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5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8" r:id="rId12"/>
    <p:sldId id="269" r:id="rId13"/>
    <p:sldId id="270" r:id="rId14"/>
    <p:sldId id="273" r:id="rId15"/>
    <p:sldId id="274" r:id="rId16"/>
    <p:sldId id="287" r:id="rId17"/>
    <p:sldId id="286" r:id="rId18"/>
    <p:sldId id="289" r:id="rId19"/>
    <p:sldId id="279" r:id="rId20"/>
    <p:sldId id="284" r:id="rId21"/>
    <p:sldId id="282" r:id="rId22"/>
    <p:sldId id="283" r:id="rId23"/>
    <p:sldId id="288" r:id="rId24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54389-5FA8-416D-A958-FD72CDA87D36}" v="69" dt="2024-05-11T01:15:33.625"/>
  </p1510:revLst>
</p1510:revInfo>
</file>

<file path=ppt/tableStyles.xml><?xml version="1.0" encoding="utf-8"?>
<a:tblStyleLst xmlns:a="http://schemas.openxmlformats.org/drawingml/2006/main" def="{BACD8588-2811-4739-9C72-4CB62DDF57B5}">
  <a:tblStyle styleId="{BACD8588-2811-4739-9C72-4CB62DDF57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0"/>
  </p:normalViewPr>
  <p:slideViewPr>
    <p:cSldViewPr snapToGrid="0">
      <p:cViewPr varScale="1">
        <p:scale>
          <a:sx n="165" d="100"/>
          <a:sy n="165" d="100"/>
        </p:scale>
        <p:origin x="2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eesha Musani" userId="8e91ecccd51baf42" providerId="LiveId" clId="{1A554389-5FA8-416D-A958-FD72CDA87D36}"/>
    <pc:docChg chg="undo custSel addSld delSld modSld">
      <pc:chgData name="Raeesha Musani" userId="8e91ecccd51baf42" providerId="LiveId" clId="{1A554389-5FA8-416D-A958-FD72CDA87D36}" dt="2024-05-11T01:24:52.629" v="574" actId="2711"/>
      <pc:docMkLst>
        <pc:docMk/>
      </pc:docMkLst>
      <pc:sldChg chg="modSp mod">
        <pc:chgData name="Raeesha Musani" userId="8e91ecccd51baf42" providerId="LiveId" clId="{1A554389-5FA8-416D-A958-FD72CDA87D36}" dt="2024-05-11T01:24:52.629" v="574" actId="2711"/>
        <pc:sldMkLst>
          <pc:docMk/>
          <pc:sldMk cId="0" sldId="256"/>
        </pc:sldMkLst>
        <pc:spChg chg="mod">
          <ac:chgData name="Raeesha Musani" userId="8e91ecccd51baf42" providerId="LiveId" clId="{1A554389-5FA8-416D-A958-FD72CDA87D36}" dt="2024-05-11T01:24:46.411" v="573" actId="2711"/>
          <ac:spMkLst>
            <pc:docMk/>
            <pc:sldMk cId="0" sldId="256"/>
            <ac:spMk id="68" creationId="{00000000-0000-0000-0000-000000000000}"/>
          </ac:spMkLst>
        </pc:spChg>
        <pc:spChg chg="mod">
          <ac:chgData name="Raeesha Musani" userId="8e91ecccd51baf42" providerId="LiveId" clId="{1A554389-5FA8-416D-A958-FD72CDA87D36}" dt="2024-05-11T01:24:52.629" v="574" actId="2711"/>
          <ac:spMkLst>
            <pc:docMk/>
            <pc:sldMk cId="0" sldId="256"/>
            <ac:spMk id="69" creationId="{00000000-0000-0000-0000-000000000000}"/>
          </ac:spMkLst>
        </pc:spChg>
      </pc:sldChg>
      <pc:sldChg chg="addSp delSp modSp mod modClrScheme chgLayout modNotes">
        <pc:chgData name="Raeesha Musani" userId="8e91ecccd51baf42" providerId="LiveId" clId="{1A554389-5FA8-416D-A958-FD72CDA87D36}" dt="2024-05-11T00:59:55.759" v="20" actId="1076"/>
        <pc:sldMkLst>
          <pc:docMk/>
          <pc:sldMk cId="0" sldId="257"/>
        </pc:sldMkLst>
        <pc:spChg chg="add del mod">
          <ac:chgData name="Raeesha Musani" userId="8e91ecccd51baf42" providerId="LiveId" clId="{1A554389-5FA8-416D-A958-FD72CDA87D36}" dt="2024-05-11T00:58:51.688" v="10" actId="478"/>
          <ac:spMkLst>
            <pc:docMk/>
            <pc:sldMk cId="0" sldId="257"/>
            <ac:spMk id="2" creationId="{7C9BC495-49CD-8279-5E76-CE58399BDE3D}"/>
          </ac:spMkLst>
        </pc:spChg>
        <pc:spChg chg="mod">
          <ac:chgData name="Raeesha Musani" userId="8e91ecccd51baf42" providerId="LiveId" clId="{1A554389-5FA8-416D-A958-FD72CDA87D36}" dt="2024-05-11T00:59:53.240" v="19" actId="1076"/>
          <ac:spMkLst>
            <pc:docMk/>
            <pc:sldMk cId="0" sldId="257"/>
            <ac:spMk id="74" creationId="{00000000-0000-0000-0000-000000000000}"/>
          </ac:spMkLst>
        </pc:spChg>
        <pc:spChg chg="mod">
          <ac:chgData name="Raeesha Musani" userId="8e91ecccd51baf42" providerId="LiveId" clId="{1A554389-5FA8-416D-A958-FD72CDA87D36}" dt="2024-05-11T00:59:55.759" v="20" actId="1076"/>
          <ac:spMkLst>
            <pc:docMk/>
            <pc:sldMk cId="0" sldId="257"/>
            <ac:spMk id="75" creationId="{00000000-0000-0000-0000-000000000000}"/>
          </ac:spMkLst>
        </pc:spChg>
      </pc:sldChg>
      <pc:sldChg chg="addSp delSp modSp del mod">
        <pc:chgData name="Raeesha Musani" userId="8e91ecccd51baf42" providerId="LiveId" clId="{1A554389-5FA8-416D-A958-FD72CDA87D36}" dt="2024-05-11T01:06:18.284" v="276" actId="2696"/>
        <pc:sldMkLst>
          <pc:docMk/>
          <pc:sldMk cId="0" sldId="258"/>
        </pc:sldMkLst>
        <pc:spChg chg="add del mod">
          <ac:chgData name="Raeesha Musani" userId="8e91ecccd51baf42" providerId="LiveId" clId="{1A554389-5FA8-416D-A958-FD72CDA87D36}" dt="2024-05-11T01:03:04.193" v="184" actId="478"/>
          <ac:spMkLst>
            <pc:docMk/>
            <pc:sldMk cId="0" sldId="258"/>
            <ac:spMk id="2" creationId="{C5DEDC96-E764-BDE1-99B5-B0316848A07B}"/>
          </ac:spMkLst>
        </pc:spChg>
        <pc:spChg chg="add mod">
          <ac:chgData name="Raeesha Musani" userId="8e91ecccd51baf42" providerId="LiveId" clId="{1A554389-5FA8-416D-A958-FD72CDA87D36}" dt="2024-05-11T01:03:20.795" v="205" actId="27636"/>
          <ac:spMkLst>
            <pc:docMk/>
            <pc:sldMk cId="0" sldId="258"/>
            <ac:spMk id="3" creationId="{7A4764C7-6E83-A8F2-DD55-5B23757C7DA9}"/>
          </ac:spMkLst>
        </pc:spChg>
        <pc:spChg chg="add del mod">
          <ac:chgData name="Raeesha Musani" userId="8e91ecccd51baf42" providerId="LiveId" clId="{1A554389-5FA8-416D-A958-FD72CDA87D36}" dt="2024-05-11T01:03:44.995" v="213" actId="478"/>
          <ac:spMkLst>
            <pc:docMk/>
            <pc:sldMk cId="0" sldId="258"/>
            <ac:spMk id="5" creationId="{E58A8724-6789-D677-6F47-DDA1EBBFC8CF}"/>
          </ac:spMkLst>
        </pc:spChg>
        <pc:spChg chg="add mod">
          <ac:chgData name="Raeesha Musani" userId="8e91ecccd51baf42" providerId="LiveId" clId="{1A554389-5FA8-416D-A958-FD72CDA87D36}" dt="2024-05-11T01:06:08.708" v="274" actId="21"/>
          <ac:spMkLst>
            <pc:docMk/>
            <pc:sldMk cId="0" sldId="258"/>
            <ac:spMk id="6" creationId="{00000000-0000-0000-0000-000000000000}"/>
          </ac:spMkLst>
        </pc:spChg>
        <pc:spChg chg="mod">
          <ac:chgData name="Raeesha Musani" userId="8e91ecccd51baf42" providerId="LiveId" clId="{1A554389-5FA8-416D-A958-FD72CDA87D36}" dt="2024-05-11T01:05:35.849" v="236" actId="20577"/>
          <ac:spMkLst>
            <pc:docMk/>
            <pc:sldMk cId="0" sldId="258"/>
            <ac:spMk id="80" creationId="{00000000-0000-0000-0000-000000000000}"/>
          </ac:spMkLst>
        </pc:spChg>
        <pc:spChg chg="del mod">
          <ac:chgData name="Raeesha Musani" userId="8e91ecccd51baf42" providerId="LiveId" clId="{1A554389-5FA8-416D-A958-FD72CDA87D36}" dt="2024-05-11T01:03:42.099" v="212" actId="21"/>
          <ac:spMkLst>
            <pc:docMk/>
            <pc:sldMk cId="0" sldId="258"/>
            <ac:spMk id="81" creationId="{00000000-0000-0000-0000-000000000000}"/>
          </ac:spMkLst>
        </pc:spChg>
      </pc:sldChg>
      <pc:sldChg chg="addSp delSp modSp mod modClrScheme chgLayout">
        <pc:chgData name="Raeesha Musani" userId="8e91ecccd51baf42" providerId="LiveId" clId="{1A554389-5FA8-416D-A958-FD72CDA87D36}" dt="2024-05-11T01:04:04.167" v="215" actId="26606"/>
        <pc:sldMkLst>
          <pc:docMk/>
          <pc:sldMk cId="0" sldId="259"/>
        </pc:sldMkLst>
        <pc:spChg chg="mod">
          <ac:chgData name="Raeesha Musani" userId="8e91ecccd51baf42" providerId="LiveId" clId="{1A554389-5FA8-416D-A958-FD72CDA87D36}" dt="2024-05-11T01:04:04.167" v="215" actId="26606"/>
          <ac:spMkLst>
            <pc:docMk/>
            <pc:sldMk cId="0" sldId="259"/>
            <ac:spMk id="86" creationId="{00000000-0000-0000-0000-000000000000}"/>
          </ac:spMkLst>
        </pc:spChg>
        <pc:spChg chg="del">
          <ac:chgData name="Raeesha Musani" userId="8e91ecccd51baf42" providerId="LiveId" clId="{1A554389-5FA8-416D-A958-FD72CDA87D36}" dt="2024-05-11T01:04:04.167" v="215" actId="26606"/>
          <ac:spMkLst>
            <pc:docMk/>
            <pc:sldMk cId="0" sldId="259"/>
            <ac:spMk id="87" creationId="{00000000-0000-0000-0000-000000000000}"/>
          </ac:spMkLst>
        </pc:spChg>
        <pc:graphicFrameChg chg="add">
          <ac:chgData name="Raeesha Musani" userId="8e91ecccd51baf42" providerId="LiveId" clId="{1A554389-5FA8-416D-A958-FD72CDA87D36}" dt="2024-05-11T01:04:04.167" v="215" actId="26606"/>
          <ac:graphicFrameMkLst>
            <pc:docMk/>
            <pc:sldMk cId="0" sldId="259"/>
            <ac:graphicFrameMk id="89" creationId="{79AD48AC-1AD6-0628-A39F-69CAF8AF4331}"/>
          </ac:graphicFrameMkLst>
        </pc:graphicFrameChg>
      </pc:sldChg>
      <pc:sldChg chg="addSp delSp modSp mod modClrScheme chgLayout">
        <pc:chgData name="Raeesha Musani" userId="8e91ecccd51baf42" providerId="LiveId" clId="{1A554389-5FA8-416D-A958-FD72CDA87D36}" dt="2024-05-11T01:05:18.605" v="235" actId="20577"/>
        <pc:sldMkLst>
          <pc:docMk/>
          <pc:sldMk cId="0" sldId="260"/>
        </pc:sldMkLst>
        <pc:spChg chg="mod">
          <ac:chgData name="Raeesha Musani" userId="8e91ecccd51baf42" providerId="LiveId" clId="{1A554389-5FA8-416D-A958-FD72CDA87D36}" dt="2024-05-11T01:04:27.382" v="216" actId="26606"/>
          <ac:spMkLst>
            <pc:docMk/>
            <pc:sldMk cId="0" sldId="260"/>
            <ac:spMk id="92" creationId="{00000000-0000-0000-0000-000000000000}"/>
          </ac:spMkLst>
        </pc:spChg>
        <pc:spChg chg="del">
          <ac:chgData name="Raeesha Musani" userId="8e91ecccd51baf42" providerId="LiveId" clId="{1A554389-5FA8-416D-A958-FD72CDA87D36}" dt="2024-05-11T01:04:27.382" v="216" actId="26606"/>
          <ac:spMkLst>
            <pc:docMk/>
            <pc:sldMk cId="0" sldId="260"/>
            <ac:spMk id="93" creationId="{00000000-0000-0000-0000-000000000000}"/>
          </ac:spMkLst>
        </pc:spChg>
        <pc:graphicFrameChg chg="add mod">
          <ac:chgData name="Raeesha Musani" userId="8e91ecccd51baf42" providerId="LiveId" clId="{1A554389-5FA8-416D-A958-FD72CDA87D36}" dt="2024-05-11T01:05:18.605" v="235" actId="20577"/>
          <ac:graphicFrameMkLst>
            <pc:docMk/>
            <pc:sldMk cId="0" sldId="260"/>
            <ac:graphicFrameMk id="95" creationId="{003F4664-0EA9-263D-268C-368FF34468E2}"/>
          </ac:graphicFrameMkLst>
        </pc:graphicFrameChg>
      </pc:sldChg>
      <pc:sldChg chg="del">
        <pc:chgData name="Raeesha Musani" userId="8e91ecccd51baf42" providerId="LiveId" clId="{1A554389-5FA8-416D-A958-FD72CDA87D36}" dt="2024-05-11T01:09:56.759" v="327" actId="2696"/>
        <pc:sldMkLst>
          <pc:docMk/>
          <pc:sldMk cId="0" sldId="266"/>
        </pc:sldMkLst>
      </pc:sldChg>
      <pc:sldChg chg="del">
        <pc:chgData name="Raeesha Musani" userId="8e91ecccd51baf42" providerId="LiveId" clId="{1A554389-5FA8-416D-A958-FD72CDA87D36}" dt="2024-05-11T01:09:59.877" v="328" actId="2696"/>
        <pc:sldMkLst>
          <pc:docMk/>
          <pc:sldMk cId="0" sldId="267"/>
        </pc:sldMkLst>
      </pc:sldChg>
      <pc:sldChg chg="addSp delSp modSp mod modClrScheme chgLayout">
        <pc:chgData name="Raeesha Musani" userId="8e91ecccd51baf42" providerId="LiveId" clId="{1A554389-5FA8-416D-A958-FD72CDA87D36}" dt="2024-05-11T01:22:37.228" v="448" actId="26606"/>
        <pc:sldMkLst>
          <pc:docMk/>
          <pc:sldMk cId="0" sldId="269"/>
        </pc:sldMkLst>
        <pc:spChg chg="add del mod">
          <ac:chgData name="Raeesha Musani" userId="8e91ecccd51baf42" providerId="LiveId" clId="{1A554389-5FA8-416D-A958-FD72CDA87D36}" dt="2024-05-11T01:22:37.228" v="448" actId="26606"/>
          <ac:spMkLst>
            <pc:docMk/>
            <pc:sldMk cId="0" sldId="269"/>
            <ac:spMk id="142" creationId="{00000000-0000-0000-0000-000000000000}"/>
          </ac:spMkLst>
        </pc:spChg>
        <pc:spChg chg="add mod">
          <ac:chgData name="Raeesha Musani" userId="8e91ecccd51baf42" providerId="LiveId" clId="{1A554389-5FA8-416D-A958-FD72CDA87D36}" dt="2024-05-11T01:22:37.228" v="448" actId="26606"/>
          <ac:spMkLst>
            <pc:docMk/>
            <pc:sldMk cId="0" sldId="269"/>
            <ac:spMk id="147" creationId="{DD76DB4C-3EA8-26AC-BD3C-7210FDE7EC88}"/>
          </ac:spMkLst>
        </pc:spChg>
        <pc:graphicFrameChg chg="add del">
          <ac:chgData name="Raeesha Musani" userId="8e91ecccd51baf42" providerId="LiveId" clId="{1A554389-5FA8-416D-A958-FD72CDA87D36}" dt="2024-05-11T01:22:37.195" v="447" actId="26606"/>
          <ac:graphicFrameMkLst>
            <pc:docMk/>
            <pc:sldMk cId="0" sldId="269"/>
            <ac:graphicFrameMk id="149" creationId="{7755FA56-483B-6F5C-9474-1E137DBE9906}"/>
          </ac:graphicFrameMkLst>
        </pc:graphicFrameChg>
        <pc:graphicFrameChg chg="add">
          <ac:chgData name="Raeesha Musani" userId="8e91ecccd51baf42" providerId="LiveId" clId="{1A554389-5FA8-416D-A958-FD72CDA87D36}" dt="2024-05-11T01:22:37.228" v="448" actId="26606"/>
          <ac:graphicFrameMkLst>
            <pc:docMk/>
            <pc:sldMk cId="0" sldId="269"/>
            <ac:graphicFrameMk id="151" creationId="{8BE451AB-9A75-DABA-672E-51F0D81F8C29}"/>
          </ac:graphicFrameMkLst>
        </pc:graphicFrameChg>
      </pc:sldChg>
      <pc:sldChg chg="del">
        <pc:chgData name="Raeesha Musani" userId="8e91ecccd51baf42" providerId="LiveId" clId="{1A554389-5FA8-416D-A958-FD72CDA87D36}" dt="2024-05-11T01:09:50.127" v="325" actId="2696"/>
        <pc:sldMkLst>
          <pc:docMk/>
          <pc:sldMk cId="0" sldId="271"/>
        </pc:sldMkLst>
      </pc:sldChg>
      <pc:sldChg chg="del">
        <pc:chgData name="Raeesha Musani" userId="8e91ecccd51baf42" providerId="LiveId" clId="{1A554389-5FA8-416D-A958-FD72CDA87D36}" dt="2024-05-11T01:09:53.355" v="326" actId="2696"/>
        <pc:sldMkLst>
          <pc:docMk/>
          <pc:sldMk cId="0" sldId="272"/>
        </pc:sldMkLst>
      </pc:sldChg>
      <pc:sldChg chg="del">
        <pc:chgData name="Raeesha Musani" userId="8e91ecccd51baf42" providerId="LiveId" clId="{1A554389-5FA8-416D-A958-FD72CDA87D36}" dt="2024-05-11T01:09:42.703" v="323" actId="2696"/>
        <pc:sldMkLst>
          <pc:docMk/>
          <pc:sldMk cId="0" sldId="275"/>
        </pc:sldMkLst>
      </pc:sldChg>
      <pc:sldChg chg="del">
        <pc:chgData name="Raeesha Musani" userId="8e91ecccd51baf42" providerId="LiveId" clId="{1A554389-5FA8-416D-A958-FD72CDA87D36}" dt="2024-05-11T01:09:46.561" v="324" actId="2696"/>
        <pc:sldMkLst>
          <pc:docMk/>
          <pc:sldMk cId="0" sldId="276"/>
        </pc:sldMkLst>
      </pc:sldChg>
      <pc:sldChg chg="modSp del mod">
        <pc:chgData name="Raeesha Musani" userId="8e91ecccd51baf42" providerId="LiveId" clId="{1A554389-5FA8-416D-A958-FD72CDA87D36}" dt="2024-05-11T01:18:39.492" v="422" actId="2696"/>
        <pc:sldMkLst>
          <pc:docMk/>
          <pc:sldMk cId="0" sldId="277"/>
        </pc:sldMkLst>
        <pc:spChg chg="mod">
          <ac:chgData name="Raeesha Musani" userId="8e91ecccd51baf42" providerId="LiveId" clId="{1A554389-5FA8-416D-A958-FD72CDA87D36}" dt="2024-05-11T01:18:29.137" v="417" actId="21"/>
          <ac:spMkLst>
            <pc:docMk/>
            <pc:sldMk cId="0" sldId="277"/>
            <ac:spMk id="185" creationId="{00000000-0000-0000-0000-000000000000}"/>
          </ac:spMkLst>
        </pc:spChg>
      </pc:sldChg>
      <pc:sldChg chg="addSp delSp modSp mod modClrScheme chgLayout">
        <pc:chgData name="Raeesha Musani" userId="8e91ecccd51baf42" providerId="LiveId" clId="{1A554389-5FA8-416D-A958-FD72CDA87D36}" dt="2024-05-11T01:16:08.572" v="391" actId="207"/>
        <pc:sldMkLst>
          <pc:docMk/>
          <pc:sldMk cId="0" sldId="278"/>
        </pc:sldMkLst>
        <pc:spChg chg="mod">
          <ac:chgData name="Raeesha Musani" userId="8e91ecccd51baf42" providerId="LiveId" clId="{1A554389-5FA8-416D-A958-FD72CDA87D36}" dt="2024-05-11T01:11:28.759" v="340" actId="26606"/>
          <ac:spMkLst>
            <pc:docMk/>
            <pc:sldMk cId="0" sldId="278"/>
            <ac:spMk id="190" creationId="{00000000-0000-0000-0000-000000000000}"/>
          </ac:spMkLst>
        </pc:spChg>
        <pc:spChg chg="add del">
          <ac:chgData name="Raeesha Musani" userId="8e91ecccd51baf42" providerId="LiveId" clId="{1A554389-5FA8-416D-A958-FD72CDA87D36}" dt="2024-05-11T01:11:28.759" v="340" actId="26606"/>
          <ac:spMkLst>
            <pc:docMk/>
            <pc:sldMk cId="0" sldId="278"/>
            <ac:spMk id="191" creationId="{00000000-0000-0000-0000-000000000000}"/>
          </ac:spMkLst>
        </pc:spChg>
        <pc:graphicFrameChg chg="add del">
          <ac:chgData name="Raeesha Musani" userId="8e91ecccd51baf42" providerId="LiveId" clId="{1A554389-5FA8-416D-A958-FD72CDA87D36}" dt="2024-05-11T01:11:08.516" v="335" actId="26606"/>
          <ac:graphicFrameMkLst>
            <pc:docMk/>
            <pc:sldMk cId="0" sldId="278"/>
            <ac:graphicFrameMk id="193" creationId="{3FE3C0BD-C662-A0FD-5075-905E7A0459B6}"/>
          </ac:graphicFrameMkLst>
        </pc:graphicFrameChg>
        <pc:graphicFrameChg chg="add del">
          <ac:chgData name="Raeesha Musani" userId="8e91ecccd51baf42" providerId="LiveId" clId="{1A554389-5FA8-416D-A958-FD72CDA87D36}" dt="2024-05-11T01:11:25.571" v="337" actId="26606"/>
          <ac:graphicFrameMkLst>
            <pc:docMk/>
            <pc:sldMk cId="0" sldId="278"/>
            <ac:graphicFrameMk id="195" creationId="{FDD89DFE-BDAA-C422-EC52-675BF4FBE461}"/>
          </ac:graphicFrameMkLst>
        </pc:graphicFrameChg>
        <pc:graphicFrameChg chg="add del">
          <ac:chgData name="Raeesha Musani" userId="8e91ecccd51baf42" providerId="LiveId" clId="{1A554389-5FA8-416D-A958-FD72CDA87D36}" dt="2024-05-11T01:11:28.729" v="339" actId="26606"/>
          <ac:graphicFrameMkLst>
            <pc:docMk/>
            <pc:sldMk cId="0" sldId="278"/>
            <ac:graphicFrameMk id="197" creationId="{F19A82CC-FDB2-8753-06C5-8C2DB02FCD49}"/>
          </ac:graphicFrameMkLst>
        </pc:graphicFrameChg>
        <pc:graphicFrameChg chg="add mod modGraphic">
          <ac:chgData name="Raeesha Musani" userId="8e91ecccd51baf42" providerId="LiveId" clId="{1A554389-5FA8-416D-A958-FD72CDA87D36}" dt="2024-05-11T01:16:08.572" v="391" actId="207"/>
          <ac:graphicFrameMkLst>
            <pc:docMk/>
            <pc:sldMk cId="0" sldId="278"/>
            <ac:graphicFrameMk id="199" creationId="{FDD89DFE-BDAA-C422-EC52-675BF4FBE461}"/>
          </ac:graphicFrameMkLst>
        </pc:graphicFrameChg>
        <pc:cxnChg chg="add mod">
          <ac:chgData name="Raeesha Musani" userId="8e91ecccd51baf42" providerId="LiveId" clId="{1A554389-5FA8-416D-A958-FD72CDA87D36}" dt="2024-05-11T01:11:49.109" v="342" actId="208"/>
          <ac:cxnSpMkLst>
            <pc:docMk/>
            <pc:sldMk cId="0" sldId="278"/>
            <ac:cxnSpMk id="3" creationId="{7EB5FFA7-1113-E7E9-1880-850B606429FC}"/>
          </ac:cxnSpMkLst>
        </pc:cxnChg>
        <pc:cxnChg chg="add mod">
          <ac:chgData name="Raeesha Musani" userId="8e91ecccd51baf42" providerId="LiveId" clId="{1A554389-5FA8-416D-A958-FD72CDA87D36}" dt="2024-05-11T01:11:57.934" v="344" actId="1076"/>
          <ac:cxnSpMkLst>
            <pc:docMk/>
            <pc:sldMk cId="0" sldId="278"/>
            <ac:cxnSpMk id="4" creationId="{51719314-9AC9-D5AF-876D-EE40A5AA58E5}"/>
          </ac:cxnSpMkLst>
        </pc:cxnChg>
        <pc:cxnChg chg="add mod">
          <ac:chgData name="Raeesha Musani" userId="8e91ecccd51baf42" providerId="LiveId" clId="{1A554389-5FA8-416D-A958-FD72CDA87D36}" dt="2024-05-11T01:12:39.193" v="353" actId="1076"/>
          <ac:cxnSpMkLst>
            <pc:docMk/>
            <pc:sldMk cId="0" sldId="278"/>
            <ac:cxnSpMk id="5" creationId="{B41BC51F-2140-AAE3-80FF-22941801443C}"/>
          </ac:cxnSpMkLst>
        </pc:cxnChg>
        <pc:cxnChg chg="add mod">
          <ac:chgData name="Raeesha Musani" userId="8e91ecccd51baf42" providerId="LiveId" clId="{1A554389-5FA8-416D-A958-FD72CDA87D36}" dt="2024-05-11T01:12:15.252" v="348" actId="1076"/>
          <ac:cxnSpMkLst>
            <pc:docMk/>
            <pc:sldMk cId="0" sldId="278"/>
            <ac:cxnSpMk id="6" creationId="{9B82910B-8464-4ABB-5893-D696FCA667FE}"/>
          </ac:cxnSpMkLst>
        </pc:cxnChg>
        <pc:cxnChg chg="add del mod">
          <ac:chgData name="Raeesha Musani" userId="8e91ecccd51baf42" providerId="LiveId" clId="{1A554389-5FA8-416D-A958-FD72CDA87D36}" dt="2024-05-11T01:12:35.913" v="352" actId="478"/>
          <ac:cxnSpMkLst>
            <pc:docMk/>
            <pc:sldMk cId="0" sldId="278"/>
            <ac:cxnSpMk id="7" creationId="{3F3E138D-4AC9-C623-142A-026CEBA373EC}"/>
          </ac:cxnSpMkLst>
        </pc:cxnChg>
        <pc:cxnChg chg="add mod">
          <ac:chgData name="Raeesha Musani" userId="8e91ecccd51baf42" providerId="LiveId" clId="{1A554389-5FA8-416D-A958-FD72CDA87D36}" dt="2024-05-11T01:12:49.906" v="355" actId="1076"/>
          <ac:cxnSpMkLst>
            <pc:docMk/>
            <pc:sldMk cId="0" sldId="278"/>
            <ac:cxnSpMk id="8" creationId="{0D88351B-AEC8-19CD-0C9A-76BA4E593AD4}"/>
          </ac:cxnSpMkLst>
        </pc:cxnChg>
      </pc:sldChg>
      <pc:sldChg chg="del">
        <pc:chgData name="Raeesha Musani" userId="8e91ecccd51baf42" providerId="LiveId" clId="{1A554389-5FA8-416D-A958-FD72CDA87D36}" dt="2024-05-11T01:10:28.534" v="329" actId="2696"/>
        <pc:sldMkLst>
          <pc:docMk/>
          <pc:sldMk cId="0" sldId="280"/>
        </pc:sldMkLst>
      </pc:sldChg>
      <pc:sldChg chg="modSp mod">
        <pc:chgData name="Raeesha Musani" userId="8e91ecccd51baf42" providerId="LiveId" clId="{1A554389-5FA8-416D-A958-FD72CDA87D36}" dt="2024-05-11T01:17:20.398" v="399" actId="113"/>
        <pc:sldMkLst>
          <pc:docMk/>
          <pc:sldMk cId="0" sldId="281"/>
        </pc:sldMkLst>
        <pc:graphicFrameChg chg="mod modGraphic">
          <ac:chgData name="Raeesha Musani" userId="8e91ecccd51baf42" providerId="LiveId" clId="{1A554389-5FA8-416D-A958-FD72CDA87D36}" dt="2024-05-11T01:17:20.398" v="399" actId="113"/>
          <ac:graphicFrameMkLst>
            <pc:docMk/>
            <pc:sldMk cId="0" sldId="281"/>
            <ac:graphicFrameMk id="208" creationId="{00000000-0000-0000-0000-000000000000}"/>
          </ac:graphicFrameMkLst>
        </pc:graphicFrameChg>
      </pc:sldChg>
      <pc:sldChg chg="addSp delSp modSp mod modClrScheme chgLayout">
        <pc:chgData name="Raeesha Musani" userId="8e91ecccd51baf42" providerId="LiveId" clId="{1A554389-5FA8-416D-A958-FD72CDA87D36}" dt="2024-05-11T01:10:53.104" v="333" actId="26606"/>
        <pc:sldMkLst>
          <pc:docMk/>
          <pc:sldMk cId="0" sldId="282"/>
        </pc:sldMkLst>
        <pc:spChg chg="mod">
          <ac:chgData name="Raeesha Musani" userId="8e91ecccd51baf42" providerId="LiveId" clId="{1A554389-5FA8-416D-A958-FD72CDA87D36}" dt="2024-05-11T01:10:53.104" v="333" actId="26606"/>
          <ac:spMkLst>
            <pc:docMk/>
            <pc:sldMk cId="0" sldId="282"/>
            <ac:spMk id="213" creationId="{00000000-0000-0000-0000-000000000000}"/>
          </ac:spMkLst>
        </pc:spChg>
        <pc:spChg chg="del">
          <ac:chgData name="Raeesha Musani" userId="8e91ecccd51baf42" providerId="LiveId" clId="{1A554389-5FA8-416D-A958-FD72CDA87D36}" dt="2024-05-11T01:10:53.104" v="333" actId="26606"/>
          <ac:spMkLst>
            <pc:docMk/>
            <pc:sldMk cId="0" sldId="282"/>
            <ac:spMk id="214" creationId="{00000000-0000-0000-0000-000000000000}"/>
          </ac:spMkLst>
        </pc:spChg>
        <pc:graphicFrameChg chg="add">
          <ac:chgData name="Raeesha Musani" userId="8e91ecccd51baf42" providerId="LiveId" clId="{1A554389-5FA8-416D-A958-FD72CDA87D36}" dt="2024-05-11T01:10:53.104" v="333" actId="26606"/>
          <ac:graphicFrameMkLst>
            <pc:docMk/>
            <pc:sldMk cId="0" sldId="282"/>
            <ac:graphicFrameMk id="216" creationId="{8E478FB6-E026-FC38-C0CF-20D6A097634D}"/>
          </ac:graphicFrameMkLst>
        </pc:graphicFrameChg>
      </pc:sldChg>
      <pc:sldChg chg="modSp mod modClrScheme chgLayout">
        <pc:chgData name="Raeesha Musani" userId="8e91ecccd51baf42" providerId="LiveId" clId="{1A554389-5FA8-416D-A958-FD72CDA87D36}" dt="2024-05-11T01:10:46.650" v="332" actId="26606"/>
        <pc:sldMkLst>
          <pc:docMk/>
          <pc:sldMk cId="0" sldId="283"/>
        </pc:sldMkLst>
        <pc:spChg chg="mod">
          <ac:chgData name="Raeesha Musani" userId="8e91ecccd51baf42" providerId="LiveId" clId="{1A554389-5FA8-416D-A958-FD72CDA87D36}" dt="2024-05-11T01:10:46.650" v="332" actId="26606"/>
          <ac:spMkLst>
            <pc:docMk/>
            <pc:sldMk cId="0" sldId="283"/>
            <ac:spMk id="219" creationId="{00000000-0000-0000-0000-000000000000}"/>
          </ac:spMkLst>
        </pc:spChg>
        <pc:spChg chg="mod">
          <ac:chgData name="Raeesha Musani" userId="8e91ecccd51baf42" providerId="LiveId" clId="{1A554389-5FA8-416D-A958-FD72CDA87D36}" dt="2024-05-11T01:10:46.650" v="332" actId="26606"/>
          <ac:spMkLst>
            <pc:docMk/>
            <pc:sldMk cId="0" sldId="283"/>
            <ac:spMk id="220" creationId="{00000000-0000-0000-0000-000000000000}"/>
          </ac:spMkLst>
        </pc:spChg>
      </pc:sldChg>
      <pc:sldChg chg="addSp delSp modSp new mod modClrScheme chgLayout">
        <pc:chgData name="Raeesha Musani" userId="8e91ecccd51baf42" providerId="LiveId" clId="{1A554389-5FA8-416D-A958-FD72CDA87D36}" dt="2024-05-11T01:07:33.389" v="306" actId="14100"/>
        <pc:sldMkLst>
          <pc:docMk/>
          <pc:sldMk cId="2866662694" sldId="285"/>
        </pc:sldMkLst>
        <pc:spChg chg="del mod">
          <ac:chgData name="Raeesha Musani" userId="8e91ecccd51baf42" providerId="LiveId" clId="{1A554389-5FA8-416D-A958-FD72CDA87D36}" dt="2024-05-11T01:06:47.998" v="296" actId="478"/>
          <ac:spMkLst>
            <pc:docMk/>
            <pc:sldMk cId="2866662694" sldId="285"/>
            <ac:spMk id="2" creationId="{404465AE-1FF4-8812-5478-A8810AB97622}"/>
          </ac:spMkLst>
        </pc:spChg>
        <pc:spChg chg="mod">
          <ac:chgData name="Raeesha Musani" userId="8e91ecccd51baf42" providerId="LiveId" clId="{1A554389-5FA8-416D-A958-FD72CDA87D36}" dt="2024-05-11T01:07:33.389" v="306" actId="14100"/>
          <ac:spMkLst>
            <pc:docMk/>
            <pc:sldMk cId="2866662694" sldId="285"/>
            <ac:spMk id="3" creationId="{484CE8E6-E93D-D634-D2AF-B71E070CACC5}"/>
          </ac:spMkLst>
        </pc:spChg>
        <pc:spChg chg="add del mod">
          <ac:chgData name="Raeesha Musani" userId="8e91ecccd51baf42" providerId="LiveId" clId="{1A554389-5FA8-416D-A958-FD72CDA87D36}" dt="2024-05-11T01:06:49.993" v="297" actId="478"/>
          <ac:spMkLst>
            <pc:docMk/>
            <pc:sldMk cId="2866662694" sldId="285"/>
            <ac:spMk id="5" creationId="{F5EE1AA7-EAB4-7638-8571-B31E422A79FB}"/>
          </ac:spMkLst>
        </pc:spChg>
      </pc:sldChg>
      <pc:sldChg chg="addSp delSp modSp new mod modClrScheme chgLayout">
        <pc:chgData name="Raeesha Musani" userId="8e91ecccd51baf42" providerId="LiveId" clId="{1A554389-5FA8-416D-A958-FD72CDA87D36}" dt="2024-05-11T01:20:27.620" v="436" actId="255"/>
        <pc:sldMkLst>
          <pc:docMk/>
          <pc:sldMk cId="3213194210" sldId="286"/>
        </pc:sldMkLst>
        <pc:spChg chg="mod">
          <ac:chgData name="Raeesha Musani" userId="8e91ecccd51baf42" providerId="LiveId" clId="{1A554389-5FA8-416D-A958-FD72CDA87D36}" dt="2024-05-11T01:20:27.620" v="436" actId="255"/>
          <ac:spMkLst>
            <pc:docMk/>
            <pc:sldMk cId="3213194210" sldId="286"/>
            <ac:spMk id="2" creationId="{D9DCE991-52DD-FEDC-6898-F91DD2272111}"/>
          </ac:spMkLst>
        </pc:spChg>
        <pc:spChg chg="add del mod">
          <ac:chgData name="Raeesha Musani" userId="8e91ecccd51baf42" providerId="LiveId" clId="{1A554389-5FA8-416D-A958-FD72CDA87D36}" dt="2024-05-11T01:19:32.989" v="431" actId="26606"/>
          <ac:spMkLst>
            <pc:docMk/>
            <pc:sldMk cId="3213194210" sldId="286"/>
            <ac:spMk id="3" creationId="{F520DA23-0B92-6CEF-206B-044FCD407B72}"/>
          </ac:spMkLst>
        </pc:spChg>
        <pc:graphicFrameChg chg="add del">
          <ac:chgData name="Raeesha Musani" userId="8e91ecccd51baf42" providerId="LiveId" clId="{1A554389-5FA8-416D-A958-FD72CDA87D36}" dt="2024-05-11T01:19:11.985" v="426" actId="26606"/>
          <ac:graphicFrameMkLst>
            <pc:docMk/>
            <pc:sldMk cId="3213194210" sldId="286"/>
            <ac:graphicFrameMk id="5" creationId="{C7E64670-89A0-6C62-7973-20B8BA060D73}"/>
          </ac:graphicFrameMkLst>
        </pc:graphicFrameChg>
        <pc:graphicFrameChg chg="add">
          <ac:chgData name="Raeesha Musani" userId="8e91ecccd51baf42" providerId="LiveId" clId="{1A554389-5FA8-416D-A958-FD72CDA87D36}" dt="2024-05-11T01:19:32.989" v="431" actId="26606"/>
          <ac:graphicFrameMkLst>
            <pc:docMk/>
            <pc:sldMk cId="3213194210" sldId="286"/>
            <ac:graphicFrameMk id="6" creationId="{C7E64670-89A0-6C62-7973-20B8BA060D73}"/>
          </ac:graphicFrameMkLst>
        </pc:graphicFrameChg>
        <pc:graphicFrameChg chg="add del">
          <ac:chgData name="Raeesha Musani" userId="8e91ecccd51baf42" providerId="LiveId" clId="{1A554389-5FA8-416D-A958-FD72CDA87D36}" dt="2024-05-11T01:19:13.877" v="428" actId="26606"/>
          <ac:graphicFrameMkLst>
            <pc:docMk/>
            <pc:sldMk cId="3213194210" sldId="286"/>
            <ac:graphicFrameMk id="7" creationId="{F408E9F9-B8AB-24A0-F208-068C5DC0655A}"/>
          </ac:graphicFrameMkLst>
        </pc:graphicFrameChg>
        <pc:graphicFrameChg chg="add del">
          <ac:chgData name="Raeesha Musani" userId="8e91ecccd51baf42" providerId="LiveId" clId="{1A554389-5FA8-416D-A958-FD72CDA87D36}" dt="2024-05-11T01:19:24.076" v="430" actId="26606"/>
          <ac:graphicFrameMkLst>
            <pc:docMk/>
            <pc:sldMk cId="3213194210" sldId="286"/>
            <ac:graphicFrameMk id="9" creationId="{C7E64670-89A0-6C62-7973-20B8BA060D73}"/>
          </ac:graphicFrameMkLst>
        </pc:graphicFrameChg>
      </pc:sldChg>
      <pc:sldChg chg="addSp delSp modSp new mod modClrScheme chgLayout">
        <pc:chgData name="Raeesha Musani" userId="8e91ecccd51baf42" providerId="LiveId" clId="{1A554389-5FA8-416D-A958-FD72CDA87D36}" dt="2024-05-11T01:21:22.062" v="445" actId="27636"/>
        <pc:sldMkLst>
          <pc:docMk/>
          <pc:sldMk cId="161197474" sldId="287"/>
        </pc:sldMkLst>
        <pc:spChg chg="mod">
          <ac:chgData name="Raeesha Musani" userId="8e91ecccd51baf42" providerId="LiveId" clId="{1A554389-5FA8-416D-A958-FD72CDA87D36}" dt="2024-05-11T01:21:22.062" v="445" actId="27636"/>
          <ac:spMkLst>
            <pc:docMk/>
            <pc:sldMk cId="161197474" sldId="287"/>
            <ac:spMk id="2" creationId="{54224C4A-E47B-0A5E-08E9-AE45204A7EC8}"/>
          </ac:spMkLst>
        </pc:spChg>
        <pc:spChg chg="add del mod">
          <ac:chgData name="Raeesha Musani" userId="8e91ecccd51baf42" providerId="LiveId" clId="{1A554389-5FA8-416D-A958-FD72CDA87D36}" dt="2024-05-11T01:21:12.662" v="443" actId="26606"/>
          <ac:spMkLst>
            <pc:docMk/>
            <pc:sldMk cId="161197474" sldId="287"/>
            <ac:spMk id="3" creationId="{9E5C280A-3471-E389-4F59-F03755195A7F}"/>
          </ac:spMkLst>
        </pc:spChg>
        <pc:spChg chg="add del mod">
          <ac:chgData name="Raeesha Musani" userId="8e91ecccd51baf42" providerId="LiveId" clId="{1A554389-5FA8-416D-A958-FD72CDA87D36}" dt="2024-05-11T01:21:12.643" v="442" actId="26606"/>
          <ac:spMkLst>
            <pc:docMk/>
            <pc:sldMk cId="161197474" sldId="287"/>
            <ac:spMk id="9" creationId="{9E5C280A-3471-E389-4F59-F03755195A7F}"/>
          </ac:spMkLst>
        </pc:spChg>
        <pc:graphicFrameChg chg="add del">
          <ac:chgData name="Raeesha Musani" userId="8e91ecccd51baf42" providerId="LiveId" clId="{1A554389-5FA8-416D-A958-FD72CDA87D36}" dt="2024-05-11T01:21:02.818" v="438" actId="26606"/>
          <ac:graphicFrameMkLst>
            <pc:docMk/>
            <pc:sldMk cId="161197474" sldId="287"/>
            <ac:graphicFrameMk id="5" creationId="{BB79F9BC-2C23-B6C9-7E47-979084D73B55}"/>
          </ac:graphicFrameMkLst>
        </pc:graphicFrameChg>
        <pc:graphicFrameChg chg="add del">
          <ac:chgData name="Raeesha Musani" userId="8e91ecccd51baf42" providerId="LiveId" clId="{1A554389-5FA8-416D-A958-FD72CDA87D36}" dt="2024-05-11T01:21:06.642" v="440" actId="26606"/>
          <ac:graphicFrameMkLst>
            <pc:docMk/>
            <pc:sldMk cId="161197474" sldId="287"/>
            <ac:graphicFrameMk id="7" creationId="{317461CF-77E1-F1AD-A8C3-152C29E7204A}"/>
          </ac:graphicFrameMkLst>
        </pc:graphicFrameChg>
        <pc:graphicFrameChg chg="add">
          <ac:chgData name="Raeesha Musani" userId="8e91ecccd51baf42" providerId="LiveId" clId="{1A554389-5FA8-416D-A958-FD72CDA87D36}" dt="2024-05-11T01:21:12.662" v="443" actId="26606"/>
          <ac:graphicFrameMkLst>
            <pc:docMk/>
            <pc:sldMk cId="161197474" sldId="287"/>
            <ac:graphicFrameMk id="11" creationId="{596AB125-85D6-446A-B276-3E18B2703C35}"/>
          </ac:graphicFrameMkLst>
        </pc:graphicFrameChg>
      </pc:sldChg>
    </pc:docChg>
  </pc:docChgLst>
</pc:chgInfo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53761-22B5-4FA4-B379-17300D3E6902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3E50D41-2DCF-4830-AF71-1D20E631839C}">
      <dgm:prSet/>
      <dgm:spPr/>
      <dgm:t>
        <a:bodyPr/>
        <a:lstStyle/>
        <a:p>
          <a:r>
            <a:rPr lang="en-US" dirty="0"/>
            <a:t>Develop an intelligent system that seamlessly integrates into users' daily lives, anticipating user’s needs and preferences through advanced AI algorithms. </a:t>
          </a:r>
        </a:p>
      </dgm:t>
    </dgm:pt>
    <dgm:pt modelId="{ABD2C03B-8AE1-4B26-AFF4-F2A75BE74C03}" type="parTrans" cxnId="{313F3FA8-21F3-4846-9FA8-E537783CF0A3}">
      <dgm:prSet/>
      <dgm:spPr/>
      <dgm:t>
        <a:bodyPr/>
        <a:lstStyle/>
        <a:p>
          <a:endParaRPr lang="en-US"/>
        </a:p>
      </dgm:t>
    </dgm:pt>
    <dgm:pt modelId="{7190152F-AF0D-4E16-910C-3D5E2F9F8BE8}" type="sibTrans" cxnId="{313F3FA8-21F3-4846-9FA8-E537783CF0A3}">
      <dgm:prSet/>
      <dgm:spPr/>
      <dgm:t>
        <a:bodyPr/>
        <a:lstStyle/>
        <a:p>
          <a:endParaRPr lang="en-US"/>
        </a:p>
      </dgm:t>
    </dgm:pt>
    <dgm:pt modelId="{87786DD9-369C-485F-889B-DAE5DF44F66B}">
      <dgm:prSet/>
      <dgm:spPr/>
      <dgm:t>
        <a:bodyPr/>
        <a:lstStyle/>
        <a:p>
          <a:r>
            <a:rPr lang="en-US"/>
            <a:t>By leveraging predictive technologies, the system will proactively assist users with tasks, recommendations, and automated processes.</a:t>
          </a:r>
        </a:p>
      </dgm:t>
    </dgm:pt>
    <dgm:pt modelId="{3C9265E3-D7A6-4403-A30E-FC85E7D561DA}" type="parTrans" cxnId="{876D011D-0562-4DE4-8FA2-72A463B4881D}">
      <dgm:prSet/>
      <dgm:spPr/>
      <dgm:t>
        <a:bodyPr/>
        <a:lstStyle/>
        <a:p>
          <a:endParaRPr lang="en-US"/>
        </a:p>
      </dgm:t>
    </dgm:pt>
    <dgm:pt modelId="{FEB61700-7008-47CE-8EC1-931B41028656}" type="sibTrans" cxnId="{876D011D-0562-4DE4-8FA2-72A463B4881D}">
      <dgm:prSet/>
      <dgm:spPr/>
      <dgm:t>
        <a:bodyPr/>
        <a:lstStyle/>
        <a:p>
          <a:endParaRPr lang="en-US"/>
        </a:p>
      </dgm:t>
    </dgm:pt>
    <dgm:pt modelId="{137607A1-7E14-4AA6-ACFF-D7017A3D547E}">
      <dgm:prSet/>
      <dgm:spPr/>
      <dgm:t>
        <a:bodyPr/>
        <a:lstStyle/>
        <a:p>
          <a:r>
            <a:rPr lang="en-US"/>
            <a:t>Ultimately, PAL strives to create a harmonious and effortless living experience, allowing users to focus on what truly matters while promoting overall mental health and quality of life.</a:t>
          </a:r>
        </a:p>
      </dgm:t>
    </dgm:pt>
    <dgm:pt modelId="{3610B49E-7E14-4550-BB08-A6B6AD9ED1DA}" type="parTrans" cxnId="{55B4941D-089E-4075-B1F6-11F22B316CBF}">
      <dgm:prSet/>
      <dgm:spPr/>
      <dgm:t>
        <a:bodyPr/>
        <a:lstStyle/>
        <a:p>
          <a:endParaRPr lang="en-US"/>
        </a:p>
      </dgm:t>
    </dgm:pt>
    <dgm:pt modelId="{6572471F-914C-4F11-B65D-BFCECD801DB3}" type="sibTrans" cxnId="{55B4941D-089E-4075-B1F6-11F22B316CBF}">
      <dgm:prSet/>
      <dgm:spPr/>
      <dgm:t>
        <a:bodyPr/>
        <a:lstStyle/>
        <a:p>
          <a:endParaRPr lang="en-US"/>
        </a:p>
      </dgm:t>
    </dgm:pt>
    <dgm:pt modelId="{BB50EDBD-F45B-4627-8AAF-76AD652D73B6}" type="pres">
      <dgm:prSet presAssocID="{0E353761-22B5-4FA4-B379-17300D3E69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7C8899-87ED-41DD-A001-2AF0454C57B0}" type="pres">
      <dgm:prSet presAssocID="{43E50D41-2DCF-4830-AF71-1D20E631839C}" presName="hierRoot1" presStyleCnt="0"/>
      <dgm:spPr/>
    </dgm:pt>
    <dgm:pt modelId="{29104A56-7338-4906-A437-904687375D8C}" type="pres">
      <dgm:prSet presAssocID="{43E50D41-2DCF-4830-AF71-1D20E631839C}" presName="composite" presStyleCnt="0"/>
      <dgm:spPr/>
    </dgm:pt>
    <dgm:pt modelId="{7D80D40E-D696-4582-923A-529F0C7B0201}" type="pres">
      <dgm:prSet presAssocID="{43E50D41-2DCF-4830-AF71-1D20E631839C}" presName="background" presStyleLbl="node0" presStyleIdx="0" presStyleCnt="3"/>
      <dgm:spPr/>
    </dgm:pt>
    <dgm:pt modelId="{E0F36F9A-B2B6-40B5-9EA5-0FB2E23E362F}" type="pres">
      <dgm:prSet presAssocID="{43E50D41-2DCF-4830-AF71-1D20E631839C}" presName="text" presStyleLbl="fgAcc0" presStyleIdx="0" presStyleCnt="3">
        <dgm:presLayoutVars>
          <dgm:chPref val="3"/>
        </dgm:presLayoutVars>
      </dgm:prSet>
      <dgm:spPr/>
    </dgm:pt>
    <dgm:pt modelId="{2EF6C2EF-5F8B-4636-93EE-52CBC2C70FD8}" type="pres">
      <dgm:prSet presAssocID="{43E50D41-2DCF-4830-AF71-1D20E631839C}" presName="hierChild2" presStyleCnt="0"/>
      <dgm:spPr/>
    </dgm:pt>
    <dgm:pt modelId="{0293FB3F-6A30-494F-915F-AC18209B957A}" type="pres">
      <dgm:prSet presAssocID="{87786DD9-369C-485F-889B-DAE5DF44F66B}" presName="hierRoot1" presStyleCnt="0"/>
      <dgm:spPr/>
    </dgm:pt>
    <dgm:pt modelId="{1C4AFB8A-02D5-4C33-BCD7-E39663B32843}" type="pres">
      <dgm:prSet presAssocID="{87786DD9-369C-485F-889B-DAE5DF44F66B}" presName="composite" presStyleCnt="0"/>
      <dgm:spPr/>
    </dgm:pt>
    <dgm:pt modelId="{D0BAFB42-AC54-4037-B345-AFD89C2A4087}" type="pres">
      <dgm:prSet presAssocID="{87786DD9-369C-485F-889B-DAE5DF44F66B}" presName="background" presStyleLbl="node0" presStyleIdx="1" presStyleCnt="3"/>
      <dgm:spPr/>
    </dgm:pt>
    <dgm:pt modelId="{A09BAF12-6898-46B6-A667-4B76EEFD7F37}" type="pres">
      <dgm:prSet presAssocID="{87786DD9-369C-485F-889B-DAE5DF44F66B}" presName="text" presStyleLbl="fgAcc0" presStyleIdx="1" presStyleCnt="3">
        <dgm:presLayoutVars>
          <dgm:chPref val="3"/>
        </dgm:presLayoutVars>
      </dgm:prSet>
      <dgm:spPr/>
    </dgm:pt>
    <dgm:pt modelId="{F6256778-4F4C-4CB3-A544-53BBA0F08F98}" type="pres">
      <dgm:prSet presAssocID="{87786DD9-369C-485F-889B-DAE5DF44F66B}" presName="hierChild2" presStyleCnt="0"/>
      <dgm:spPr/>
    </dgm:pt>
    <dgm:pt modelId="{D25F6053-9EA1-417B-B845-E81087CE0997}" type="pres">
      <dgm:prSet presAssocID="{137607A1-7E14-4AA6-ACFF-D7017A3D547E}" presName="hierRoot1" presStyleCnt="0"/>
      <dgm:spPr/>
    </dgm:pt>
    <dgm:pt modelId="{AFE6DE31-F7A2-4A41-B560-6DBA3754ED56}" type="pres">
      <dgm:prSet presAssocID="{137607A1-7E14-4AA6-ACFF-D7017A3D547E}" presName="composite" presStyleCnt="0"/>
      <dgm:spPr/>
    </dgm:pt>
    <dgm:pt modelId="{9C70673E-B38F-484C-8E26-A5ECC5FCA233}" type="pres">
      <dgm:prSet presAssocID="{137607A1-7E14-4AA6-ACFF-D7017A3D547E}" presName="background" presStyleLbl="node0" presStyleIdx="2" presStyleCnt="3"/>
      <dgm:spPr/>
    </dgm:pt>
    <dgm:pt modelId="{73D7F139-D816-4FD0-80EF-57BB6A133C88}" type="pres">
      <dgm:prSet presAssocID="{137607A1-7E14-4AA6-ACFF-D7017A3D547E}" presName="text" presStyleLbl="fgAcc0" presStyleIdx="2" presStyleCnt="3">
        <dgm:presLayoutVars>
          <dgm:chPref val="3"/>
        </dgm:presLayoutVars>
      </dgm:prSet>
      <dgm:spPr/>
    </dgm:pt>
    <dgm:pt modelId="{58EB8E52-8291-42C5-A2BE-7E8FC97E1621}" type="pres">
      <dgm:prSet presAssocID="{137607A1-7E14-4AA6-ACFF-D7017A3D547E}" presName="hierChild2" presStyleCnt="0"/>
      <dgm:spPr/>
    </dgm:pt>
  </dgm:ptLst>
  <dgm:cxnLst>
    <dgm:cxn modelId="{876D011D-0562-4DE4-8FA2-72A463B4881D}" srcId="{0E353761-22B5-4FA4-B379-17300D3E6902}" destId="{87786DD9-369C-485F-889B-DAE5DF44F66B}" srcOrd="1" destOrd="0" parTransId="{3C9265E3-D7A6-4403-A30E-FC85E7D561DA}" sibTransId="{FEB61700-7008-47CE-8EC1-931B41028656}"/>
    <dgm:cxn modelId="{55B4941D-089E-4075-B1F6-11F22B316CBF}" srcId="{0E353761-22B5-4FA4-B379-17300D3E6902}" destId="{137607A1-7E14-4AA6-ACFF-D7017A3D547E}" srcOrd="2" destOrd="0" parTransId="{3610B49E-7E14-4550-BB08-A6B6AD9ED1DA}" sibTransId="{6572471F-914C-4F11-B65D-BFCECD801DB3}"/>
    <dgm:cxn modelId="{A1E82C23-7D03-4167-A18B-6321FC7AD7DD}" type="presOf" srcId="{87786DD9-369C-485F-889B-DAE5DF44F66B}" destId="{A09BAF12-6898-46B6-A667-4B76EEFD7F37}" srcOrd="0" destOrd="0" presId="urn:microsoft.com/office/officeart/2005/8/layout/hierarchy1"/>
    <dgm:cxn modelId="{7F7ED592-2642-4007-9838-B779E583FAED}" type="presOf" srcId="{43E50D41-2DCF-4830-AF71-1D20E631839C}" destId="{E0F36F9A-B2B6-40B5-9EA5-0FB2E23E362F}" srcOrd="0" destOrd="0" presId="urn:microsoft.com/office/officeart/2005/8/layout/hierarchy1"/>
    <dgm:cxn modelId="{313F3FA8-21F3-4846-9FA8-E537783CF0A3}" srcId="{0E353761-22B5-4FA4-B379-17300D3E6902}" destId="{43E50D41-2DCF-4830-AF71-1D20E631839C}" srcOrd="0" destOrd="0" parTransId="{ABD2C03B-8AE1-4B26-AFF4-F2A75BE74C03}" sibTransId="{7190152F-AF0D-4E16-910C-3D5E2F9F8BE8}"/>
    <dgm:cxn modelId="{9F8CC1B9-B3A6-4F49-92D7-AA2DC8D5630D}" type="presOf" srcId="{0E353761-22B5-4FA4-B379-17300D3E6902}" destId="{BB50EDBD-F45B-4627-8AAF-76AD652D73B6}" srcOrd="0" destOrd="0" presId="urn:microsoft.com/office/officeart/2005/8/layout/hierarchy1"/>
    <dgm:cxn modelId="{C193DFE6-DAC5-488C-9072-92EFA4C41556}" type="presOf" srcId="{137607A1-7E14-4AA6-ACFF-D7017A3D547E}" destId="{73D7F139-D816-4FD0-80EF-57BB6A133C88}" srcOrd="0" destOrd="0" presId="urn:microsoft.com/office/officeart/2005/8/layout/hierarchy1"/>
    <dgm:cxn modelId="{0A50A181-1F02-4902-90F2-4D138FCB3EE3}" type="presParOf" srcId="{BB50EDBD-F45B-4627-8AAF-76AD652D73B6}" destId="{DD7C8899-87ED-41DD-A001-2AF0454C57B0}" srcOrd="0" destOrd="0" presId="urn:microsoft.com/office/officeart/2005/8/layout/hierarchy1"/>
    <dgm:cxn modelId="{6FB13C33-1AEA-4527-890C-5DAABE187FE7}" type="presParOf" srcId="{DD7C8899-87ED-41DD-A001-2AF0454C57B0}" destId="{29104A56-7338-4906-A437-904687375D8C}" srcOrd="0" destOrd="0" presId="urn:microsoft.com/office/officeart/2005/8/layout/hierarchy1"/>
    <dgm:cxn modelId="{D5B3BD83-1BBB-4586-9C59-D340F3C2BD85}" type="presParOf" srcId="{29104A56-7338-4906-A437-904687375D8C}" destId="{7D80D40E-D696-4582-923A-529F0C7B0201}" srcOrd="0" destOrd="0" presId="urn:microsoft.com/office/officeart/2005/8/layout/hierarchy1"/>
    <dgm:cxn modelId="{F70B0524-C8B1-4EF5-AA03-E31BA6B04342}" type="presParOf" srcId="{29104A56-7338-4906-A437-904687375D8C}" destId="{E0F36F9A-B2B6-40B5-9EA5-0FB2E23E362F}" srcOrd="1" destOrd="0" presId="urn:microsoft.com/office/officeart/2005/8/layout/hierarchy1"/>
    <dgm:cxn modelId="{578E254E-029E-4B51-86ED-65AC49093164}" type="presParOf" srcId="{DD7C8899-87ED-41DD-A001-2AF0454C57B0}" destId="{2EF6C2EF-5F8B-4636-93EE-52CBC2C70FD8}" srcOrd="1" destOrd="0" presId="urn:microsoft.com/office/officeart/2005/8/layout/hierarchy1"/>
    <dgm:cxn modelId="{D47B0C75-02C2-42EB-877D-283FD4D4C5E2}" type="presParOf" srcId="{BB50EDBD-F45B-4627-8AAF-76AD652D73B6}" destId="{0293FB3F-6A30-494F-915F-AC18209B957A}" srcOrd="1" destOrd="0" presId="urn:microsoft.com/office/officeart/2005/8/layout/hierarchy1"/>
    <dgm:cxn modelId="{BDD14C70-0266-4667-A262-991DFAFCC9D5}" type="presParOf" srcId="{0293FB3F-6A30-494F-915F-AC18209B957A}" destId="{1C4AFB8A-02D5-4C33-BCD7-E39663B32843}" srcOrd="0" destOrd="0" presId="urn:microsoft.com/office/officeart/2005/8/layout/hierarchy1"/>
    <dgm:cxn modelId="{F6062891-5F24-4CEA-94BC-81A7077DD91D}" type="presParOf" srcId="{1C4AFB8A-02D5-4C33-BCD7-E39663B32843}" destId="{D0BAFB42-AC54-4037-B345-AFD89C2A4087}" srcOrd="0" destOrd="0" presId="urn:microsoft.com/office/officeart/2005/8/layout/hierarchy1"/>
    <dgm:cxn modelId="{0DA78EEB-97DE-4FE9-A48D-ADE35370EF1D}" type="presParOf" srcId="{1C4AFB8A-02D5-4C33-BCD7-E39663B32843}" destId="{A09BAF12-6898-46B6-A667-4B76EEFD7F37}" srcOrd="1" destOrd="0" presId="urn:microsoft.com/office/officeart/2005/8/layout/hierarchy1"/>
    <dgm:cxn modelId="{E92A6866-EF16-4FA9-B553-2034C9FCBB2C}" type="presParOf" srcId="{0293FB3F-6A30-494F-915F-AC18209B957A}" destId="{F6256778-4F4C-4CB3-A544-53BBA0F08F98}" srcOrd="1" destOrd="0" presId="urn:microsoft.com/office/officeart/2005/8/layout/hierarchy1"/>
    <dgm:cxn modelId="{8020D8C5-33B0-4C27-8991-88C55D7394D7}" type="presParOf" srcId="{BB50EDBD-F45B-4627-8AAF-76AD652D73B6}" destId="{D25F6053-9EA1-417B-B845-E81087CE0997}" srcOrd="2" destOrd="0" presId="urn:microsoft.com/office/officeart/2005/8/layout/hierarchy1"/>
    <dgm:cxn modelId="{5D221DAD-33CD-4608-A24A-491A4802A29B}" type="presParOf" srcId="{D25F6053-9EA1-417B-B845-E81087CE0997}" destId="{AFE6DE31-F7A2-4A41-B560-6DBA3754ED56}" srcOrd="0" destOrd="0" presId="urn:microsoft.com/office/officeart/2005/8/layout/hierarchy1"/>
    <dgm:cxn modelId="{99BA9630-CCE3-4DB3-AF5B-BD5D9EF1DB14}" type="presParOf" srcId="{AFE6DE31-F7A2-4A41-B560-6DBA3754ED56}" destId="{9C70673E-B38F-484C-8E26-A5ECC5FCA233}" srcOrd="0" destOrd="0" presId="urn:microsoft.com/office/officeart/2005/8/layout/hierarchy1"/>
    <dgm:cxn modelId="{3B19AA88-AD3B-4AF8-9AAC-DDF81B7AA4AB}" type="presParOf" srcId="{AFE6DE31-F7A2-4A41-B560-6DBA3754ED56}" destId="{73D7F139-D816-4FD0-80EF-57BB6A133C88}" srcOrd="1" destOrd="0" presId="urn:microsoft.com/office/officeart/2005/8/layout/hierarchy1"/>
    <dgm:cxn modelId="{F00F9C2F-6DE3-4D44-A706-FE43A01D5A47}" type="presParOf" srcId="{D25F6053-9EA1-417B-B845-E81087CE0997}" destId="{58EB8E52-8291-42C5-A2BE-7E8FC97E16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03AA14-E04A-471C-BB25-5C28A38BBCA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54710-C309-42CD-AD34-FCDB09C39C40}">
      <dgm:prSet/>
      <dgm:spPr/>
      <dgm:t>
        <a:bodyPr/>
        <a:lstStyle/>
        <a:p>
          <a:r>
            <a:rPr lang="en-US"/>
            <a:t>User Interaction Layer:</a:t>
          </a:r>
        </a:p>
      </dgm:t>
    </dgm:pt>
    <dgm:pt modelId="{2CD3E24C-EC4F-4D50-B903-3FA373386376}" type="parTrans" cxnId="{FF6DFA3A-FABF-4D6A-9833-D8E31B6E60D9}">
      <dgm:prSet/>
      <dgm:spPr/>
      <dgm:t>
        <a:bodyPr/>
        <a:lstStyle/>
        <a:p>
          <a:endParaRPr lang="en-US"/>
        </a:p>
      </dgm:t>
    </dgm:pt>
    <dgm:pt modelId="{AEB486D1-D699-4620-9650-2021D8A2253C}" type="sibTrans" cxnId="{FF6DFA3A-FABF-4D6A-9833-D8E31B6E60D9}">
      <dgm:prSet/>
      <dgm:spPr/>
      <dgm:t>
        <a:bodyPr/>
        <a:lstStyle/>
        <a:p>
          <a:endParaRPr lang="en-US"/>
        </a:p>
      </dgm:t>
    </dgm:pt>
    <dgm:pt modelId="{2868AF3A-022B-4FC3-B063-7AB1E0D7E69A}">
      <dgm:prSet/>
      <dgm:spPr/>
      <dgm:t>
        <a:bodyPr/>
        <a:lstStyle/>
        <a:p>
          <a:r>
            <a:rPr lang="en-US" dirty="0"/>
            <a:t>Voice User Interface (VUI) for natural language voice commands</a:t>
          </a:r>
        </a:p>
      </dgm:t>
    </dgm:pt>
    <dgm:pt modelId="{98668280-166D-44FF-B0CE-B8CA41790A21}" type="parTrans" cxnId="{CD75B836-803F-477F-863C-9EF5B61D4EEA}">
      <dgm:prSet/>
      <dgm:spPr/>
      <dgm:t>
        <a:bodyPr/>
        <a:lstStyle/>
        <a:p>
          <a:endParaRPr lang="en-US"/>
        </a:p>
      </dgm:t>
    </dgm:pt>
    <dgm:pt modelId="{380BB404-A5E6-454B-A8F4-8F99B4D3164B}" type="sibTrans" cxnId="{CD75B836-803F-477F-863C-9EF5B61D4EEA}">
      <dgm:prSet/>
      <dgm:spPr/>
      <dgm:t>
        <a:bodyPr/>
        <a:lstStyle/>
        <a:p>
          <a:endParaRPr lang="en-US"/>
        </a:p>
      </dgm:t>
    </dgm:pt>
    <dgm:pt modelId="{F9EA4F81-26F4-4ABE-BB28-16AB0EF59C26}">
      <dgm:prSet/>
      <dgm:spPr/>
      <dgm:t>
        <a:bodyPr/>
        <a:lstStyle/>
        <a:p>
          <a:r>
            <a:rPr lang="en-US" dirty="0"/>
            <a:t>Sign Language Recognition for visual gesture controls</a:t>
          </a:r>
        </a:p>
      </dgm:t>
    </dgm:pt>
    <dgm:pt modelId="{72BB6EAE-8CE4-4A88-B9D0-E5921ECD45A9}" type="parTrans" cxnId="{5891A86E-CDAC-48E3-A74E-DF2AC80B4C47}">
      <dgm:prSet/>
      <dgm:spPr/>
      <dgm:t>
        <a:bodyPr/>
        <a:lstStyle/>
        <a:p>
          <a:endParaRPr lang="en-US"/>
        </a:p>
      </dgm:t>
    </dgm:pt>
    <dgm:pt modelId="{1B00C799-1AA5-4505-9615-470B992240F9}" type="sibTrans" cxnId="{5891A86E-CDAC-48E3-A74E-DF2AC80B4C47}">
      <dgm:prSet/>
      <dgm:spPr/>
      <dgm:t>
        <a:bodyPr/>
        <a:lstStyle/>
        <a:p>
          <a:endParaRPr lang="en-US"/>
        </a:p>
      </dgm:t>
    </dgm:pt>
    <dgm:pt modelId="{4D76985D-9615-4440-A01D-A1F605CA4544}">
      <dgm:prSet/>
      <dgm:spPr/>
      <dgm:t>
        <a:bodyPr/>
        <a:lstStyle/>
        <a:p>
          <a:r>
            <a:rPr lang="en-US" dirty="0"/>
            <a:t>Mobile app</a:t>
          </a:r>
        </a:p>
      </dgm:t>
    </dgm:pt>
    <dgm:pt modelId="{D0162BA1-59D2-40F8-92C9-82FC38CAE664}" type="parTrans" cxnId="{008F891A-1BBB-42BD-AB58-FD1498E6852B}">
      <dgm:prSet/>
      <dgm:spPr/>
      <dgm:t>
        <a:bodyPr/>
        <a:lstStyle/>
        <a:p>
          <a:endParaRPr lang="en-US"/>
        </a:p>
      </dgm:t>
    </dgm:pt>
    <dgm:pt modelId="{04F1456A-027B-4C7B-B800-C378A24E8703}" type="sibTrans" cxnId="{008F891A-1BBB-42BD-AB58-FD1498E6852B}">
      <dgm:prSet/>
      <dgm:spPr/>
      <dgm:t>
        <a:bodyPr/>
        <a:lstStyle/>
        <a:p>
          <a:endParaRPr lang="en-US"/>
        </a:p>
      </dgm:t>
    </dgm:pt>
    <dgm:pt modelId="{85D2CC53-2A23-4D32-8556-3B8994CF8959}">
      <dgm:prSet/>
      <dgm:spPr/>
      <dgm:t>
        <a:bodyPr/>
        <a:lstStyle/>
        <a:p>
          <a:r>
            <a:rPr lang="en-US"/>
            <a:t>Data Collection:</a:t>
          </a:r>
        </a:p>
      </dgm:t>
    </dgm:pt>
    <dgm:pt modelId="{06CDD68C-33D9-4BB7-87EB-13F852F6D9A3}" type="parTrans" cxnId="{566EC9CD-D91B-4A52-A890-754B440031A8}">
      <dgm:prSet/>
      <dgm:spPr/>
      <dgm:t>
        <a:bodyPr/>
        <a:lstStyle/>
        <a:p>
          <a:endParaRPr lang="en-US"/>
        </a:p>
      </dgm:t>
    </dgm:pt>
    <dgm:pt modelId="{724BECA2-B410-45AE-AB76-948D9E45D16B}" type="sibTrans" cxnId="{566EC9CD-D91B-4A52-A890-754B440031A8}">
      <dgm:prSet/>
      <dgm:spPr/>
      <dgm:t>
        <a:bodyPr/>
        <a:lstStyle/>
        <a:p>
          <a:endParaRPr lang="en-US"/>
        </a:p>
      </dgm:t>
    </dgm:pt>
    <dgm:pt modelId="{B5403DB5-5483-4787-9F2D-40555A0FB25C}">
      <dgm:prSet/>
      <dgm:spPr/>
      <dgm:t>
        <a:bodyPr/>
        <a:lstStyle/>
        <a:p>
          <a:r>
            <a:rPr lang="en-US" dirty="0"/>
            <a:t>Sensors to capture user data</a:t>
          </a:r>
        </a:p>
      </dgm:t>
    </dgm:pt>
    <dgm:pt modelId="{4033AF64-1BF5-4A41-AC6A-F9590884DCFC}" type="parTrans" cxnId="{B091C68B-7D00-4707-A10C-E09716E0B2BE}">
      <dgm:prSet/>
      <dgm:spPr/>
      <dgm:t>
        <a:bodyPr/>
        <a:lstStyle/>
        <a:p>
          <a:endParaRPr lang="en-US"/>
        </a:p>
      </dgm:t>
    </dgm:pt>
    <dgm:pt modelId="{2FAE5212-DA02-440E-9E6A-CE2AA30F9B3B}" type="sibTrans" cxnId="{B091C68B-7D00-4707-A10C-E09716E0B2BE}">
      <dgm:prSet/>
      <dgm:spPr/>
      <dgm:t>
        <a:bodyPr/>
        <a:lstStyle/>
        <a:p>
          <a:endParaRPr lang="en-US"/>
        </a:p>
      </dgm:t>
    </dgm:pt>
    <dgm:pt modelId="{E2DF089B-F13E-4F59-871B-FE1AFA50108F}">
      <dgm:prSet/>
      <dgm:spPr/>
      <dgm:t>
        <a:bodyPr/>
        <a:lstStyle/>
        <a:p>
          <a:r>
            <a:rPr lang="en-US" dirty="0"/>
            <a:t>User consent and privacy controls</a:t>
          </a:r>
        </a:p>
      </dgm:t>
    </dgm:pt>
    <dgm:pt modelId="{28459BD0-A8A4-4B46-9FE0-34CC91DAA016}" type="parTrans" cxnId="{0A947DEB-2DC1-48E3-B56D-CC522FDC797C}">
      <dgm:prSet/>
      <dgm:spPr/>
      <dgm:t>
        <a:bodyPr/>
        <a:lstStyle/>
        <a:p>
          <a:endParaRPr lang="en-US"/>
        </a:p>
      </dgm:t>
    </dgm:pt>
    <dgm:pt modelId="{0721CD80-3EBA-4D97-BF65-3DFF2129BAF5}" type="sibTrans" cxnId="{0A947DEB-2DC1-48E3-B56D-CC522FDC797C}">
      <dgm:prSet/>
      <dgm:spPr/>
      <dgm:t>
        <a:bodyPr/>
        <a:lstStyle/>
        <a:p>
          <a:endParaRPr lang="en-US"/>
        </a:p>
      </dgm:t>
    </dgm:pt>
    <dgm:pt modelId="{1D2979FB-00C5-41AA-BAF2-8EEE4238956A}">
      <dgm:prSet/>
      <dgm:spPr/>
      <dgm:t>
        <a:bodyPr/>
        <a:lstStyle/>
        <a:p>
          <a:r>
            <a:rPr lang="en-US" dirty="0"/>
            <a:t>Secure data storage and transmission</a:t>
          </a:r>
        </a:p>
      </dgm:t>
    </dgm:pt>
    <dgm:pt modelId="{54890765-43DD-4434-8250-9EA29BCEAAB4}" type="parTrans" cxnId="{55DE3926-6660-4B20-B20D-46D9AB496CFC}">
      <dgm:prSet/>
      <dgm:spPr/>
      <dgm:t>
        <a:bodyPr/>
        <a:lstStyle/>
        <a:p>
          <a:endParaRPr lang="en-US"/>
        </a:p>
      </dgm:t>
    </dgm:pt>
    <dgm:pt modelId="{6F8DDC91-CDE0-4207-BC68-7EBF2BE88459}" type="sibTrans" cxnId="{55DE3926-6660-4B20-B20D-46D9AB496CFC}">
      <dgm:prSet/>
      <dgm:spPr/>
      <dgm:t>
        <a:bodyPr/>
        <a:lstStyle/>
        <a:p>
          <a:endParaRPr lang="en-US"/>
        </a:p>
      </dgm:t>
    </dgm:pt>
    <dgm:pt modelId="{0915308F-B16F-4C3D-8429-464791A46AA7}">
      <dgm:prSet/>
      <dgm:spPr/>
      <dgm:t>
        <a:bodyPr/>
        <a:lstStyle/>
        <a:p>
          <a:r>
            <a:rPr lang="en-US"/>
            <a:t>Data Processing and AI Decision Engine:</a:t>
          </a:r>
        </a:p>
      </dgm:t>
    </dgm:pt>
    <dgm:pt modelId="{9BC03A41-0241-432B-93F3-499ACF358A6E}" type="parTrans" cxnId="{042CEFC2-8B13-46C5-A5F1-438B625BADD3}">
      <dgm:prSet/>
      <dgm:spPr/>
      <dgm:t>
        <a:bodyPr/>
        <a:lstStyle/>
        <a:p>
          <a:endParaRPr lang="en-US"/>
        </a:p>
      </dgm:t>
    </dgm:pt>
    <dgm:pt modelId="{2FB0D33A-1965-4327-9883-D4528B40C8DE}" type="sibTrans" cxnId="{042CEFC2-8B13-46C5-A5F1-438B625BADD3}">
      <dgm:prSet/>
      <dgm:spPr/>
      <dgm:t>
        <a:bodyPr/>
        <a:lstStyle/>
        <a:p>
          <a:endParaRPr lang="en-US"/>
        </a:p>
      </dgm:t>
    </dgm:pt>
    <dgm:pt modelId="{DF415D72-C476-40CC-95E7-E167273BEB8C}">
      <dgm:prSet/>
      <dgm:spPr/>
      <dgm:t>
        <a:bodyPr/>
        <a:lstStyle/>
        <a:p>
          <a:r>
            <a:rPr lang="en-US" dirty="0"/>
            <a:t>AI algorithms for personalization, automation routines</a:t>
          </a:r>
        </a:p>
      </dgm:t>
    </dgm:pt>
    <dgm:pt modelId="{C477481C-CA0F-4678-BA33-EFCF95EB8437}" type="parTrans" cxnId="{2EB12BF2-ECA6-4940-8FC4-3118F0C5F5DA}">
      <dgm:prSet/>
      <dgm:spPr/>
      <dgm:t>
        <a:bodyPr/>
        <a:lstStyle/>
        <a:p>
          <a:endParaRPr lang="en-US"/>
        </a:p>
      </dgm:t>
    </dgm:pt>
    <dgm:pt modelId="{9349988C-46A3-4101-B93E-87063D4DA8B1}" type="sibTrans" cxnId="{2EB12BF2-ECA6-4940-8FC4-3118F0C5F5DA}">
      <dgm:prSet/>
      <dgm:spPr/>
      <dgm:t>
        <a:bodyPr/>
        <a:lstStyle/>
        <a:p>
          <a:endParaRPr lang="en-US"/>
        </a:p>
      </dgm:t>
    </dgm:pt>
    <dgm:pt modelId="{E84B7805-1489-4817-826E-32F5C1DE951C}">
      <dgm:prSet/>
      <dgm:spPr/>
      <dgm:t>
        <a:bodyPr/>
        <a:lstStyle/>
        <a:p>
          <a:r>
            <a:rPr lang="en-US" dirty="0"/>
            <a:t>Rules engine for smart home device control </a:t>
          </a:r>
        </a:p>
      </dgm:t>
    </dgm:pt>
    <dgm:pt modelId="{AFD559CE-7BE7-46BE-82B4-FF34698E76E8}" type="parTrans" cxnId="{22C5BEA4-2C1B-4FB8-91F0-04DA4374300B}">
      <dgm:prSet/>
      <dgm:spPr/>
      <dgm:t>
        <a:bodyPr/>
        <a:lstStyle/>
        <a:p>
          <a:endParaRPr lang="en-US"/>
        </a:p>
      </dgm:t>
    </dgm:pt>
    <dgm:pt modelId="{1352C8F9-FC38-485A-B79E-5F706DA157A4}" type="sibTrans" cxnId="{22C5BEA4-2C1B-4FB8-91F0-04DA4374300B}">
      <dgm:prSet/>
      <dgm:spPr/>
      <dgm:t>
        <a:bodyPr/>
        <a:lstStyle/>
        <a:p>
          <a:endParaRPr lang="en-US"/>
        </a:p>
      </dgm:t>
    </dgm:pt>
    <dgm:pt modelId="{1DB88D29-E6A1-4351-A307-34AC6255FE8D}">
      <dgm:prSet/>
      <dgm:spPr/>
      <dgm:t>
        <a:bodyPr/>
        <a:lstStyle/>
        <a:p>
          <a:r>
            <a:rPr lang="en-US" dirty="0"/>
            <a:t>Machine Learning models for predictive recommendations</a:t>
          </a:r>
        </a:p>
      </dgm:t>
    </dgm:pt>
    <dgm:pt modelId="{20BB6EDE-7A5E-4EB0-84AA-E5725EC65871}" type="parTrans" cxnId="{41120E8E-4D32-46B1-8468-739F0A1A6223}">
      <dgm:prSet/>
      <dgm:spPr/>
      <dgm:t>
        <a:bodyPr/>
        <a:lstStyle/>
        <a:p>
          <a:endParaRPr lang="en-US"/>
        </a:p>
      </dgm:t>
    </dgm:pt>
    <dgm:pt modelId="{E8078190-F0FF-4902-A558-11DC95AB75DA}" type="sibTrans" cxnId="{41120E8E-4D32-46B1-8468-739F0A1A6223}">
      <dgm:prSet/>
      <dgm:spPr/>
      <dgm:t>
        <a:bodyPr/>
        <a:lstStyle/>
        <a:p>
          <a:endParaRPr lang="en-US"/>
        </a:p>
      </dgm:t>
    </dgm:pt>
    <dgm:pt modelId="{CAE5B4CE-E3B8-4B49-A519-5DD30351F8FD}">
      <dgm:prSet/>
      <dgm:spPr/>
      <dgm:t>
        <a:bodyPr/>
        <a:lstStyle/>
        <a:p>
          <a:r>
            <a:rPr lang="en-US" dirty="0"/>
            <a:t>Knowledge bases for health, education, entertainment content</a:t>
          </a:r>
        </a:p>
      </dgm:t>
    </dgm:pt>
    <dgm:pt modelId="{9FB5B405-EB08-4CF6-8B64-9CAE7887ED7B}" type="parTrans" cxnId="{D8D37244-2F78-417D-A301-3B285F694854}">
      <dgm:prSet/>
      <dgm:spPr/>
      <dgm:t>
        <a:bodyPr/>
        <a:lstStyle/>
        <a:p>
          <a:endParaRPr lang="en-US"/>
        </a:p>
      </dgm:t>
    </dgm:pt>
    <dgm:pt modelId="{98A7C6C2-FDE8-4BC7-AC74-C83E67331BFB}" type="sibTrans" cxnId="{D8D37244-2F78-417D-A301-3B285F694854}">
      <dgm:prSet/>
      <dgm:spPr/>
      <dgm:t>
        <a:bodyPr/>
        <a:lstStyle/>
        <a:p>
          <a:endParaRPr lang="en-US"/>
        </a:p>
      </dgm:t>
    </dgm:pt>
    <dgm:pt modelId="{7CF3BCBD-034A-41E9-8332-109334795AD6}">
      <dgm:prSet/>
      <dgm:spPr/>
      <dgm:t>
        <a:bodyPr/>
        <a:lstStyle/>
        <a:p>
          <a:r>
            <a:rPr lang="en-US"/>
            <a:t>Device Integration:</a:t>
          </a:r>
        </a:p>
      </dgm:t>
    </dgm:pt>
    <dgm:pt modelId="{1395C93A-8BE9-4603-BCA8-1272DC882F25}" type="parTrans" cxnId="{5C5293D8-55FA-4E3A-B3B7-0A98F635CFCC}">
      <dgm:prSet/>
      <dgm:spPr/>
      <dgm:t>
        <a:bodyPr/>
        <a:lstStyle/>
        <a:p>
          <a:endParaRPr lang="en-US"/>
        </a:p>
      </dgm:t>
    </dgm:pt>
    <dgm:pt modelId="{8BFE2F20-686D-46C7-BDDF-B80898C970F3}" type="sibTrans" cxnId="{5C5293D8-55FA-4E3A-B3B7-0A98F635CFCC}">
      <dgm:prSet/>
      <dgm:spPr/>
      <dgm:t>
        <a:bodyPr/>
        <a:lstStyle/>
        <a:p>
          <a:endParaRPr lang="en-US"/>
        </a:p>
      </dgm:t>
    </dgm:pt>
    <dgm:pt modelId="{EAE8BA29-B607-45A6-BC6B-EEDCAE3C7DA1}">
      <dgm:prSet/>
      <dgm:spPr/>
      <dgm:t>
        <a:bodyPr/>
        <a:lstStyle/>
        <a:p>
          <a:r>
            <a:rPr lang="en-US" dirty="0"/>
            <a:t>APIs and protocols for smart home/IoT device interoperability</a:t>
          </a:r>
        </a:p>
      </dgm:t>
    </dgm:pt>
    <dgm:pt modelId="{D33A1029-C83D-40E7-B82A-F236B2CBD4E9}" type="parTrans" cxnId="{2F2F9EFB-2BBA-4E3D-9641-1824C7E704F1}">
      <dgm:prSet/>
      <dgm:spPr/>
      <dgm:t>
        <a:bodyPr/>
        <a:lstStyle/>
        <a:p>
          <a:endParaRPr lang="en-US"/>
        </a:p>
      </dgm:t>
    </dgm:pt>
    <dgm:pt modelId="{5FE5561D-1944-455B-8979-9D5AB4692D8B}" type="sibTrans" cxnId="{2F2F9EFB-2BBA-4E3D-9641-1824C7E704F1}">
      <dgm:prSet/>
      <dgm:spPr/>
      <dgm:t>
        <a:bodyPr/>
        <a:lstStyle/>
        <a:p>
          <a:endParaRPr lang="en-US"/>
        </a:p>
      </dgm:t>
    </dgm:pt>
    <dgm:pt modelId="{BD82325A-77DF-4C96-822E-1127D817A817}">
      <dgm:prSet/>
      <dgm:spPr/>
      <dgm:t>
        <a:bodyPr/>
        <a:lstStyle/>
        <a:p>
          <a:r>
            <a:rPr lang="en-US" dirty="0"/>
            <a:t>Hub for coordinating various connected devices.</a:t>
          </a:r>
        </a:p>
      </dgm:t>
    </dgm:pt>
    <dgm:pt modelId="{44DE4350-B3BC-41EE-920E-9EFE81136E26}" type="parTrans" cxnId="{103B66F4-A540-459F-98B5-DC6D61A094A2}">
      <dgm:prSet/>
      <dgm:spPr/>
      <dgm:t>
        <a:bodyPr/>
        <a:lstStyle/>
        <a:p>
          <a:endParaRPr lang="en-US"/>
        </a:p>
      </dgm:t>
    </dgm:pt>
    <dgm:pt modelId="{77E62EA0-4977-41E4-BE19-C11C35DEA6CF}" type="sibTrans" cxnId="{103B66F4-A540-459F-98B5-DC6D61A094A2}">
      <dgm:prSet/>
      <dgm:spPr/>
      <dgm:t>
        <a:bodyPr/>
        <a:lstStyle/>
        <a:p>
          <a:endParaRPr lang="en-US"/>
        </a:p>
      </dgm:t>
    </dgm:pt>
    <dgm:pt modelId="{5E22C772-18AE-47C4-9A0A-1F3FF30A147B}">
      <dgm:prSet/>
      <dgm:spPr/>
      <dgm:t>
        <a:bodyPr/>
        <a:lstStyle/>
        <a:p>
          <a:r>
            <a:rPr lang="en-US" dirty="0"/>
            <a:t>Cloud services for remote access and updates</a:t>
          </a:r>
        </a:p>
      </dgm:t>
    </dgm:pt>
    <dgm:pt modelId="{89C78355-2151-4137-AD08-AF6E3C45C290}" type="parTrans" cxnId="{5699F5EA-AF33-49C3-B482-8D7820D84199}">
      <dgm:prSet/>
      <dgm:spPr/>
      <dgm:t>
        <a:bodyPr/>
        <a:lstStyle/>
        <a:p>
          <a:endParaRPr lang="en-US"/>
        </a:p>
      </dgm:t>
    </dgm:pt>
    <dgm:pt modelId="{C9ACFEF2-55F4-4481-8FA4-E3524462DC9D}" type="sibTrans" cxnId="{5699F5EA-AF33-49C3-B482-8D7820D84199}">
      <dgm:prSet/>
      <dgm:spPr/>
      <dgm:t>
        <a:bodyPr/>
        <a:lstStyle/>
        <a:p>
          <a:endParaRPr lang="en-US"/>
        </a:p>
      </dgm:t>
    </dgm:pt>
    <dgm:pt modelId="{B4FC155E-A75B-42F6-A70B-813271FBCF75}" type="pres">
      <dgm:prSet presAssocID="{6403AA14-E04A-471C-BB25-5C28A38BBCAB}" presName="vert0" presStyleCnt="0">
        <dgm:presLayoutVars>
          <dgm:dir/>
          <dgm:animOne val="branch"/>
          <dgm:animLvl val="lvl"/>
        </dgm:presLayoutVars>
      </dgm:prSet>
      <dgm:spPr/>
    </dgm:pt>
    <dgm:pt modelId="{72D2606F-8CEA-4E94-9189-981B37BAEE18}" type="pres">
      <dgm:prSet presAssocID="{B6C54710-C309-42CD-AD34-FCDB09C39C40}" presName="thickLine" presStyleLbl="alignNode1" presStyleIdx="0" presStyleCnt="4"/>
      <dgm:spPr/>
    </dgm:pt>
    <dgm:pt modelId="{F23AC294-EAEA-4E3A-BA4C-A3469E278071}" type="pres">
      <dgm:prSet presAssocID="{B6C54710-C309-42CD-AD34-FCDB09C39C40}" presName="horz1" presStyleCnt="0"/>
      <dgm:spPr/>
    </dgm:pt>
    <dgm:pt modelId="{71E94749-604C-45E4-8518-B05A0CB39610}" type="pres">
      <dgm:prSet presAssocID="{B6C54710-C309-42CD-AD34-FCDB09C39C40}" presName="tx1" presStyleLbl="revTx" presStyleIdx="0" presStyleCnt="17"/>
      <dgm:spPr/>
    </dgm:pt>
    <dgm:pt modelId="{81BE531B-2AD7-46CF-8B15-5B3939F8F2F5}" type="pres">
      <dgm:prSet presAssocID="{B6C54710-C309-42CD-AD34-FCDB09C39C40}" presName="vert1" presStyleCnt="0"/>
      <dgm:spPr/>
    </dgm:pt>
    <dgm:pt modelId="{33E55F0C-BE12-4242-B8D4-F08DB6A36F10}" type="pres">
      <dgm:prSet presAssocID="{2868AF3A-022B-4FC3-B063-7AB1E0D7E69A}" presName="vertSpace2a" presStyleCnt="0"/>
      <dgm:spPr/>
    </dgm:pt>
    <dgm:pt modelId="{6F506447-10E9-4E5B-B097-5D0EA9AF4B8E}" type="pres">
      <dgm:prSet presAssocID="{2868AF3A-022B-4FC3-B063-7AB1E0D7E69A}" presName="horz2" presStyleCnt="0"/>
      <dgm:spPr/>
    </dgm:pt>
    <dgm:pt modelId="{314CA5A1-415A-450A-8026-6104ED836ABD}" type="pres">
      <dgm:prSet presAssocID="{2868AF3A-022B-4FC3-B063-7AB1E0D7E69A}" presName="horzSpace2" presStyleCnt="0"/>
      <dgm:spPr/>
    </dgm:pt>
    <dgm:pt modelId="{EE2E6F0F-87F1-45C1-92B3-546376AC253F}" type="pres">
      <dgm:prSet presAssocID="{2868AF3A-022B-4FC3-B063-7AB1E0D7E69A}" presName="tx2" presStyleLbl="revTx" presStyleIdx="1" presStyleCnt="17"/>
      <dgm:spPr/>
    </dgm:pt>
    <dgm:pt modelId="{BD9FBFE0-CEA7-40FF-9FCE-6D156AD8EEC1}" type="pres">
      <dgm:prSet presAssocID="{2868AF3A-022B-4FC3-B063-7AB1E0D7E69A}" presName="vert2" presStyleCnt="0"/>
      <dgm:spPr/>
    </dgm:pt>
    <dgm:pt modelId="{F55D97F2-2225-46C8-B7D8-F0A2076AC9FD}" type="pres">
      <dgm:prSet presAssocID="{2868AF3A-022B-4FC3-B063-7AB1E0D7E69A}" presName="thinLine2b" presStyleLbl="callout" presStyleIdx="0" presStyleCnt="13"/>
      <dgm:spPr/>
    </dgm:pt>
    <dgm:pt modelId="{09EF2A30-4DE7-4A9B-A1FB-3B0009F24B31}" type="pres">
      <dgm:prSet presAssocID="{2868AF3A-022B-4FC3-B063-7AB1E0D7E69A}" presName="vertSpace2b" presStyleCnt="0"/>
      <dgm:spPr/>
    </dgm:pt>
    <dgm:pt modelId="{A7938DB9-993F-41A7-965A-81AB5760C1EC}" type="pres">
      <dgm:prSet presAssocID="{F9EA4F81-26F4-4ABE-BB28-16AB0EF59C26}" presName="horz2" presStyleCnt="0"/>
      <dgm:spPr/>
    </dgm:pt>
    <dgm:pt modelId="{513FCFF2-4589-4F1D-A7F7-80678BC39EE9}" type="pres">
      <dgm:prSet presAssocID="{F9EA4F81-26F4-4ABE-BB28-16AB0EF59C26}" presName="horzSpace2" presStyleCnt="0"/>
      <dgm:spPr/>
    </dgm:pt>
    <dgm:pt modelId="{69744497-2379-41F0-B9D3-CBCF9384BFB6}" type="pres">
      <dgm:prSet presAssocID="{F9EA4F81-26F4-4ABE-BB28-16AB0EF59C26}" presName="tx2" presStyleLbl="revTx" presStyleIdx="2" presStyleCnt="17"/>
      <dgm:spPr/>
    </dgm:pt>
    <dgm:pt modelId="{FBEB0C97-0B09-409C-938C-35C9BDE3F59F}" type="pres">
      <dgm:prSet presAssocID="{F9EA4F81-26F4-4ABE-BB28-16AB0EF59C26}" presName="vert2" presStyleCnt="0"/>
      <dgm:spPr/>
    </dgm:pt>
    <dgm:pt modelId="{62214F94-9030-41F1-B430-C1338545A4E0}" type="pres">
      <dgm:prSet presAssocID="{F9EA4F81-26F4-4ABE-BB28-16AB0EF59C26}" presName="thinLine2b" presStyleLbl="callout" presStyleIdx="1" presStyleCnt="13"/>
      <dgm:spPr/>
    </dgm:pt>
    <dgm:pt modelId="{8951C7C4-00AF-40FA-926D-FC7AE483A5FD}" type="pres">
      <dgm:prSet presAssocID="{F9EA4F81-26F4-4ABE-BB28-16AB0EF59C26}" presName="vertSpace2b" presStyleCnt="0"/>
      <dgm:spPr/>
    </dgm:pt>
    <dgm:pt modelId="{3A925C88-4F00-4C0A-829C-47B23F050626}" type="pres">
      <dgm:prSet presAssocID="{4D76985D-9615-4440-A01D-A1F605CA4544}" presName="horz2" presStyleCnt="0"/>
      <dgm:spPr/>
    </dgm:pt>
    <dgm:pt modelId="{51DB9C08-E074-42DA-B945-4B65A9F9EE06}" type="pres">
      <dgm:prSet presAssocID="{4D76985D-9615-4440-A01D-A1F605CA4544}" presName="horzSpace2" presStyleCnt="0"/>
      <dgm:spPr/>
    </dgm:pt>
    <dgm:pt modelId="{5EEAA8AC-2BCA-4F97-B0C8-91F3310E7BEA}" type="pres">
      <dgm:prSet presAssocID="{4D76985D-9615-4440-A01D-A1F605CA4544}" presName="tx2" presStyleLbl="revTx" presStyleIdx="3" presStyleCnt="17"/>
      <dgm:spPr/>
    </dgm:pt>
    <dgm:pt modelId="{1C1DA9C5-FDF7-43F1-8071-E4BBFAFECBCA}" type="pres">
      <dgm:prSet presAssocID="{4D76985D-9615-4440-A01D-A1F605CA4544}" presName="vert2" presStyleCnt="0"/>
      <dgm:spPr/>
    </dgm:pt>
    <dgm:pt modelId="{BB6B0A74-C2B5-48B1-8FC0-48848512997E}" type="pres">
      <dgm:prSet presAssocID="{4D76985D-9615-4440-A01D-A1F605CA4544}" presName="thinLine2b" presStyleLbl="callout" presStyleIdx="2" presStyleCnt="13"/>
      <dgm:spPr/>
    </dgm:pt>
    <dgm:pt modelId="{C19DAA80-D8F6-4115-959C-8AD0D44AA3AD}" type="pres">
      <dgm:prSet presAssocID="{4D76985D-9615-4440-A01D-A1F605CA4544}" presName="vertSpace2b" presStyleCnt="0"/>
      <dgm:spPr/>
    </dgm:pt>
    <dgm:pt modelId="{261F4094-384D-4E0B-8937-D022AD366AE7}" type="pres">
      <dgm:prSet presAssocID="{85D2CC53-2A23-4D32-8556-3B8994CF8959}" presName="thickLine" presStyleLbl="alignNode1" presStyleIdx="1" presStyleCnt="4"/>
      <dgm:spPr/>
    </dgm:pt>
    <dgm:pt modelId="{92038653-101F-4984-A5A9-E3F25439F60F}" type="pres">
      <dgm:prSet presAssocID="{85D2CC53-2A23-4D32-8556-3B8994CF8959}" presName="horz1" presStyleCnt="0"/>
      <dgm:spPr/>
    </dgm:pt>
    <dgm:pt modelId="{003DFDFC-7698-4F78-B454-FBE900313991}" type="pres">
      <dgm:prSet presAssocID="{85D2CC53-2A23-4D32-8556-3B8994CF8959}" presName="tx1" presStyleLbl="revTx" presStyleIdx="4" presStyleCnt="17"/>
      <dgm:spPr/>
    </dgm:pt>
    <dgm:pt modelId="{4B4445E3-35FF-462D-A6AB-61591B6D9586}" type="pres">
      <dgm:prSet presAssocID="{85D2CC53-2A23-4D32-8556-3B8994CF8959}" presName="vert1" presStyleCnt="0"/>
      <dgm:spPr/>
    </dgm:pt>
    <dgm:pt modelId="{87F075E2-689A-4B46-A3D0-799BE95024E6}" type="pres">
      <dgm:prSet presAssocID="{B5403DB5-5483-4787-9F2D-40555A0FB25C}" presName="vertSpace2a" presStyleCnt="0"/>
      <dgm:spPr/>
    </dgm:pt>
    <dgm:pt modelId="{B641FF6D-3243-4A84-9FBE-B134C165BFC9}" type="pres">
      <dgm:prSet presAssocID="{B5403DB5-5483-4787-9F2D-40555A0FB25C}" presName="horz2" presStyleCnt="0"/>
      <dgm:spPr/>
    </dgm:pt>
    <dgm:pt modelId="{B876FB26-C8A9-4FCE-B4CA-8DB19F2255AA}" type="pres">
      <dgm:prSet presAssocID="{B5403DB5-5483-4787-9F2D-40555A0FB25C}" presName="horzSpace2" presStyleCnt="0"/>
      <dgm:spPr/>
    </dgm:pt>
    <dgm:pt modelId="{60E377B8-8019-42A3-B72B-5E49F13D9A01}" type="pres">
      <dgm:prSet presAssocID="{B5403DB5-5483-4787-9F2D-40555A0FB25C}" presName="tx2" presStyleLbl="revTx" presStyleIdx="5" presStyleCnt="17"/>
      <dgm:spPr/>
    </dgm:pt>
    <dgm:pt modelId="{765AAD64-6CC7-45CB-A9A2-9CA49A6938D2}" type="pres">
      <dgm:prSet presAssocID="{B5403DB5-5483-4787-9F2D-40555A0FB25C}" presName="vert2" presStyleCnt="0"/>
      <dgm:spPr/>
    </dgm:pt>
    <dgm:pt modelId="{A24E8F1E-467B-4B4E-971D-17951FE1D0B8}" type="pres">
      <dgm:prSet presAssocID="{B5403DB5-5483-4787-9F2D-40555A0FB25C}" presName="thinLine2b" presStyleLbl="callout" presStyleIdx="3" presStyleCnt="13"/>
      <dgm:spPr/>
    </dgm:pt>
    <dgm:pt modelId="{D18B68BF-0083-4F09-B79E-9791F1B50E96}" type="pres">
      <dgm:prSet presAssocID="{B5403DB5-5483-4787-9F2D-40555A0FB25C}" presName="vertSpace2b" presStyleCnt="0"/>
      <dgm:spPr/>
    </dgm:pt>
    <dgm:pt modelId="{0061F9A9-DDB8-4C16-A5FA-4F47B05CEAE7}" type="pres">
      <dgm:prSet presAssocID="{E2DF089B-F13E-4F59-871B-FE1AFA50108F}" presName="horz2" presStyleCnt="0"/>
      <dgm:spPr/>
    </dgm:pt>
    <dgm:pt modelId="{A246496E-5428-46CF-B99B-EBC188F9CA2A}" type="pres">
      <dgm:prSet presAssocID="{E2DF089B-F13E-4F59-871B-FE1AFA50108F}" presName="horzSpace2" presStyleCnt="0"/>
      <dgm:spPr/>
    </dgm:pt>
    <dgm:pt modelId="{DF97F10C-B0F2-4905-8F06-FF55B2C6F0B3}" type="pres">
      <dgm:prSet presAssocID="{E2DF089B-F13E-4F59-871B-FE1AFA50108F}" presName="tx2" presStyleLbl="revTx" presStyleIdx="6" presStyleCnt="17"/>
      <dgm:spPr/>
    </dgm:pt>
    <dgm:pt modelId="{E48EC954-0603-4F21-AE57-46F53502A7C4}" type="pres">
      <dgm:prSet presAssocID="{E2DF089B-F13E-4F59-871B-FE1AFA50108F}" presName="vert2" presStyleCnt="0"/>
      <dgm:spPr/>
    </dgm:pt>
    <dgm:pt modelId="{9BD5E960-C11B-4AAF-825D-6D335D74F648}" type="pres">
      <dgm:prSet presAssocID="{E2DF089B-F13E-4F59-871B-FE1AFA50108F}" presName="thinLine2b" presStyleLbl="callout" presStyleIdx="4" presStyleCnt="13"/>
      <dgm:spPr/>
    </dgm:pt>
    <dgm:pt modelId="{794FB17B-A643-40EB-A0D9-F01ADA0BE4DA}" type="pres">
      <dgm:prSet presAssocID="{E2DF089B-F13E-4F59-871B-FE1AFA50108F}" presName="vertSpace2b" presStyleCnt="0"/>
      <dgm:spPr/>
    </dgm:pt>
    <dgm:pt modelId="{93D446C5-1484-4B29-A9F9-2DFE3B85C2C5}" type="pres">
      <dgm:prSet presAssocID="{1D2979FB-00C5-41AA-BAF2-8EEE4238956A}" presName="horz2" presStyleCnt="0"/>
      <dgm:spPr/>
    </dgm:pt>
    <dgm:pt modelId="{13F9D0F3-CE8D-409A-BA86-F36B59AAD19F}" type="pres">
      <dgm:prSet presAssocID="{1D2979FB-00C5-41AA-BAF2-8EEE4238956A}" presName="horzSpace2" presStyleCnt="0"/>
      <dgm:spPr/>
    </dgm:pt>
    <dgm:pt modelId="{24AFD291-40C6-49B4-A441-3E0B2A7EDAC5}" type="pres">
      <dgm:prSet presAssocID="{1D2979FB-00C5-41AA-BAF2-8EEE4238956A}" presName="tx2" presStyleLbl="revTx" presStyleIdx="7" presStyleCnt="17"/>
      <dgm:spPr/>
    </dgm:pt>
    <dgm:pt modelId="{DAB48AD9-365A-4D5A-B9B0-84D650DCF4A4}" type="pres">
      <dgm:prSet presAssocID="{1D2979FB-00C5-41AA-BAF2-8EEE4238956A}" presName="vert2" presStyleCnt="0"/>
      <dgm:spPr/>
    </dgm:pt>
    <dgm:pt modelId="{439187C3-6353-4EFE-9347-02185318498F}" type="pres">
      <dgm:prSet presAssocID="{1D2979FB-00C5-41AA-BAF2-8EEE4238956A}" presName="thinLine2b" presStyleLbl="callout" presStyleIdx="5" presStyleCnt="13"/>
      <dgm:spPr/>
    </dgm:pt>
    <dgm:pt modelId="{30964BDF-8150-472B-88FB-6CC714883C3C}" type="pres">
      <dgm:prSet presAssocID="{1D2979FB-00C5-41AA-BAF2-8EEE4238956A}" presName="vertSpace2b" presStyleCnt="0"/>
      <dgm:spPr/>
    </dgm:pt>
    <dgm:pt modelId="{F14A506D-5B73-4387-928B-B060F56FB0CA}" type="pres">
      <dgm:prSet presAssocID="{0915308F-B16F-4C3D-8429-464791A46AA7}" presName="thickLine" presStyleLbl="alignNode1" presStyleIdx="2" presStyleCnt="4"/>
      <dgm:spPr/>
    </dgm:pt>
    <dgm:pt modelId="{5D91267F-D2CE-41CF-B356-0A81B699C1E1}" type="pres">
      <dgm:prSet presAssocID="{0915308F-B16F-4C3D-8429-464791A46AA7}" presName="horz1" presStyleCnt="0"/>
      <dgm:spPr/>
    </dgm:pt>
    <dgm:pt modelId="{04892DFA-3F1C-4EA2-877E-3F8ED0400A91}" type="pres">
      <dgm:prSet presAssocID="{0915308F-B16F-4C3D-8429-464791A46AA7}" presName="tx1" presStyleLbl="revTx" presStyleIdx="8" presStyleCnt="17"/>
      <dgm:spPr/>
    </dgm:pt>
    <dgm:pt modelId="{B0F9DA83-6BD5-4906-BDF2-1C587FF2BA12}" type="pres">
      <dgm:prSet presAssocID="{0915308F-B16F-4C3D-8429-464791A46AA7}" presName="vert1" presStyleCnt="0"/>
      <dgm:spPr/>
    </dgm:pt>
    <dgm:pt modelId="{FAB2C080-F5DA-417C-8A00-72EF55BAAAED}" type="pres">
      <dgm:prSet presAssocID="{DF415D72-C476-40CC-95E7-E167273BEB8C}" presName="vertSpace2a" presStyleCnt="0"/>
      <dgm:spPr/>
    </dgm:pt>
    <dgm:pt modelId="{65DEDA66-D8F1-4DCA-BEEC-35A8997E3B54}" type="pres">
      <dgm:prSet presAssocID="{DF415D72-C476-40CC-95E7-E167273BEB8C}" presName="horz2" presStyleCnt="0"/>
      <dgm:spPr/>
    </dgm:pt>
    <dgm:pt modelId="{E2307ADB-A6A7-4472-8BF3-555203DCD258}" type="pres">
      <dgm:prSet presAssocID="{DF415D72-C476-40CC-95E7-E167273BEB8C}" presName="horzSpace2" presStyleCnt="0"/>
      <dgm:spPr/>
    </dgm:pt>
    <dgm:pt modelId="{F45949C4-60B2-425C-BE7C-9571345898AD}" type="pres">
      <dgm:prSet presAssocID="{DF415D72-C476-40CC-95E7-E167273BEB8C}" presName="tx2" presStyleLbl="revTx" presStyleIdx="9" presStyleCnt="17"/>
      <dgm:spPr/>
    </dgm:pt>
    <dgm:pt modelId="{831EC48D-3C21-40FA-BC1D-E7E1FFE0093A}" type="pres">
      <dgm:prSet presAssocID="{DF415D72-C476-40CC-95E7-E167273BEB8C}" presName="vert2" presStyleCnt="0"/>
      <dgm:spPr/>
    </dgm:pt>
    <dgm:pt modelId="{8F1FCF0B-622B-490A-93DD-632415BEA30A}" type="pres">
      <dgm:prSet presAssocID="{DF415D72-C476-40CC-95E7-E167273BEB8C}" presName="thinLine2b" presStyleLbl="callout" presStyleIdx="6" presStyleCnt="13"/>
      <dgm:spPr/>
    </dgm:pt>
    <dgm:pt modelId="{939CE183-7261-4FB1-BDD6-0B13397E2BCC}" type="pres">
      <dgm:prSet presAssocID="{DF415D72-C476-40CC-95E7-E167273BEB8C}" presName="vertSpace2b" presStyleCnt="0"/>
      <dgm:spPr/>
    </dgm:pt>
    <dgm:pt modelId="{AC591223-3717-46F9-9B4F-44D21B048B2B}" type="pres">
      <dgm:prSet presAssocID="{E84B7805-1489-4817-826E-32F5C1DE951C}" presName="horz2" presStyleCnt="0"/>
      <dgm:spPr/>
    </dgm:pt>
    <dgm:pt modelId="{AFDC3798-781C-49F0-A8E4-E61FF20C9647}" type="pres">
      <dgm:prSet presAssocID="{E84B7805-1489-4817-826E-32F5C1DE951C}" presName="horzSpace2" presStyleCnt="0"/>
      <dgm:spPr/>
    </dgm:pt>
    <dgm:pt modelId="{FA1E81BF-50CB-4F24-93BF-C2A8156E1DDB}" type="pres">
      <dgm:prSet presAssocID="{E84B7805-1489-4817-826E-32F5C1DE951C}" presName="tx2" presStyleLbl="revTx" presStyleIdx="10" presStyleCnt="17"/>
      <dgm:spPr/>
    </dgm:pt>
    <dgm:pt modelId="{94EB2A88-4F78-4134-81B7-9EA1DEA5F07C}" type="pres">
      <dgm:prSet presAssocID="{E84B7805-1489-4817-826E-32F5C1DE951C}" presName="vert2" presStyleCnt="0"/>
      <dgm:spPr/>
    </dgm:pt>
    <dgm:pt modelId="{778ABE0A-02E7-4E99-BF88-877D0E9A64E9}" type="pres">
      <dgm:prSet presAssocID="{E84B7805-1489-4817-826E-32F5C1DE951C}" presName="thinLine2b" presStyleLbl="callout" presStyleIdx="7" presStyleCnt="13"/>
      <dgm:spPr/>
    </dgm:pt>
    <dgm:pt modelId="{3D720F1D-2B44-4D21-B772-284268AFB467}" type="pres">
      <dgm:prSet presAssocID="{E84B7805-1489-4817-826E-32F5C1DE951C}" presName="vertSpace2b" presStyleCnt="0"/>
      <dgm:spPr/>
    </dgm:pt>
    <dgm:pt modelId="{F534A238-A45C-4399-B916-F61A47D28E5A}" type="pres">
      <dgm:prSet presAssocID="{1DB88D29-E6A1-4351-A307-34AC6255FE8D}" presName="horz2" presStyleCnt="0"/>
      <dgm:spPr/>
    </dgm:pt>
    <dgm:pt modelId="{07DC14A1-6D08-4486-AB6F-FDF7061739F0}" type="pres">
      <dgm:prSet presAssocID="{1DB88D29-E6A1-4351-A307-34AC6255FE8D}" presName="horzSpace2" presStyleCnt="0"/>
      <dgm:spPr/>
    </dgm:pt>
    <dgm:pt modelId="{94DC82BB-BE35-433C-82F3-A979D7FD4AEB}" type="pres">
      <dgm:prSet presAssocID="{1DB88D29-E6A1-4351-A307-34AC6255FE8D}" presName="tx2" presStyleLbl="revTx" presStyleIdx="11" presStyleCnt="17"/>
      <dgm:spPr/>
    </dgm:pt>
    <dgm:pt modelId="{7ACA8C19-E1C2-4690-AFCA-ACF3D26FA449}" type="pres">
      <dgm:prSet presAssocID="{1DB88D29-E6A1-4351-A307-34AC6255FE8D}" presName="vert2" presStyleCnt="0"/>
      <dgm:spPr/>
    </dgm:pt>
    <dgm:pt modelId="{3CE99AF5-60EA-4FB8-A8D1-ECE79A46CE3C}" type="pres">
      <dgm:prSet presAssocID="{1DB88D29-E6A1-4351-A307-34AC6255FE8D}" presName="thinLine2b" presStyleLbl="callout" presStyleIdx="8" presStyleCnt="13"/>
      <dgm:spPr/>
    </dgm:pt>
    <dgm:pt modelId="{F71F4572-7628-4DD5-A1CB-38EF9073E117}" type="pres">
      <dgm:prSet presAssocID="{1DB88D29-E6A1-4351-A307-34AC6255FE8D}" presName="vertSpace2b" presStyleCnt="0"/>
      <dgm:spPr/>
    </dgm:pt>
    <dgm:pt modelId="{8BDFE327-6428-4133-AE67-8D6512C373DA}" type="pres">
      <dgm:prSet presAssocID="{CAE5B4CE-E3B8-4B49-A519-5DD30351F8FD}" presName="horz2" presStyleCnt="0"/>
      <dgm:spPr/>
    </dgm:pt>
    <dgm:pt modelId="{B81EA92D-3BF3-4125-BEE4-67200508A96D}" type="pres">
      <dgm:prSet presAssocID="{CAE5B4CE-E3B8-4B49-A519-5DD30351F8FD}" presName="horzSpace2" presStyleCnt="0"/>
      <dgm:spPr/>
    </dgm:pt>
    <dgm:pt modelId="{D193B3B3-6AEA-4209-9219-02EF3BE3AA75}" type="pres">
      <dgm:prSet presAssocID="{CAE5B4CE-E3B8-4B49-A519-5DD30351F8FD}" presName="tx2" presStyleLbl="revTx" presStyleIdx="12" presStyleCnt="17"/>
      <dgm:spPr/>
    </dgm:pt>
    <dgm:pt modelId="{1F9A2BD7-2C69-4C5F-BF72-C41AFB509C3D}" type="pres">
      <dgm:prSet presAssocID="{CAE5B4CE-E3B8-4B49-A519-5DD30351F8FD}" presName="vert2" presStyleCnt="0"/>
      <dgm:spPr/>
    </dgm:pt>
    <dgm:pt modelId="{B03B0684-FA3A-4093-BBFC-E7B62C3006B3}" type="pres">
      <dgm:prSet presAssocID="{CAE5B4CE-E3B8-4B49-A519-5DD30351F8FD}" presName="thinLine2b" presStyleLbl="callout" presStyleIdx="9" presStyleCnt="13"/>
      <dgm:spPr/>
    </dgm:pt>
    <dgm:pt modelId="{CB17A00F-1528-4861-B74C-473AD7BC9E4A}" type="pres">
      <dgm:prSet presAssocID="{CAE5B4CE-E3B8-4B49-A519-5DD30351F8FD}" presName="vertSpace2b" presStyleCnt="0"/>
      <dgm:spPr/>
    </dgm:pt>
    <dgm:pt modelId="{FD4BBC33-FECE-4D5A-B1EE-5CEFC2429D86}" type="pres">
      <dgm:prSet presAssocID="{7CF3BCBD-034A-41E9-8332-109334795AD6}" presName="thickLine" presStyleLbl="alignNode1" presStyleIdx="3" presStyleCnt="4"/>
      <dgm:spPr/>
    </dgm:pt>
    <dgm:pt modelId="{0A2E6AF0-68B4-45D0-A235-29E26AEA12A6}" type="pres">
      <dgm:prSet presAssocID="{7CF3BCBD-034A-41E9-8332-109334795AD6}" presName="horz1" presStyleCnt="0"/>
      <dgm:spPr/>
    </dgm:pt>
    <dgm:pt modelId="{82AE5304-03E2-47A2-9563-6FDBAAABE797}" type="pres">
      <dgm:prSet presAssocID="{7CF3BCBD-034A-41E9-8332-109334795AD6}" presName="tx1" presStyleLbl="revTx" presStyleIdx="13" presStyleCnt="17"/>
      <dgm:spPr/>
    </dgm:pt>
    <dgm:pt modelId="{10942DF3-E84D-47CE-A524-1A35106A0988}" type="pres">
      <dgm:prSet presAssocID="{7CF3BCBD-034A-41E9-8332-109334795AD6}" presName="vert1" presStyleCnt="0"/>
      <dgm:spPr/>
    </dgm:pt>
    <dgm:pt modelId="{DB05F1A5-9303-4558-9069-AB49F895ED7E}" type="pres">
      <dgm:prSet presAssocID="{EAE8BA29-B607-45A6-BC6B-EEDCAE3C7DA1}" presName="vertSpace2a" presStyleCnt="0"/>
      <dgm:spPr/>
    </dgm:pt>
    <dgm:pt modelId="{E4A953E3-82EE-49B5-9CA4-BF46FA3ACAC8}" type="pres">
      <dgm:prSet presAssocID="{EAE8BA29-B607-45A6-BC6B-EEDCAE3C7DA1}" presName="horz2" presStyleCnt="0"/>
      <dgm:spPr/>
    </dgm:pt>
    <dgm:pt modelId="{BC854002-EA71-4788-8AE8-9A2C10231454}" type="pres">
      <dgm:prSet presAssocID="{EAE8BA29-B607-45A6-BC6B-EEDCAE3C7DA1}" presName="horzSpace2" presStyleCnt="0"/>
      <dgm:spPr/>
    </dgm:pt>
    <dgm:pt modelId="{C8D6985C-3C52-4397-9702-23ADB14F4642}" type="pres">
      <dgm:prSet presAssocID="{EAE8BA29-B607-45A6-BC6B-EEDCAE3C7DA1}" presName="tx2" presStyleLbl="revTx" presStyleIdx="14" presStyleCnt="17"/>
      <dgm:spPr/>
    </dgm:pt>
    <dgm:pt modelId="{BDBDBD4F-865A-4D4A-96CF-68CE26E8BA48}" type="pres">
      <dgm:prSet presAssocID="{EAE8BA29-B607-45A6-BC6B-EEDCAE3C7DA1}" presName="vert2" presStyleCnt="0"/>
      <dgm:spPr/>
    </dgm:pt>
    <dgm:pt modelId="{1B095418-F52F-4B95-8EFA-8E10BB2D48E6}" type="pres">
      <dgm:prSet presAssocID="{EAE8BA29-B607-45A6-BC6B-EEDCAE3C7DA1}" presName="thinLine2b" presStyleLbl="callout" presStyleIdx="10" presStyleCnt="13"/>
      <dgm:spPr/>
    </dgm:pt>
    <dgm:pt modelId="{5069FC49-6911-4D58-9E4D-968B064873BC}" type="pres">
      <dgm:prSet presAssocID="{EAE8BA29-B607-45A6-BC6B-EEDCAE3C7DA1}" presName="vertSpace2b" presStyleCnt="0"/>
      <dgm:spPr/>
    </dgm:pt>
    <dgm:pt modelId="{642E70DF-E55B-435F-8DE5-9E0144CB2959}" type="pres">
      <dgm:prSet presAssocID="{BD82325A-77DF-4C96-822E-1127D817A817}" presName="horz2" presStyleCnt="0"/>
      <dgm:spPr/>
    </dgm:pt>
    <dgm:pt modelId="{56F17016-F177-47DD-ACB8-12B720D772B0}" type="pres">
      <dgm:prSet presAssocID="{BD82325A-77DF-4C96-822E-1127D817A817}" presName="horzSpace2" presStyleCnt="0"/>
      <dgm:spPr/>
    </dgm:pt>
    <dgm:pt modelId="{4AD0DE6C-BB5F-446C-BDCA-52DA91FC25CC}" type="pres">
      <dgm:prSet presAssocID="{BD82325A-77DF-4C96-822E-1127D817A817}" presName="tx2" presStyleLbl="revTx" presStyleIdx="15" presStyleCnt="17"/>
      <dgm:spPr/>
    </dgm:pt>
    <dgm:pt modelId="{4C1EBBFF-E49F-460E-84A3-0C283046A30E}" type="pres">
      <dgm:prSet presAssocID="{BD82325A-77DF-4C96-822E-1127D817A817}" presName="vert2" presStyleCnt="0"/>
      <dgm:spPr/>
    </dgm:pt>
    <dgm:pt modelId="{B91D8EF3-9E03-4716-A35D-DDEE9B49B506}" type="pres">
      <dgm:prSet presAssocID="{BD82325A-77DF-4C96-822E-1127D817A817}" presName="thinLine2b" presStyleLbl="callout" presStyleIdx="11" presStyleCnt="13"/>
      <dgm:spPr/>
    </dgm:pt>
    <dgm:pt modelId="{80682A56-25C6-4F73-AE0B-17151F2FA2F1}" type="pres">
      <dgm:prSet presAssocID="{BD82325A-77DF-4C96-822E-1127D817A817}" presName="vertSpace2b" presStyleCnt="0"/>
      <dgm:spPr/>
    </dgm:pt>
    <dgm:pt modelId="{18FB7DE4-BB27-463F-96F4-E4E33521D8AE}" type="pres">
      <dgm:prSet presAssocID="{5E22C772-18AE-47C4-9A0A-1F3FF30A147B}" presName="horz2" presStyleCnt="0"/>
      <dgm:spPr/>
    </dgm:pt>
    <dgm:pt modelId="{81F22431-CB92-4CA8-98C4-93D52337552E}" type="pres">
      <dgm:prSet presAssocID="{5E22C772-18AE-47C4-9A0A-1F3FF30A147B}" presName="horzSpace2" presStyleCnt="0"/>
      <dgm:spPr/>
    </dgm:pt>
    <dgm:pt modelId="{9903B848-FDB5-4A9F-BC91-80B04F98AE33}" type="pres">
      <dgm:prSet presAssocID="{5E22C772-18AE-47C4-9A0A-1F3FF30A147B}" presName="tx2" presStyleLbl="revTx" presStyleIdx="16" presStyleCnt="17"/>
      <dgm:spPr/>
    </dgm:pt>
    <dgm:pt modelId="{DBB7B76D-6E57-45E2-89DF-F61B4C9BCCDF}" type="pres">
      <dgm:prSet presAssocID="{5E22C772-18AE-47C4-9A0A-1F3FF30A147B}" presName="vert2" presStyleCnt="0"/>
      <dgm:spPr/>
    </dgm:pt>
    <dgm:pt modelId="{EB9E87BA-6BE0-47E7-89C6-34DC93B093F8}" type="pres">
      <dgm:prSet presAssocID="{5E22C772-18AE-47C4-9A0A-1F3FF30A147B}" presName="thinLine2b" presStyleLbl="callout" presStyleIdx="12" presStyleCnt="13"/>
      <dgm:spPr/>
    </dgm:pt>
    <dgm:pt modelId="{15A73D59-E106-48BB-BA9F-6F9AACDD6ABC}" type="pres">
      <dgm:prSet presAssocID="{5E22C772-18AE-47C4-9A0A-1F3FF30A147B}" presName="vertSpace2b" presStyleCnt="0"/>
      <dgm:spPr/>
    </dgm:pt>
  </dgm:ptLst>
  <dgm:cxnLst>
    <dgm:cxn modelId="{6406360E-F1F3-4300-A5DC-00CAEED82DA1}" type="presOf" srcId="{B5403DB5-5483-4787-9F2D-40555A0FB25C}" destId="{60E377B8-8019-42A3-B72B-5E49F13D9A01}" srcOrd="0" destOrd="0" presId="urn:microsoft.com/office/officeart/2008/layout/LinedList"/>
    <dgm:cxn modelId="{008F891A-1BBB-42BD-AB58-FD1498E6852B}" srcId="{B6C54710-C309-42CD-AD34-FCDB09C39C40}" destId="{4D76985D-9615-4440-A01D-A1F605CA4544}" srcOrd="2" destOrd="0" parTransId="{D0162BA1-59D2-40F8-92C9-82FC38CAE664}" sibTransId="{04F1456A-027B-4C7B-B800-C378A24E8703}"/>
    <dgm:cxn modelId="{1942911E-6F90-4F65-9700-E3895A3262B2}" type="presOf" srcId="{CAE5B4CE-E3B8-4B49-A519-5DD30351F8FD}" destId="{D193B3B3-6AEA-4209-9219-02EF3BE3AA75}" srcOrd="0" destOrd="0" presId="urn:microsoft.com/office/officeart/2008/layout/LinedList"/>
    <dgm:cxn modelId="{4AE3AF23-6352-400A-AAAF-4BBBCC2BCA9F}" type="presOf" srcId="{EAE8BA29-B607-45A6-BC6B-EEDCAE3C7DA1}" destId="{C8D6985C-3C52-4397-9702-23ADB14F4642}" srcOrd="0" destOrd="0" presId="urn:microsoft.com/office/officeart/2008/layout/LinedList"/>
    <dgm:cxn modelId="{DFF4A024-11FC-4B79-B237-B90549966C90}" type="presOf" srcId="{DF415D72-C476-40CC-95E7-E167273BEB8C}" destId="{F45949C4-60B2-425C-BE7C-9571345898AD}" srcOrd="0" destOrd="0" presId="urn:microsoft.com/office/officeart/2008/layout/LinedList"/>
    <dgm:cxn modelId="{55DE3926-6660-4B20-B20D-46D9AB496CFC}" srcId="{85D2CC53-2A23-4D32-8556-3B8994CF8959}" destId="{1D2979FB-00C5-41AA-BAF2-8EEE4238956A}" srcOrd="2" destOrd="0" parTransId="{54890765-43DD-4434-8250-9EA29BCEAAB4}" sibTransId="{6F8DDC91-CDE0-4207-BC68-7EBF2BE88459}"/>
    <dgm:cxn modelId="{563F9D28-EE07-4948-870E-D711E9D40C7D}" type="presOf" srcId="{5E22C772-18AE-47C4-9A0A-1F3FF30A147B}" destId="{9903B848-FDB5-4A9F-BC91-80B04F98AE33}" srcOrd="0" destOrd="0" presId="urn:microsoft.com/office/officeart/2008/layout/LinedList"/>
    <dgm:cxn modelId="{6D572F34-A3FA-4B97-9CD0-43A951276634}" type="presOf" srcId="{E84B7805-1489-4817-826E-32F5C1DE951C}" destId="{FA1E81BF-50CB-4F24-93BF-C2A8156E1DDB}" srcOrd="0" destOrd="0" presId="urn:microsoft.com/office/officeart/2008/layout/LinedList"/>
    <dgm:cxn modelId="{CD75B836-803F-477F-863C-9EF5B61D4EEA}" srcId="{B6C54710-C309-42CD-AD34-FCDB09C39C40}" destId="{2868AF3A-022B-4FC3-B063-7AB1E0D7E69A}" srcOrd="0" destOrd="0" parTransId="{98668280-166D-44FF-B0CE-B8CA41790A21}" sibTransId="{380BB404-A5E6-454B-A8F4-8F99B4D3164B}"/>
    <dgm:cxn modelId="{FF6DFA3A-FABF-4D6A-9833-D8E31B6E60D9}" srcId="{6403AA14-E04A-471C-BB25-5C28A38BBCAB}" destId="{B6C54710-C309-42CD-AD34-FCDB09C39C40}" srcOrd="0" destOrd="0" parTransId="{2CD3E24C-EC4F-4D50-B903-3FA373386376}" sibTransId="{AEB486D1-D699-4620-9650-2021D8A2253C}"/>
    <dgm:cxn modelId="{D8D37244-2F78-417D-A301-3B285F694854}" srcId="{0915308F-B16F-4C3D-8429-464791A46AA7}" destId="{CAE5B4CE-E3B8-4B49-A519-5DD30351F8FD}" srcOrd="3" destOrd="0" parTransId="{9FB5B405-EB08-4CF6-8B64-9CAE7887ED7B}" sibTransId="{98A7C6C2-FDE8-4BC7-AC74-C83E67331BFB}"/>
    <dgm:cxn modelId="{78F8BC54-9F46-49A7-8916-78B6D2D70635}" type="presOf" srcId="{7CF3BCBD-034A-41E9-8332-109334795AD6}" destId="{82AE5304-03E2-47A2-9563-6FDBAAABE797}" srcOrd="0" destOrd="0" presId="urn:microsoft.com/office/officeart/2008/layout/LinedList"/>
    <dgm:cxn modelId="{8F310668-EDC5-46D1-A7C7-D106FB760A46}" type="presOf" srcId="{B6C54710-C309-42CD-AD34-FCDB09C39C40}" destId="{71E94749-604C-45E4-8518-B05A0CB39610}" srcOrd="0" destOrd="0" presId="urn:microsoft.com/office/officeart/2008/layout/LinedList"/>
    <dgm:cxn modelId="{EDE8406B-5F3D-4DCB-9090-00A5221E5BE4}" type="presOf" srcId="{1DB88D29-E6A1-4351-A307-34AC6255FE8D}" destId="{94DC82BB-BE35-433C-82F3-A979D7FD4AEB}" srcOrd="0" destOrd="0" presId="urn:microsoft.com/office/officeart/2008/layout/LinedList"/>
    <dgm:cxn modelId="{FD33F36B-950D-46C7-BAC9-CD39166DE146}" type="presOf" srcId="{1D2979FB-00C5-41AA-BAF2-8EEE4238956A}" destId="{24AFD291-40C6-49B4-A441-3E0B2A7EDAC5}" srcOrd="0" destOrd="0" presId="urn:microsoft.com/office/officeart/2008/layout/LinedList"/>
    <dgm:cxn modelId="{AC6A206D-33DF-4393-A63B-07F88A582252}" type="presOf" srcId="{85D2CC53-2A23-4D32-8556-3B8994CF8959}" destId="{003DFDFC-7698-4F78-B454-FBE900313991}" srcOrd="0" destOrd="0" presId="urn:microsoft.com/office/officeart/2008/layout/LinedList"/>
    <dgm:cxn modelId="{5891A86E-CDAC-48E3-A74E-DF2AC80B4C47}" srcId="{B6C54710-C309-42CD-AD34-FCDB09C39C40}" destId="{F9EA4F81-26F4-4ABE-BB28-16AB0EF59C26}" srcOrd="1" destOrd="0" parTransId="{72BB6EAE-8CE4-4A88-B9D0-E5921ECD45A9}" sibTransId="{1B00C799-1AA5-4505-9615-470B992240F9}"/>
    <dgm:cxn modelId="{5D678475-0997-4BEC-A816-C5C9C4D24B59}" type="presOf" srcId="{6403AA14-E04A-471C-BB25-5C28A38BBCAB}" destId="{B4FC155E-A75B-42F6-A70B-813271FBCF75}" srcOrd="0" destOrd="0" presId="urn:microsoft.com/office/officeart/2008/layout/LinedList"/>
    <dgm:cxn modelId="{F00CEB83-7A4E-4B1E-94A1-DEC29F851CA2}" type="presOf" srcId="{E2DF089B-F13E-4F59-871B-FE1AFA50108F}" destId="{DF97F10C-B0F2-4905-8F06-FF55B2C6F0B3}" srcOrd="0" destOrd="0" presId="urn:microsoft.com/office/officeart/2008/layout/LinedList"/>
    <dgm:cxn modelId="{B091C68B-7D00-4707-A10C-E09716E0B2BE}" srcId="{85D2CC53-2A23-4D32-8556-3B8994CF8959}" destId="{B5403DB5-5483-4787-9F2D-40555A0FB25C}" srcOrd="0" destOrd="0" parTransId="{4033AF64-1BF5-4A41-AC6A-F9590884DCFC}" sibTransId="{2FAE5212-DA02-440E-9E6A-CE2AA30F9B3B}"/>
    <dgm:cxn modelId="{41120E8E-4D32-46B1-8468-739F0A1A6223}" srcId="{0915308F-B16F-4C3D-8429-464791A46AA7}" destId="{1DB88D29-E6A1-4351-A307-34AC6255FE8D}" srcOrd="2" destOrd="0" parTransId="{20BB6EDE-7A5E-4EB0-84AA-E5725EC65871}" sibTransId="{E8078190-F0FF-4902-A558-11DC95AB75DA}"/>
    <dgm:cxn modelId="{22C5BEA4-2C1B-4FB8-91F0-04DA4374300B}" srcId="{0915308F-B16F-4C3D-8429-464791A46AA7}" destId="{E84B7805-1489-4817-826E-32F5C1DE951C}" srcOrd="1" destOrd="0" parTransId="{AFD559CE-7BE7-46BE-82B4-FF34698E76E8}" sibTransId="{1352C8F9-FC38-485A-B79E-5F706DA157A4}"/>
    <dgm:cxn modelId="{00BBF6BD-00AB-4B23-8C42-15697976DDD1}" type="presOf" srcId="{BD82325A-77DF-4C96-822E-1127D817A817}" destId="{4AD0DE6C-BB5F-446C-BDCA-52DA91FC25CC}" srcOrd="0" destOrd="0" presId="urn:microsoft.com/office/officeart/2008/layout/LinedList"/>
    <dgm:cxn modelId="{042CEFC2-8B13-46C5-A5F1-438B625BADD3}" srcId="{6403AA14-E04A-471C-BB25-5C28A38BBCAB}" destId="{0915308F-B16F-4C3D-8429-464791A46AA7}" srcOrd="2" destOrd="0" parTransId="{9BC03A41-0241-432B-93F3-499ACF358A6E}" sibTransId="{2FB0D33A-1965-4327-9883-D4528B40C8DE}"/>
    <dgm:cxn modelId="{21271BCC-4D0F-4507-82E0-CA075AFBD1AF}" type="presOf" srcId="{0915308F-B16F-4C3D-8429-464791A46AA7}" destId="{04892DFA-3F1C-4EA2-877E-3F8ED0400A91}" srcOrd="0" destOrd="0" presId="urn:microsoft.com/office/officeart/2008/layout/LinedList"/>
    <dgm:cxn modelId="{566EC9CD-D91B-4A52-A890-754B440031A8}" srcId="{6403AA14-E04A-471C-BB25-5C28A38BBCAB}" destId="{85D2CC53-2A23-4D32-8556-3B8994CF8959}" srcOrd="1" destOrd="0" parTransId="{06CDD68C-33D9-4BB7-87EB-13F852F6D9A3}" sibTransId="{724BECA2-B410-45AE-AB76-948D9E45D16B}"/>
    <dgm:cxn modelId="{5C5293D8-55FA-4E3A-B3B7-0A98F635CFCC}" srcId="{6403AA14-E04A-471C-BB25-5C28A38BBCAB}" destId="{7CF3BCBD-034A-41E9-8332-109334795AD6}" srcOrd="3" destOrd="0" parTransId="{1395C93A-8BE9-4603-BCA8-1272DC882F25}" sibTransId="{8BFE2F20-686D-46C7-BDDF-B80898C970F3}"/>
    <dgm:cxn modelId="{BDFDF6DF-2205-46C7-9330-ECA840679085}" type="presOf" srcId="{2868AF3A-022B-4FC3-B063-7AB1E0D7E69A}" destId="{EE2E6F0F-87F1-45C1-92B3-546376AC253F}" srcOrd="0" destOrd="0" presId="urn:microsoft.com/office/officeart/2008/layout/LinedList"/>
    <dgm:cxn modelId="{31E814E1-7C93-47F4-A5FF-AC3926EDE929}" type="presOf" srcId="{F9EA4F81-26F4-4ABE-BB28-16AB0EF59C26}" destId="{69744497-2379-41F0-B9D3-CBCF9384BFB6}" srcOrd="0" destOrd="0" presId="urn:microsoft.com/office/officeart/2008/layout/LinedList"/>
    <dgm:cxn modelId="{5699F5EA-AF33-49C3-B482-8D7820D84199}" srcId="{7CF3BCBD-034A-41E9-8332-109334795AD6}" destId="{5E22C772-18AE-47C4-9A0A-1F3FF30A147B}" srcOrd="2" destOrd="0" parTransId="{89C78355-2151-4137-AD08-AF6E3C45C290}" sibTransId="{C9ACFEF2-55F4-4481-8FA4-E3524462DC9D}"/>
    <dgm:cxn modelId="{0A947DEB-2DC1-48E3-B56D-CC522FDC797C}" srcId="{85D2CC53-2A23-4D32-8556-3B8994CF8959}" destId="{E2DF089B-F13E-4F59-871B-FE1AFA50108F}" srcOrd="1" destOrd="0" parTransId="{28459BD0-A8A4-4B46-9FE0-34CC91DAA016}" sibTransId="{0721CD80-3EBA-4D97-BF65-3DFF2129BAF5}"/>
    <dgm:cxn modelId="{2EB12BF2-ECA6-4940-8FC4-3118F0C5F5DA}" srcId="{0915308F-B16F-4C3D-8429-464791A46AA7}" destId="{DF415D72-C476-40CC-95E7-E167273BEB8C}" srcOrd="0" destOrd="0" parTransId="{C477481C-CA0F-4678-BA33-EFCF95EB8437}" sibTransId="{9349988C-46A3-4101-B93E-87063D4DA8B1}"/>
    <dgm:cxn modelId="{103B66F4-A540-459F-98B5-DC6D61A094A2}" srcId="{7CF3BCBD-034A-41E9-8332-109334795AD6}" destId="{BD82325A-77DF-4C96-822E-1127D817A817}" srcOrd="1" destOrd="0" parTransId="{44DE4350-B3BC-41EE-920E-9EFE81136E26}" sibTransId="{77E62EA0-4977-41E4-BE19-C11C35DEA6CF}"/>
    <dgm:cxn modelId="{2F2F9EFB-2BBA-4E3D-9641-1824C7E704F1}" srcId="{7CF3BCBD-034A-41E9-8332-109334795AD6}" destId="{EAE8BA29-B607-45A6-BC6B-EEDCAE3C7DA1}" srcOrd="0" destOrd="0" parTransId="{D33A1029-C83D-40E7-B82A-F236B2CBD4E9}" sibTransId="{5FE5561D-1944-455B-8979-9D5AB4692D8B}"/>
    <dgm:cxn modelId="{C456FEFB-93FF-4926-BA3B-04A99638BB78}" type="presOf" srcId="{4D76985D-9615-4440-A01D-A1F605CA4544}" destId="{5EEAA8AC-2BCA-4F97-B0C8-91F3310E7BEA}" srcOrd="0" destOrd="0" presId="urn:microsoft.com/office/officeart/2008/layout/LinedList"/>
    <dgm:cxn modelId="{4AC48A1E-2F6C-4314-BF01-78181DDDF49C}" type="presParOf" srcId="{B4FC155E-A75B-42F6-A70B-813271FBCF75}" destId="{72D2606F-8CEA-4E94-9189-981B37BAEE18}" srcOrd="0" destOrd="0" presId="urn:microsoft.com/office/officeart/2008/layout/LinedList"/>
    <dgm:cxn modelId="{BBE16AB3-204E-4EBE-BF1A-334D122F21D8}" type="presParOf" srcId="{B4FC155E-A75B-42F6-A70B-813271FBCF75}" destId="{F23AC294-EAEA-4E3A-BA4C-A3469E278071}" srcOrd="1" destOrd="0" presId="urn:microsoft.com/office/officeart/2008/layout/LinedList"/>
    <dgm:cxn modelId="{EE41D5CB-7B0B-48DE-99DF-E85F833EAC48}" type="presParOf" srcId="{F23AC294-EAEA-4E3A-BA4C-A3469E278071}" destId="{71E94749-604C-45E4-8518-B05A0CB39610}" srcOrd="0" destOrd="0" presId="urn:microsoft.com/office/officeart/2008/layout/LinedList"/>
    <dgm:cxn modelId="{09122EFD-0AF0-41CE-AD32-1074AA0A4C99}" type="presParOf" srcId="{F23AC294-EAEA-4E3A-BA4C-A3469E278071}" destId="{81BE531B-2AD7-46CF-8B15-5B3939F8F2F5}" srcOrd="1" destOrd="0" presId="urn:microsoft.com/office/officeart/2008/layout/LinedList"/>
    <dgm:cxn modelId="{9C04B7E0-482A-4C9A-BC3D-E026E336B92B}" type="presParOf" srcId="{81BE531B-2AD7-46CF-8B15-5B3939F8F2F5}" destId="{33E55F0C-BE12-4242-B8D4-F08DB6A36F10}" srcOrd="0" destOrd="0" presId="urn:microsoft.com/office/officeart/2008/layout/LinedList"/>
    <dgm:cxn modelId="{510B9C2B-F528-4091-BA45-D0613B0E2DBB}" type="presParOf" srcId="{81BE531B-2AD7-46CF-8B15-5B3939F8F2F5}" destId="{6F506447-10E9-4E5B-B097-5D0EA9AF4B8E}" srcOrd="1" destOrd="0" presId="urn:microsoft.com/office/officeart/2008/layout/LinedList"/>
    <dgm:cxn modelId="{E92C0AEC-48BC-42FE-A04A-79FD53673E3F}" type="presParOf" srcId="{6F506447-10E9-4E5B-B097-5D0EA9AF4B8E}" destId="{314CA5A1-415A-450A-8026-6104ED836ABD}" srcOrd="0" destOrd="0" presId="urn:microsoft.com/office/officeart/2008/layout/LinedList"/>
    <dgm:cxn modelId="{BEBD4E61-566E-4977-B05F-D936E5471620}" type="presParOf" srcId="{6F506447-10E9-4E5B-B097-5D0EA9AF4B8E}" destId="{EE2E6F0F-87F1-45C1-92B3-546376AC253F}" srcOrd="1" destOrd="0" presId="urn:microsoft.com/office/officeart/2008/layout/LinedList"/>
    <dgm:cxn modelId="{6EE0EC8F-ACAE-47DD-8718-36409C8184BB}" type="presParOf" srcId="{6F506447-10E9-4E5B-B097-5D0EA9AF4B8E}" destId="{BD9FBFE0-CEA7-40FF-9FCE-6D156AD8EEC1}" srcOrd="2" destOrd="0" presId="urn:microsoft.com/office/officeart/2008/layout/LinedList"/>
    <dgm:cxn modelId="{8E67987E-7E54-4E27-8389-F25DB31FFC66}" type="presParOf" srcId="{81BE531B-2AD7-46CF-8B15-5B3939F8F2F5}" destId="{F55D97F2-2225-46C8-B7D8-F0A2076AC9FD}" srcOrd="2" destOrd="0" presId="urn:microsoft.com/office/officeart/2008/layout/LinedList"/>
    <dgm:cxn modelId="{FC8441B8-378E-41F3-9B1A-46F25AB76B3E}" type="presParOf" srcId="{81BE531B-2AD7-46CF-8B15-5B3939F8F2F5}" destId="{09EF2A30-4DE7-4A9B-A1FB-3B0009F24B31}" srcOrd="3" destOrd="0" presId="urn:microsoft.com/office/officeart/2008/layout/LinedList"/>
    <dgm:cxn modelId="{010F3EBE-C958-4F5B-AE2D-64224C428E21}" type="presParOf" srcId="{81BE531B-2AD7-46CF-8B15-5B3939F8F2F5}" destId="{A7938DB9-993F-41A7-965A-81AB5760C1EC}" srcOrd="4" destOrd="0" presId="urn:microsoft.com/office/officeart/2008/layout/LinedList"/>
    <dgm:cxn modelId="{DC08CE77-0C58-478D-88BC-20D74FD0C7C3}" type="presParOf" srcId="{A7938DB9-993F-41A7-965A-81AB5760C1EC}" destId="{513FCFF2-4589-4F1D-A7F7-80678BC39EE9}" srcOrd="0" destOrd="0" presId="urn:microsoft.com/office/officeart/2008/layout/LinedList"/>
    <dgm:cxn modelId="{B79C073A-F6D6-4390-99A5-1E796B4DF3C0}" type="presParOf" srcId="{A7938DB9-993F-41A7-965A-81AB5760C1EC}" destId="{69744497-2379-41F0-B9D3-CBCF9384BFB6}" srcOrd="1" destOrd="0" presId="urn:microsoft.com/office/officeart/2008/layout/LinedList"/>
    <dgm:cxn modelId="{0E3E4A18-DD12-4439-B82D-A428BA467755}" type="presParOf" srcId="{A7938DB9-993F-41A7-965A-81AB5760C1EC}" destId="{FBEB0C97-0B09-409C-938C-35C9BDE3F59F}" srcOrd="2" destOrd="0" presId="urn:microsoft.com/office/officeart/2008/layout/LinedList"/>
    <dgm:cxn modelId="{9F22639D-B714-48AE-98CA-1F44A1975BE7}" type="presParOf" srcId="{81BE531B-2AD7-46CF-8B15-5B3939F8F2F5}" destId="{62214F94-9030-41F1-B430-C1338545A4E0}" srcOrd="5" destOrd="0" presId="urn:microsoft.com/office/officeart/2008/layout/LinedList"/>
    <dgm:cxn modelId="{C714DA87-E370-44E1-B6F9-3DCB78CA515C}" type="presParOf" srcId="{81BE531B-2AD7-46CF-8B15-5B3939F8F2F5}" destId="{8951C7C4-00AF-40FA-926D-FC7AE483A5FD}" srcOrd="6" destOrd="0" presId="urn:microsoft.com/office/officeart/2008/layout/LinedList"/>
    <dgm:cxn modelId="{E760ADA4-9ED5-4BAE-B704-8786137511EF}" type="presParOf" srcId="{81BE531B-2AD7-46CF-8B15-5B3939F8F2F5}" destId="{3A925C88-4F00-4C0A-829C-47B23F050626}" srcOrd="7" destOrd="0" presId="urn:microsoft.com/office/officeart/2008/layout/LinedList"/>
    <dgm:cxn modelId="{C09FFD9A-79B4-421B-A637-9320F8F52FD4}" type="presParOf" srcId="{3A925C88-4F00-4C0A-829C-47B23F050626}" destId="{51DB9C08-E074-42DA-B945-4B65A9F9EE06}" srcOrd="0" destOrd="0" presId="urn:microsoft.com/office/officeart/2008/layout/LinedList"/>
    <dgm:cxn modelId="{E98D7944-258F-4CC2-93DD-4DCFC26FE973}" type="presParOf" srcId="{3A925C88-4F00-4C0A-829C-47B23F050626}" destId="{5EEAA8AC-2BCA-4F97-B0C8-91F3310E7BEA}" srcOrd="1" destOrd="0" presId="urn:microsoft.com/office/officeart/2008/layout/LinedList"/>
    <dgm:cxn modelId="{5B14C040-212C-40F5-9108-EB3D089999DC}" type="presParOf" srcId="{3A925C88-4F00-4C0A-829C-47B23F050626}" destId="{1C1DA9C5-FDF7-43F1-8071-E4BBFAFECBCA}" srcOrd="2" destOrd="0" presId="urn:microsoft.com/office/officeart/2008/layout/LinedList"/>
    <dgm:cxn modelId="{62BDDB02-23FB-4FD4-BFF1-C7EE1BA56D24}" type="presParOf" srcId="{81BE531B-2AD7-46CF-8B15-5B3939F8F2F5}" destId="{BB6B0A74-C2B5-48B1-8FC0-48848512997E}" srcOrd="8" destOrd="0" presId="urn:microsoft.com/office/officeart/2008/layout/LinedList"/>
    <dgm:cxn modelId="{897EE965-1967-42EF-8D87-EF1FA98EEB41}" type="presParOf" srcId="{81BE531B-2AD7-46CF-8B15-5B3939F8F2F5}" destId="{C19DAA80-D8F6-4115-959C-8AD0D44AA3AD}" srcOrd="9" destOrd="0" presId="urn:microsoft.com/office/officeart/2008/layout/LinedList"/>
    <dgm:cxn modelId="{86B18827-A5F0-4159-B861-B854872286E9}" type="presParOf" srcId="{B4FC155E-A75B-42F6-A70B-813271FBCF75}" destId="{261F4094-384D-4E0B-8937-D022AD366AE7}" srcOrd="2" destOrd="0" presId="urn:microsoft.com/office/officeart/2008/layout/LinedList"/>
    <dgm:cxn modelId="{B3621482-97B3-4127-8006-89A5951C0597}" type="presParOf" srcId="{B4FC155E-A75B-42F6-A70B-813271FBCF75}" destId="{92038653-101F-4984-A5A9-E3F25439F60F}" srcOrd="3" destOrd="0" presId="urn:microsoft.com/office/officeart/2008/layout/LinedList"/>
    <dgm:cxn modelId="{83242529-2E96-4BF9-9A80-A93FA250B412}" type="presParOf" srcId="{92038653-101F-4984-A5A9-E3F25439F60F}" destId="{003DFDFC-7698-4F78-B454-FBE900313991}" srcOrd="0" destOrd="0" presId="urn:microsoft.com/office/officeart/2008/layout/LinedList"/>
    <dgm:cxn modelId="{1E1F2A2E-5533-4AFC-9C79-A4681D247FD8}" type="presParOf" srcId="{92038653-101F-4984-A5A9-E3F25439F60F}" destId="{4B4445E3-35FF-462D-A6AB-61591B6D9586}" srcOrd="1" destOrd="0" presId="urn:microsoft.com/office/officeart/2008/layout/LinedList"/>
    <dgm:cxn modelId="{8BAA72EB-9B3B-4F7B-9647-7C9DC60D768B}" type="presParOf" srcId="{4B4445E3-35FF-462D-A6AB-61591B6D9586}" destId="{87F075E2-689A-4B46-A3D0-799BE95024E6}" srcOrd="0" destOrd="0" presId="urn:microsoft.com/office/officeart/2008/layout/LinedList"/>
    <dgm:cxn modelId="{0CFE3EAD-5F23-4889-9AC5-DB79340FF6F5}" type="presParOf" srcId="{4B4445E3-35FF-462D-A6AB-61591B6D9586}" destId="{B641FF6D-3243-4A84-9FBE-B134C165BFC9}" srcOrd="1" destOrd="0" presId="urn:microsoft.com/office/officeart/2008/layout/LinedList"/>
    <dgm:cxn modelId="{BE4032B5-5237-4154-93DC-8A6FA4121D4B}" type="presParOf" srcId="{B641FF6D-3243-4A84-9FBE-B134C165BFC9}" destId="{B876FB26-C8A9-4FCE-B4CA-8DB19F2255AA}" srcOrd="0" destOrd="0" presId="urn:microsoft.com/office/officeart/2008/layout/LinedList"/>
    <dgm:cxn modelId="{F1364B5D-25D8-444B-8174-0E8D84061817}" type="presParOf" srcId="{B641FF6D-3243-4A84-9FBE-B134C165BFC9}" destId="{60E377B8-8019-42A3-B72B-5E49F13D9A01}" srcOrd="1" destOrd="0" presId="urn:microsoft.com/office/officeart/2008/layout/LinedList"/>
    <dgm:cxn modelId="{484C3F7B-3E46-4FBF-94DD-D24F49DB751E}" type="presParOf" srcId="{B641FF6D-3243-4A84-9FBE-B134C165BFC9}" destId="{765AAD64-6CC7-45CB-A9A2-9CA49A6938D2}" srcOrd="2" destOrd="0" presId="urn:microsoft.com/office/officeart/2008/layout/LinedList"/>
    <dgm:cxn modelId="{99D71BA4-76AB-477F-A448-FDF206EAC809}" type="presParOf" srcId="{4B4445E3-35FF-462D-A6AB-61591B6D9586}" destId="{A24E8F1E-467B-4B4E-971D-17951FE1D0B8}" srcOrd="2" destOrd="0" presId="urn:microsoft.com/office/officeart/2008/layout/LinedList"/>
    <dgm:cxn modelId="{DD72A890-3A34-44F9-BD62-974D20BF3DED}" type="presParOf" srcId="{4B4445E3-35FF-462D-A6AB-61591B6D9586}" destId="{D18B68BF-0083-4F09-B79E-9791F1B50E96}" srcOrd="3" destOrd="0" presId="urn:microsoft.com/office/officeart/2008/layout/LinedList"/>
    <dgm:cxn modelId="{F5790887-BA62-4AEC-96FD-7AA1D6243091}" type="presParOf" srcId="{4B4445E3-35FF-462D-A6AB-61591B6D9586}" destId="{0061F9A9-DDB8-4C16-A5FA-4F47B05CEAE7}" srcOrd="4" destOrd="0" presId="urn:microsoft.com/office/officeart/2008/layout/LinedList"/>
    <dgm:cxn modelId="{2A57081B-9307-420B-AE65-0297B650E7A3}" type="presParOf" srcId="{0061F9A9-DDB8-4C16-A5FA-4F47B05CEAE7}" destId="{A246496E-5428-46CF-B99B-EBC188F9CA2A}" srcOrd="0" destOrd="0" presId="urn:microsoft.com/office/officeart/2008/layout/LinedList"/>
    <dgm:cxn modelId="{401410B3-05A1-45B4-9693-177E666C3662}" type="presParOf" srcId="{0061F9A9-DDB8-4C16-A5FA-4F47B05CEAE7}" destId="{DF97F10C-B0F2-4905-8F06-FF55B2C6F0B3}" srcOrd="1" destOrd="0" presId="urn:microsoft.com/office/officeart/2008/layout/LinedList"/>
    <dgm:cxn modelId="{16A96F1E-03F7-4693-A39A-AEEBA42EB7BA}" type="presParOf" srcId="{0061F9A9-DDB8-4C16-A5FA-4F47B05CEAE7}" destId="{E48EC954-0603-4F21-AE57-46F53502A7C4}" srcOrd="2" destOrd="0" presId="urn:microsoft.com/office/officeart/2008/layout/LinedList"/>
    <dgm:cxn modelId="{3842BE14-2950-4BC5-B918-1C677238C6DE}" type="presParOf" srcId="{4B4445E3-35FF-462D-A6AB-61591B6D9586}" destId="{9BD5E960-C11B-4AAF-825D-6D335D74F648}" srcOrd="5" destOrd="0" presId="urn:microsoft.com/office/officeart/2008/layout/LinedList"/>
    <dgm:cxn modelId="{87B296E5-E432-421C-9291-AEF3F33F2944}" type="presParOf" srcId="{4B4445E3-35FF-462D-A6AB-61591B6D9586}" destId="{794FB17B-A643-40EB-A0D9-F01ADA0BE4DA}" srcOrd="6" destOrd="0" presId="urn:microsoft.com/office/officeart/2008/layout/LinedList"/>
    <dgm:cxn modelId="{A6322E2D-150C-4BE9-AFB6-51EAF5F675F8}" type="presParOf" srcId="{4B4445E3-35FF-462D-A6AB-61591B6D9586}" destId="{93D446C5-1484-4B29-A9F9-2DFE3B85C2C5}" srcOrd="7" destOrd="0" presId="urn:microsoft.com/office/officeart/2008/layout/LinedList"/>
    <dgm:cxn modelId="{E7FECC57-1D6B-4EA8-97DE-72C4A53692C6}" type="presParOf" srcId="{93D446C5-1484-4B29-A9F9-2DFE3B85C2C5}" destId="{13F9D0F3-CE8D-409A-BA86-F36B59AAD19F}" srcOrd="0" destOrd="0" presId="urn:microsoft.com/office/officeart/2008/layout/LinedList"/>
    <dgm:cxn modelId="{59C54E99-4663-45D4-A36E-FE4C29B93DD3}" type="presParOf" srcId="{93D446C5-1484-4B29-A9F9-2DFE3B85C2C5}" destId="{24AFD291-40C6-49B4-A441-3E0B2A7EDAC5}" srcOrd="1" destOrd="0" presId="urn:microsoft.com/office/officeart/2008/layout/LinedList"/>
    <dgm:cxn modelId="{B3EF4BBE-8135-4DE4-8F2D-C706888ED86F}" type="presParOf" srcId="{93D446C5-1484-4B29-A9F9-2DFE3B85C2C5}" destId="{DAB48AD9-365A-4D5A-B9B0-84D650DCF4A4}" srcOrd="2" destOrd="0" presId="urn:microsoft.com/office/officeart/2008/layout/LinedList"/>
    <dgm:cxn modelId="{0F56CD28-7B61-4F00-A521-B5EF5616DCF1}" type="presParOf" srcId="{4B4445E3-35FF-462D-A6AB-61591B6D9586}" destId="{439187C3-6353-4EFE-9347-02185318498F}" srcOrd="8" destOrd="0" presId="urn:microsoft.com/office/officeart/2008/layout/LinedList"/>
    <dgm:cxn modelId="{AFA8BEB3-88DE-4D51-9B81-8CA2FB9DCE2C}" type="presParOf" srcId="{4B4445E3-35FF-462D-A6AB-61591B6D9586}" destId="{30964BDF-8150-472B-88FB-6CC714883C3C}" srcOrd="9" destOrd="0" presId="urn:microsoft.com/office/officeart/2008/layout/LinedList"/>
    <dgm:cxn modelId="{850040E4-5FA6-485B-969A-DBBAD8E7C49F}" type="presParOf" srcId="{B4FC155E-A75B-42F6-A70B-813271FBCF75}" destId="{F14A506D-5B73-4387-928B-B060F56FB0CA}" srcOrd="4" destOrd="0" presId="urn:microsoft.com/office/officeart/2008/layout/LinedList"/>
    <dgm:cxn modelId="{E4EEBB56-7F5D-40CD-A56B-90C2DEAC62E6}" type="presParOf" srcId="{B4FC155E-A75B-42F6-A70B-813271FBCF75}" destId="{5D91267F-D2CE-41CF-B356-0A81B699C1E1}" srcOrd="5" destOrd="0" presId="urn:microsoft.com/office/officeart/2008/layout/LinedList"/>
    <dgm:cxn modelId="{15F5C959-4F8D-4091-ADC1-41AECFB0FFD5}" type="presParOf" srcId="{5D91267F-D2CE-41CF-B356-0A81B699C1E1}" destId="{04892DFA-3F1C-4EA2-877E-3F8ED0400A91}" srcOrd="0" destOrd="0" presId="urn:microsoft.com/office/officeart/2008/layout/LinedList"/>
    <dgm:cxn modelId="{7F9E3C41-6806-491D-BC3C-C78928209CB0}" type="presParOf" srcId="{5D91267F-D2CE-41CF-B356-0A81B699C1E1}" destId="{B0F9DA83-6BD5-4906-BDF2-1C587FF2BA12}" srcOrd="1" destOrd="0" presId="urn:microsoft.com/office/officeart/2008/layout/LinedList"/>
    <dgm:cxn modelId="{70210D29-F9AB-4C41-B36F-DEA53B1ACA99}" type="presParOf" srcId="{B0F9DA83-6BD5-4906-BDF2-1C587FF2BA12}" destId="{FAB2C080-F5DA-417C-8A00-72EF55BAAAED}" srcOrd="0" destOrd="0" presId="urn:microsoft.com/office/officeart/2008/layout/LinedList"/>
    <dgm:cxn modelId="{C5311009-A47A-451E-97D7-314B54D67A56}" type="presParOf" srcId="{B0F9DA83-6BD5-4906-BDF2-1C587FF2BA12}" destId="{65DEDA66-D8F1-4DCA-BEEC-35A8997E3B54}" srcOrd="1" destOrd="0" presId="urn:microsoft.com/office/officeart/2008/layout/LinedList"/>
    <dgm:cxn modelId="{917F4C81-E0AF-493F-AA89-D9ABD04CC29F}" type="presParOf" srcId="{65DEDA66-D8F1-4DCA-BEEC-35A8997E3B54}" destId="{E2307ADB-A6A7-4472-8BF3-555203DCD258}" srcOrd="0" destOrd="0" presId="urn:microsoft.com/office/officeart/2008/layout/LinedList"/>
    <dgm:cxn modelId="{F30C6641-2C7A-4E5C-9D52-649079E924A0}" type="presParOf" srcId="{65DEDA66-D8F1-4DCA-BEEC-35A8997E3B54}" destId="{F45949C4-60B2-425C-BE7C-9571345898AD}" srcOrd="1" destOrd="0" presId="urn:microsoft.com/office/officeart/2008/layout/LinedList"/>
    <dgm:cxn modelId="{BAD60277-9779-4A50-857F-F22A9CD5CC4B}" type="presParOf" srcId="{65DEDA66-D8F1-4DCA-BEEC-35A8997E3B54}" destId="{831EC48D-3C21-40FA-BC1D-E7E1FFE0093A}" srcOrd="2" destOrd="0" presId="urn:microsoft.com/office/officeart/2008/layout/LinedList"/>
    <dgm:cxn modelId="{5EA9B81D-9B7C-43AA-84AF-989512C45EBD}" type="presParOf" srcId="{B0F9DA83-6BD5-4906-BDF2-1C587FF2BA12}" destId="{8F1FCF0B-622B-490A-93DD-632415BEA30A}" srcOrd="2" destOrd="0" presId="urn:microsoft.com/office/officeart/2008/layout/LinedList"/>
    <dgm:cxn modelId="{71B90439-1E1B-4C9B-98BA-636E035F62D5}" type="presParOf" srcId="{B0F9DA83-6BD5-4906-BDF2-1C587FF2BA12}" destId="{939CE183-7261-4FB1-BDD6-0B13397E2BCC}" srcOrd="3" destOrd="0" presId="urn:microsoft.com/office/officeart/2008/layout/LinedList"/>
    <dgm:cxn modelId="{CF54B7CF-EA20-46C0-A81F-7F8C4E7B8D03}" type="presParOf" srcId="{B0F9DA83-6BD5-4906-BDF2-1C587FF2BA12}" destId="{AC591223-3717-46F9-9B4F-44D21B048B2B}" srcOrd="4" destOrd="0" presId="urn:microsoft.com/office/officeart/2008/layout/LinedList"/>
    <dgm:cxn modelId="{7BE5B29A-661F-4C55-B2C0-039638EE8F2C}" type="presParOf" srcId="{AC591223-3717-46F9-9B4F-44D21B048B2B}" destId="{AFDC3798-781C-49F0-A8E4-E61FF20C9647}" srcOrd="0" destOrd="0" presId="urn:microsoft.com/office/officeart/2008/layout/LinedList"/>
    <dgm:cxn modelId="{C03F6EAC-7C08-4249-8ECA-C6810065F4B9}" type="presParOf" srcId="{AC591223-3717-46F9-9B4F-44D21B048B2B}" destId="{FA1E81BF-50CB-4F24-93BF-C2A8156E1DDB}" srcOrd="1" destOrd="0" presId="urn:microsoft.com/office/officeart/2008/layout/LinedList"/>
    <dgm:cxn modelId="{10982FF3-6FB8-4F09-849B-4154164E9C23}" type="presParOf" srcId="{AC591223-3717-46F9-9B4F-44D21B048B2B}" destId="{94EB2A88-4F78-4134-81B7-9EA1DEA5F07C}" srcOrd="2" destOrd="0" presId="urn:microsoft.com/office/officeart/2008/layout/LinedList"/>
    <dgm:cxn modelId="{6EA667F7-698D-4CFB-9160-2A304DD91FD0}" type="presParOf" srcId="{B0F9DA83-6BD5-4906-BDF2-1C587FF2BA12}" destId="{778ABE0A-02E7-4E99-BF88-877D0E9A64E9}" srcOrd="5" destOrd="0" presId="urn:microsoft.com/office/officeart/2008/layout/LinedList"/>
    <dgm:cxn modelId="{CB1D4C86-B70C-41B9-A384-2AD6462E35F3}" type="presParOf" srcId="{B0F9DA83-6BD5-4906-BDF2-1C587FF2BA12}" destId="{3D720F1D-2B44-4D21-B772-284268AFB467}" srcOrd="6" destOrd="0" presId="urn:microsoft.com/office/officeart/2008/layout/LinedList"/>
    <dgm:cxn modelId="{5DFE67C0-E5CA-456F-B9F4-D323515A88FB}" type="presParOf" srcId="{B0F9DA83-6BD5-4906-BDF2-1C587FF2BA12}" destId="{F534A238-A45C-4399-B916-F61A47D28E5A}" srcOrd="7" destOrd="0" presId="urn:microsoft.com/office/officeart/2008/layout/LinedList"/>
    <dgm:cxn modelId="{EED9734F-8426-4F07-92AA-00EE19395267}" type="presParOf" srcId="{F534A238-A45C-4399-B916-F61A47D28E5A}" destId="{07DC14A1-6D08-4486-AB6F-FDF7061739F0}" srcOrd="0" destOrd="0" presId="urn:microsoft.com/office/officeart/2008/layout/LinedList"/>
    <dgm:cxn modelId="{EAB313A8-CFB3-4705-A8B5-97EBB31F4D48}" type="presParOf" srcId="{F534A238-A45C-4399-B916-F61A47D28E5A}" destId="{94DC82BB-BE35-433C-82F3-A979D7FD4AEB}" srcOrd="1" destOrd="0" presId="urn:microsoft.com/office/officeart/2008/layout/LinedList"/>
    <dgm:cxn modelId="{0C0D2CA3-C6F8-46C0-B141-9A6AB52E4BCA}" type="presParOf" srcId="{F534A238-A45C-4399-B916-F61A47D28E5A}" destId="{7ACA8C19-E1C2-4690-AFCA-ACF3D26FA449}" srcOrd="2" destOrd="0" presId="urn:microsoft.com/office/officeart/2008/layout/LinedList"/>
    <dgm:cxn modelId="{D66A9C76-FAB6-4F55-B61F-8EBD782771BC}" type="presParOf" srcId="{B0F9DA83-6BD5-4906-BDF2-1C587FF2BA12}" destId="{3CE99AF5-60EA-4FB8-A8D1-ECE79A46CE3C}" srcOrd="8" destOrd="0" presId="urn:microsoft.com/office/officeart/2008/layout/LinedList"/>
    <dgm:cxn modelId="{9E6988E2-20B3-4B62-909F-42510AEFE13E}" type="presParOf" srcId="{B0F9DA83-6BD5-4906-BDF2-1C587FF2BA12}" destId="{F71F4572-7628-4DD5-A1CB-38EF9073E117}" srcOrd="9" destOrd="0" presId="urn:microsoft.com/office/officeart/2008/layout/LinedList"/>
    <dgm:cxn modelId="{55C79EB3-7EB1-416B-942D-D8E80747398C}" type="presParOf" srcId="{B0F9DA83-6BD5-4906-BDF2-1C587FF2BA12}" destId="{8BDFE327-6428-4133-AE67-8D6512C373DA}" srcOrd="10" destOrd="0" presId="urn:microsoft.com/office/officeart/2008/layout/LinedList"/>
    <dgm:cxn modelId="{9269CDF7-1E55-4D95-82FA-34445832163E}" type="presParOf" srcId="{8BDFE327-6428-4133-AE67-8D6512C373DA}" destId="{B81EA92D-3BF3-4125-BEE4-67200508A96D}" srcOrd="0" destOrd="0" presId="urn:microsoft.com/office/officeart/2008/layout/LinedList"/>
    <dgm:cxn modelId="{BF322CF1-E8CB-4910-98FB-9A9A6511DFBA}" type="presParOf" srcId="{8BDFE327-6428-4133-AE67-8D6512C373DA}" destId="{D193B3B3-6AEA-4209-9219-02EF3BE3AA75}" srcOrd="1" destOrd="0" presId="urn:microsoft.com/office/officeart/2008/layout/LinedList"/>
    <dgm:cxn modelId="{82FE9F68-7A7A-47D1-B2D7-C78D58299523}" type="presParOf" srcId="{8BDFE327-6428-4133-AE67-8D6512C373DA}" destId="{1F9A2BD7-2C69-4C5F-BF72-C41AFB509C3D}" srcOrd="2" destOrd="0" presId="urn:microsoft.com/office/officeart/2008/layout/LinedList"/>
    <dgm:cxn modelId="{D0ECC44A-30BB-4552-B80F-821AF4D1C633}" type="presParOf" srcId="{B0F9DA83-6BD5-4906-BDF2-1C587FF2BA12}" destId="{B03B0684-FA3A-4093-BBFC-E7B62C3006B3}" srcOrd="11" destOrd="0" presId="urn:microsoft.com/office/officeart/2008/layout/LinedList"/>
    <dgm:cxn modelId="{079A6950-D5E5-493A-820C-8AC176DC1BF5}" type="presParOf" srcId="{B0F9DA83-6BD5-4906-BDF2-1C587FF2BA12}" destId="{CB17A00F-1528-4861-B74C-473AD7BC9E4A}" srcOrd="12" destOrd="0" presId="urn:microsoft.com/office/officeart/2008/layout/LinedList"/>
    <dgm:cxn modelId="{47DEAECA-D7BD-49F3-8B9F-1FB4678DB1E0}" type="presParOf" srcId="{B4FC155E-A75B-42F6-A70B-813271FBCF75}" destId="{FD4BBC33-FECE-4D5A-B1EE-5CEFC2429D86}" srcOrd="6" destOrd="0" presId="urn:microsoft.com/office/officeart/2008/layout/LinedList"/>
    <dgm:cxn modelId="{BE7836BD-7372-47DF-B258-9351AB96450C}" type="presParOf" srcId="{B4FC155E-A75B-42F6-A70B-813271FBCF75}" destId="{0A2E6AF0-68B4-45D0-A235-29E26AEA12A6}" srcOrd="7" destOrd="0" presId="urn:microsoft.com/office/officeart/2008/layout/LinedList"/>
    <dgm:cxn modelId="{E39BBB71-E710-413C-88F0-B0DFA2E727EA}" type="presParOf" srcId="{0A2E6AF0-68B4-45D0-A235-29E26AEA12A6}" destId="{82AE5304-03E2-47A2-9563-6FDBAAABE797}" srcOrd="0" destOrd="0" presId="urn:microsoft.com/office/officeart/2008/layout/LinedList"/>
    <dgm:cxn modelId="{E677C569-E765-41E9-93CA-D5DAD87BD7AF}" type="presParOf" srcId="{0A2E6AF0-68B4-45D0-A235-29E26AEA12A6}" destId="{10942DF3-E84D-47CE-A524-1A35106A0988}" srcOrd="1" destOrd="0" presId="urn:microsoft.com/office/officeart/2008/layout/LinedList"/>
    <dgm:cxn modelId="{474C29E9-28E6-4D63-AE63-C024F509A0C2}" type="presParOf" srcId="{10942DF3-E84D-47CE-A524-1A35106A0988}" destId="{DB05F1A5-9303-4558-9069-AB49F895ED7E}" srcOrd="0" destOrd="0" presId="urn:microsoft.com/office/officeart/2008/layout/LinedList"/>
    <dgm:cxn modelId="{5515DDB7-ADA0-4DFB-93DD-911799AC7C09}" type="presParOf" srcId="{10942DF3-E84D-47CE-A524-1A35106A0988}" destId="{E4A953E3-82EE-49B5-9CA4-BF46FA3ACAC8}" srcOrd="1" destOrd="0" presId="urn:microsoft.com/office/officeart/2008/layout/LinedList"/>
    <dgm:cxn modelId="{E26E8229-297B-4028-8422-F801512C7CA6}" type="presParOf" srcId="{E4A953E3-82EE-49B5-9CA4-BF46FA3ACAC8}" destId="{BC854002-EA71-4788-8AE8-9A2C10231454}" srcOrd="0" destOrd="0" presId="urn:microsoft.com/office/officeart/2008/layout/LinedList"/>
    <dgm:cxn modelId="{87331E43-E630-4326-93CB-A08422E362F8}" type="presParOf" srcId="{E4A953E3-82EE-49B5-9CA4-BF46FA3ACAC8}" destId="{C8D6985C-3C52-4397-9702-23ADB14F4642}" srcOrd="1" destOrd="0" presId="urn:microsoft.com/office/officeart/2008/layout/LinedList"/>
    <dgm:cxn modelId="{203566CD-AA90-43FA-ADB7-22B98E71EC44}" type="presParOf" srcId="{E4A953E3-82EE-49B5-9CA4-BF46FA3ACAC8}" destId="{BDBDBD4F-865A-4D4A-96CF-68CE26E8BA48}" srcOrd="2" destOrd="0" presId="urn:microsoft.com/office/officeart/2008/layout/LinedList"/>
    <dgm:cxn modelId="{495C49A5-E3B9-47CD-877C-DA7DCEA47346}" type="presParOf" srcId="{10942DF3-E84D-47CE-A524-1A35106A0988}" destId="{1B095418-F52F-4B95-8EFA-8E10BB2D48E6}" srcOrd="2" destOrd="0" presId="urn:microsoft.com/office/officeart/2008/layout/LinedList"/>
    <dgm:cxn modelId="{404EE01C-20D4-45BF-B48C-40FE1E5F4912}" type="presParOf" srcId="{10942DF3-E84D-47CE-A524-1A35106A0988}" destId="{5069FC49-6911-4D58-9E4D-968B064873BC}" srcOrd="3" destOrd="0" presId="urn:microsoft.com/office/officeart/2008/layout/LinedList"/>
    <dgm:cxn modelId="{49141321-8AA0-4027-845C-DB8FFE01C221}" type="presParOf" srcId="{10942DF3-E84D-47CE-A524-1A35106A0988}" destId="{642E70DF-E55B-435F-8DE5-9E0144CB2959}" srcOrd="4" destOrd="0" presId="urn:microsoft.com/office/officeart/2008/layout/LinedList"/>
    <dgm:cxn modelId="{CB18EB9D-0F87-4F99-ACC8-271039F2B4D4}" type="presParOf" srcId="{642E70DF-E55B-435F-8DE5-9E0144CB2959}" destId="{56F17016-F177-47DD-ACB8-12B720D772B0}" srcOrd="0" destOrd="0" presId="urn:microsoft.com/office/officeart/2008/layout/LinedList"/>
    <dgm:cxn modelId="{8F2A6195-3FD3-4307-BE84-22ECBA6E4B8F}" type="presParOf" srcId="{642E70DF-E55B-435F-8DE5-9E0144CB2959}" destId="{4AD0DE6C-BB5F-446C-BDCA-52DA91FC25CC}" srcOrd="1" destOrd="0" presId="urn:microsoft.com/office/officeart/2008/layout/LinedList"/>
    <dgm:cxn modelId="{BC85909A-DF8A-4371-8F50-32E1244B0BB7}" type="presParOf" srcId="{642E70DF-E55B-435F-8DE5-9E0144CB2959}" destId="{4C1EBBFF-E49F-460E-84A3-0C283046A30E}" srcOrd="2" destOrd="0" presId="urn:microsoft.com/office/officeart/2008/layout/LinedList"/>
    <dgm:cxn modelId="{40DBC7B5-EFF4-4EB6-BA4E-3100F5BDC795}" type="presParOf" srcId="{10942DF3-E84D-47CE-A524-1A35106A0988}" destId="{B91D8EF3-9E03-4716-A35D-DDEE9B49B506}" srcOrd="5" destOrd="0" presId="urn:microsoft.com/office/officeart/2008/layout/LinedList"/>
    <dgm:cxn modelId="{36524074-FE5F-455B-9039-0994C95FCFB7}" type="presParOf" srcId="{10942DF3-E84D-47CE-A524-1A35106A0988}" destId="{80682A56-25C6-4F73-AE0B-17151F2FA2F1}" srcOrd="6" destOrd="0" presId="urn:microsoft.com/office/officeart/2008/layout/LinedList"/>
    <dgm:cxn modelId="{00321359-DDC0-40A9-8E79-39B1E5FB59F1}" type="presParOf" srcId="{10942DF3-E84D-47CE-A524-1A35106A0988}" destId="{18FB7DE4-BB27-463F-96F4-E4E33521D8AE}" srcOrd="7" destOrd="0" presId="urn:microsoft.com/office/officeart/2008/layout/LinedList"/>
    <dgm:cxn modelId="{4BFD5C87-877F-4C35-9EE5-6C730149D0F7}" type="presParOf" srcId="{18FB7DE4-BB27-463F-96F4-E4E33521D8AE}" destId="{81F22431-CB92-4CA8-98C4-93D52337552E}" srcOrd="0" destOrd="0" presId="urn:microsoft.com/office/officeart/2008/layout/LinedList"/>
    <dgm:cxn modelId="{F824939D-CFF2-47A9-902A-3E0D8B9FFC0B}" type="presParOf" srcId="{18FB7DE4-BB27-463F-96F4-E4E33521D8AE}" destId="{9903B848-FDB5-4A9F-BC91-80B04F98AE33}" srcOrd="1" destOrd="0" presId="urn:microsoft.com/office/officeart/2008/layout/LinedList"/>
    <dgm:cxn modelId="{E01E1362-CA73-4C5D-9631-5DF7061D7BF7}" type="presParOf" srcId="{18FB7DE4-BB27-463F-96F4-E4E33521D8AE}" destId="{DBB7B76D-6E57-45E2-89DF-F61B4C9BCCDF}" srcOrd="2" destOrd="0" presId="urn:microsoft.com/office/officeart/2008/layout/LinedList"/>
    <dgm:cxn modelId="{44D3AAEA-AF57-4672-BCE0-7476298C65A1}" type="presParOf" srcId="{10942DF3-E84D-47CE-A524-1A35106A0988}" destId="{EB9E87BA-6BE0-47E7-89C6-34DC93B093F8}" srcOrd="8" destOrd="0" presId="urn:microsoft.com/office/officeart/2008/layout/LinedList"/>
    <dgm:cxn modelId="{4CAB8368-C711-4E8B-853E-4249669C6320}" type="presParOf" srcId="{10942DF3-E84D-47CE-A524-1A35106A0988}" destId="{15A73D59-E106-48BB-BA9F-6F9AACDD6ABC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5E4FBC-09CE-45C9-ABB4-BAE3B92393E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619C035A-D8A7-4D63-B7CE-F5B6E3233AE1}">
      <dgm:prSet/>
      <dgm:spPr/>
      <dgm:t>
        <a:bodyPr/>
        <a:lstStyle/>
        <a:p>
          <a:r>
            <a:rPr lang="en-US" b="0" i="0"/>
            <a:t>Regularly update AI/ML models with new training data and algorithms</a:t>
          </a:r>
          <a:endParaRPr lang="en-US"/>
        </a:p>
      </dgm:t>
    </dgm:pt>
    <dgm:pt modelId="{D206B76D-4F8B-40A6-99A9-8DF7CF7D0CE0}" type="parTrans" cxnId="{B66E865E-6AC0-479A-902F-C4BF417447F3}">
      <dgm:prSet/>
      <dgm:spPr/>
      <dgm:t>
        <a:bodyPr/>
        <a:lstStyle/>
        <a:p>
          <a:endParaRPr lang="en-US"/>
        </a:p>
      </dgm:t>
    </dgm:pt>
    <dgm:pt modelId="{293DAB14-7195-4F3E-8813-8E402DEBC4E0}" type="sibTrans" cxnId="{B66E865E-6AC0-479A-902F-C4BF417447F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8D72DF0-0A66-49B7-9AE1-D956C1CFC288}">
      <dgm:prSet/>
      <dgm:spPr/>
      <dgm:t>
        <a:bodyPr/>
        <a:lstStyle/>
        <a:p>
          <a:r>
            <a:rPr lang="en-US" b="0" i="0"/>
            <a:t>Incorporate emerging technologies (e.g., edge computing, 5G, augmented reality)</a:t>
          </a:r>
          <a:endParaRPr lang="en-US"/>
        </a:p>
      </dgm:t>
    </dgm:pt>
    <dgm:pt modelId="{921759A7-4F32-4027-A2AC-99759A2F1FED}" type="parTrans" cxnId="{EC97FDDD-7938-4190-ACDC-8A95C0ACE85B}">
      <dgm:prSet/>
      <dgm:spPr/>
      <dgm:t>
        <a:bodyPr/>
        <a:lstStyle/>
        <a:p>
          <a:endParaRPr lang="en-US"/>
        </a:p>
      </dgm:t>
    </dgm:pt>
    <dgm:pt modelId="{784F56A6-5AB2-4567-9308-12A5AD965F7C}" type="sibTrans" cxnId="{EC97FDDD-7938-4190-ACDC-8A95C0ACE85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694DAEF-C95A-48C2-9508-B3A792CE7FC6}">
      <dgm:prSet/>
      <dgm:spPr/>
      <dgm:t>
        <a:bodyPr/>
        <a:lstStyle/>
        <a:p>
          <a:r>
            <a:rPr lang="en-US" b="0" i="0"/>
            <a:t>Continuously improve system performance, security, and user experience</a:t>
          </a:r>
          <a:endParaRPr lang="en-US"/>
        </a:p>
      </dgm:t>
    </dgm:pt>
    <dgm:pt modelId="{EC1A884E-67B2-4EE5-B673-CB80B58A392D}" type="parTrans" cxnId="{35BDAF91-B2A9-471A-BFFB-8B904FF8C343}">
      <dgm:prSet/>
      <dgm:spPr/>
      <dgm:t>
        <a:bodyPr/>
        <a:lstStyle/>
        <a:p>
          <a:endParaRPr lang="en-US"/>
        </a:p>
      </dgm:t>
    </dgm:pt>
    <dgm:pt modelId="{68E903F2-72B5-4A30-A7C5-34EEB9D93F68}" type="sibTrans" cxnId="{35BDAF91-B2A9-471A-BFFB-8B904FF8C34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130D89C-3364-46E0-B6EA-7A2957D101A6}">
      <dgm:prSet/>
      <dgm:spPr/>
      <dgm:t>
        <a:bodyPr/>
        <a:lstStyle/>
        <a:p>
          <a:r>
            <a:rPr lang="en-US" b="0" i="0"/>
            <a:t>Develop industry-specific solutions (e.g., healthcare, education, workplace well-being, disabilities)</a:t>
          </a:r>
          <a:endParaRPr lang="en-US"/>
        </a:p>
      </dgm:t>
    </dgm:pt>
    <dgm:pt modelId="{AE296B31-9FF9-4468-B902-26B881252D93}" type="parTrans" cxnId="{CF8FF564-554D-419D-AF1D-CE502040253A}">
      <dgm:prSet/>
      <dgm:spPr/>
      <dgm:t>
        <a:bodyPr/>
        <a:lstStyle/>
        <a:p>
          <a:endParaRPr lang="en-US"/>
        </a:p>
      </dgm:t>
    </dgm:pt>
    <dgm:pt modelId="{D18EED34-F470-4B72-90ED-ED6160074AE7}" type="sibTrans" cxnId="{CF8FF564-554D-419D-AF1D-CE502040253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45486DA-AD50-4BA0-805F-74951C175A08}">
      <dgm:prSet/>
      <dgm:spPr/>
      <dgm:t>
        <a:bodyPr/>
        <a:lstStyle/>
        <a:p>
          <a:r>
            <a:rPr lang="en-US" b="0" i="0"/>
            <a:t>Explore new revenue streams and business models (e.g., subscription-based, data monetization)</a:t>
          </a:r>
          <a:endParaRPr lang="en-US"/>
        </a:p>
      </dgm:t>
    </dgm:pt>
    <dgm:pt modelId="{44113386-3E93-4FAC-A542-9C74ADAEFB9C}" type="parTrans" cxnId="{912A72FD-CEF0-4E4D-A172-2F46AF7BC7FA}">
      <dgm:prSet/>
      <dgm:spPr/>
      <dgm:t>
        <a:bodyPr/>
        <a:lstStyle/>
        <a:p>
          <a:endParaRPr lang="en-US"/>
        </a:p>
      </dgm:t>
    </dgm:pt>
    <dgm:pt modelId="{4FD808E2-2AC2-44BB-A778-07E3DB17B6C7}" type="sibTrans" cxnId="{912A72FD-CEF0-4E4D-A172-2F46AF7BC7FA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0F21D093-B498-48C9-89ED-6077867D58D6}" type="pres">
      <dgm:prSet presAssocID="{7D5E4FBC-09CE-45C9-ABB4-BAE3B92393E5}" presName="Name0" presStyleCnt="0">
        <dgm:presLayoutVars>
          <dgm:animLvl val="lvl"/>
          <dgm:resizeHandles val="exact"/>
        </dgm:presLayoutVars>
      </dgm:prSet>
      <dgm:spPr/>
    </dgm:pt>
    <dgm:pt modelId="{C97991EB-D189-4972-8FED-A9F3E17C53AE}" type="pres">
      <dgm:prSet presAssocID="{619C035A-D8A7-4D63-B7CE-F5B6E3233AE1}" presName="compositeNode" presStyleCnt="0">
        <dgm:presLayoutVars>
          <dgm:bulletEnabled val="1"/>
        </dgm:presLayoutVars>
      </dgm:prSet>
      <dgm:spPr/>
    </dgm:pt>
    <dgm:pt modelId="{B2E0AB08-297A-4C32-B6DC-F79622F1ED6B}" type="pres">
      <dgm:prSet presAssocID="{619C035A-D8A7-4D63-B7CE-F5B6E3233AE1}" presName="bgRect" presStyleLbl="bgAccFollowNode1" presStyleIdx="0" presStyleCnt="5"/>
      <dgm:spPr/>
    </dgm:pt>
    <dgm:pt modelId="{68C5466B-90A5-487C-8B1A-E3E2F51782AC}" type="pres">
      <dgm:prSet presAssocID="{293DAB14-7195-4F3E-8813-8E402DEBC4E0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14F23F1D-F843-4F12-90A7-DEC2C1D86013}" type="pres">
      <dgm:prSet presAssocID="{619C035A-D8A7-4D63-B7CE-F5B6E3233AE1}" presName="bottomLine" presStyleLbl="alignNode1" presStyleIdx="1" presStyleCnt="10">
        <dgm:presLayoutVars/>
      </dgm:prSet>
      <dgm:spPr/>
    </dgm:pt>
    <dgm:pt modelId="{289BB694-8A34-45D2-A7C6-B9CCEB39C26E}" type="pres">
      <dgm:prSet presAssocID="{619C035A-D8A7-4D63-B7CE-F5B6E3233AE1}" presName="nodeText" presStyleLbl="bgAccFollowNode1" presStyleIdx="0" presStyleCnt="5">
        <dgm:presLayoutVars>
          <dgm:bulletEnabled val="1"/>
        </dgm:presLayoutVars>
      </dgm:prSet>
      <dgm:spPr/>
    </dgm:pt>
    <dgm:pt modelId="{26960C2B-C30E-4200-B6EA-4C219985E6B4}" type="pres">
      <dgm:prSet presAssocID="{293DAB14-7195-4F3E-8813-8E402DEBC4E0}" presName="sibTrans" presStyleCnt="0"/>
      <dgm:spPr/>
    </dgm:pt>
    <dgm:pt modelId="{9193A656-B553-4155-9071-4E632D3F9F22}" type="pres">
      <dgm:prSet presAssocID="{28D72DF0-0A66-49B7-9AE1-D956C1CFC288}" presName="compositeNode" presStyleCnt="0">
        <dgm:presLayoutVars>
          <dgm:bulletEnabled val="1"/>
        </dgm:presLayoutVars>
      </dgm:prSet>
      <dgm:spPr/>
    </dgm:pt>
    <dgm:pt modelId="{CE552E49-3132-4DC1-B986-FBB5B9481B65}" type="pres">
      <dgm:prSet presAssocID="{28D72DF0-0A66-49B7-9AE1-D956C1CFC288}" presName="bgRect" presStyleLbl="bgAccFollowNode1" presStyleIdx="1" presStyleCnt="5"/>
      <dgm:spPr/>
    </dgm:pt>
    <dgm:pt modelId="{49A41763-B16F-4CE0-8A21-6A0842350985}" type="pres">
      <dgm:prSet presAssocID="{784F56A6-5AB2-4567-9308-12A5AD965F7C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C08A57F6-5CC9-4706-BB95-4D3464C7EA76}" type="pres">
      <dgm:prSet presAssocID="{28D72DF0-0A66-49B7-9AE1-D956C1CFC288}" presName="bottomLine" presStyleLbl="alignNode1" presStyleIdx="3" presStyleCnt="10">
        <dgm:presLayoutVars/>
      </dgm:prSet>
      <dgm:spPr/>
    </dgm:pt>
    <dgm:pt modelId="{F13B5C14-3D2F-42F4-AC8F-D9990243DB96}" type="pres">
      <dgm:prSet presAssocID="{28D72DF0-0A66-49B7-9AE1-D956C1CFC288}" presName="nodeText" presStyleLbl="bgAccFollowNode1" presStyleIdx="1" presStyleCnt="5">
        <dgm:presLayoutVars>
          <dgm:bulletEnabled val="1"/>
        </dgm:presLayoutVars>
      </dgm:prSet>
      <dgm:spPr/>
    </dgm:pt>
    <dgm:pt modelId="{277C8C19-08B7-4682-AFA9-399AB40AC508}" type="pres">
      <dgm:prSet presAssocID="{784F56A6-5AB2-4567-9308-12A5AD965F7C}" presName="sibTrans" presStyleCnt="0"/>
      <dgm:spPr/>
    </dgm:pt>
    <dgm:pt modelId="{A0D2137B-8F78-459B-8E2B-C07318DD0956}" type="pres">
      <dgm:prSet presAssocID="{5694DAEF-C95A-48C2-9508-B3A792CE7FC6}" presName="compositeNode" presStyleCnt="0">
        <dgm:presLayoutVars>
          <dgm:bulletEnabled val="1"/>
        </dgm:presLayoutVars>
      </dgm:prSet>
      <dgm:spPr/>
    </dgm:pt>
    <dgm:pt modelId="{CCF390DC-FBA2-4D0B-A05B-87CCAF2C417A}" type="pres">
      <dgm:prSet presAssocID="{5694DAEF-C95A-48C2-9508-B3A792CE7FC6}" presName="bgRect" presStyleLbl="bgAccFollowNode1" presStyleIdx="2" presStyleCnt="5"/>
      <dgm:spPr/>
    </dgm:pt>
    <dgm:pt modelId="{FBA9A96D-8E39-4530-816C-004375302B1C}" type="pres">
      <dgm:prSet presAssocID="{68E903F2-72B5-4A30-A7C5-34EEB9D93F68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558C826B-040F-44F7-964C-7F386D2DEBB9}" type="pres">
      <dgm:prSet presAssocID="{5694DAEF-C95A-48C2-9508-B3A792CE7FC6}" presName="bottomLine" presStyleLbl="alignNode1" presStyleIdx="5" presStyleCnt="10">
        <dgm:presLayoutVars/>
      </dgm:prSet>
      <dgm:spPr/>
    </dgm:pt>
    <dgm:pt modelId="{4D169E60-09DF-436C-BDDE-4BB8EB8078A6}" type="pres">
      <dgm:prSet presAssocID="{5694DAEF-C95A-48C2-9508-B3A792CE7FC6}" presName="nodeText" presStyleLbl="bgAccFollowNode1" presStyleIdx="2" presStyleCnt="5">
        <dgm:presLayoutVars>
          <dgm:bulletEnabled val="1"/>
        </dgm:presLayoutVars>
      </dgm:prSet>
      <dgm:spPr/>
    </dgm:pt>
    <dgm:pt modelId="{B13D48AC-8835-4A35-A9CD-8AC1B9D75C86}" type="pres">
      <dgm:prSet presAssocID="{68E903F2-72B5-4A30-A7C5-34EEB9D93F68}" presName="sibTrans" presStyleCnt="0"/>
      <dgm:spPr/>
    </dgm:pt>
    <dgm:pt modelId="{993254B0-95F1-43DE-8623-A7A73AB542B3}" type="pres">
      <dgm:prSet presAssocID="{4130D89C-3364-46E0-B6EA-7A2957D101A6}" presName="compositeNode" presStyleCnt="0">
        <dgm:presLayoutVars>
          <dgm:bulletEnabled val="1"/>
        </dgm:presLayoutVars>
      </dgm:prSet>
      <dgm:spPr/>
    </dgm:pt>
    <dgm:pt modelId="{7A46E61B-F416-46D2-ADA9-7EE7B09C72E1}" type="pres">
      <dgm:prSet presAssocID="{4130D89C-3364-46E0-B6EA-7A2957D101A6}" presName="bgRect" presStyleLbl="bgAccFollowNode1" presStyleIdx="3" presStyleCnt="5"/>
      <dgm:spPr/>
    </dgm:pt>
    <dgm:pt modelId="{00FB7A22-2F77-4369-8E3B-D11CF5B3DEB5}" type="pres">
      <dgm:prSet presAssocID="{D18EED34-F470-4B72-90ED-ED6160074AE7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501C2030-035A-407C-9E69-8BE3A0504E6A}" type="pres">
      <dgm:prSet presAssocID="{4130D89C-3364-46E0-B6EA-7A2957D101A6}" presName="bottomLine" presStyleLbl="alignNode1" presStyleIdx="7" presStyleCnt="10">
        <dgm:presLayoutVars/>
      </dgm:prSet>
      <dgm:spPr/>
    </dgm:pt>
    <dgm:pt modelId="{C8723F58-9B9D-4099-9981-AF5A5D038C60}" type="pres">
      <dgm:prSet presAssocID="{4130D89C-3364-46E0-B6EA-7A2957D101A6}" presName="nodeText" presStyleLbl="bgAccFollowNode1" presStyleIdx="3" presStyleCnt="5">
        <dgm:presLayoutVars>
          <dgm:bulletEnabled val="1"/>
        </dgm:presLayoutVars>
      </dgm:prSet>
      <dgm:spPr/>
    </dgm:pt>
    <dgm:pt modelId="{57CD1603-36AF-49DF-AB54-0081FE1187A1}" type="pres">
      <dgm:prSet presAssocID="{D18EED34-F470-4B72-90ED-ED6160074AE7}" presName="sibTrans" presStyleCnt="0"/>
      <dgm:spPr/>
    </dgm:pt>
    <dgm:pt modelId="{983194FD-7587-4B09-90F0-27448B94B7C3}" type="pres">
      <dgm:prSet presAssocID="{B45486DA-AD50-4BA0-805F-74951C175A08}" presName="compositeNode" presStyleCnt="0">
        <dgm:presLayoutVars>
          <dgm:bulletEnabled val="1"/>
        </dgm:presLayoutVars>
      </dgm:prSet>
      <dgm:spPr/>
    </dgm:pt>
    <dgm:pt modelId="{068470B8-0C57-4BA6-91B0-55A2A1FE0430}" type="pres">
      <dgm:prSet presAssocID="{B45486DA-AD50-4BA0-805F-74951C175A08}" presName="bgRect" presStyleLbl="bgAccFollowNode1" presStyleIdx="4" presStyleCnt="5"/>
      <dgm:spPr/>
    </dgm:pt>
    <dgm:pt modelId="{E3C6CCE1-C622-4D52-9CA5-391DAF67C1D9}" type="pres">
      <dgm:prSet presAssocID="{4FD808E2-2AC2-44BB-A778-07E3DB17B6C7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F5F0474C-3184-46AF-A0E7-E10A494F2826}" type="pres">
      <dgm:prSet presAssocID="{B45486DA-AD50-4BA0-805F-74951C175A08}" presName="bottomLine" presStyleLbl="alignNode1" presStyleIdx="9" presStyleCnt="10">
        <dgm:presLayoutVars/>
      </dgm:prSet>
      <dgm:spPr/>
    </dgm:pt>
    <dgm:pt modelId="{4FB027A8-6AA7-4343-A5F9-C4B5639DA03E}" type="pres">
      <dgm:prSet presAssocID="{B45486DA-AD50-4BA0-805F-74951C175A08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4F8C6502-16DC-439F-B3CF-A094435CF93C}" type="presOf" srcId="{28D72DF0-0A66-49B7-9AE1-D956C1CFC288}" destId="{F13B5C14-3D2F-42F4-AC8F-D9990243DB96}" srcOrd="1" destOrd="0" presId="urn:microsoft.com/office/officeart/2016/7/layout/BasicLinearProcessNumbered"/>
    <dgm:cxn modelId="{12B5581F-210D-4369-A204-C498886D7B78}" type="presOf" srcId="{293DAB14-7195-4F3E-8813-8E402DEBC4E0}" destId="{68C5466B-90A5-487C-8B1A-E3E2F51782AC}" srcOrd="0" destOrd="0" presId="urn:microsoft.com/office/officeart/2016/7/layout/BasicLinearProcessNumbered"/>
    <dgm:cxn modelId="{BFC7042D-E1FF-44FE-81AE-6A311356EAB9}" type="presOf" srcId="{B45486DA-AD50-4BA0-805F-74951C175A08}" destId="{068470B8-0C57-4BA6-91B0-55A2A1FE0430}" srcOrd="0" destOrd="0" presId="urn:microsoft.com/office/officeart/2016/7/layout/BasicLinearProcessNumbered"/>
    <dgm:cxn modelId="{CE2DF759-773F-4BCC-B7E5-60D56B4D4639}" type="presOf" srcId="{619C035A-D8A7-4D63-B7CE-F5B6E3233AE1}" destId="{289BB694-8A34-45D2-A7C6-B9CCEB39C26E}" srcOrd="1" destOrd="0" presId="urn:microsoft.com/office/officeart/2016/7/layout/BasicLinearProcessNumbered"/>
    <dgm:cxn modelId="{B66E865E-6AC0-479A-902F-C4BF417447F3}" srcId="{7D5E4FBC-09CE-45C9-ABB4-BAE3B92393E5}" destId="{619C035A-D8A7-4D63-B7CE-F5B6E3233AE1}" srcOrd="0" destOrd="0" parTransId="{D206B76D-4F8B-40A6-99A9-8DF7CF7D0CE0}" sibTransId="{293DAB14-7195-4F3E-8813-8E402DEBC4E0}"/>
    <dgm:cxn modelId="{D2CCFB62-22A8-4A9E-9B2B-302DB25EE0BE}" type="presOf" srcId="{B45486DA-AD50-4BA0-805F-74951C175A08}" destId="{4FB027A8-6AA7-4343-A5F9-C4B5639DA03E}" srcOrd="1" destOrd="0" presId="urn:microsoft.com/office/officeart/2016/7/layout/BasicLinearProcessNumbered"/>
    <dgm:cxn modelId="{CF8FF564-554D-419D-AF1D-CE502040253A}" srcId="{7D5E4FBC-09CE-45C9-ABB4-BAE3B92393E5}" destId="{4130D89C-3364-46E0-B6EA-7A2957D101A6}" srcOrd="3" destOrd="0" parTransId="{AE296B31-9FF9-4468-B902-26B881252D93}" sibTransId="{D18EED34-F470-4B72-90ED-ED6160074AE7}"/>
    <dgm:cxn modelId="{752BC579-2B41-4917-860E-545032ABCE9F}" type="presOf" srcId="{5694DAEF-C95A-48C2-9508-B3A792CE7FC6}" destId="{CCF390DC-FBA2-4D0B-A05B-87CCAF2C417A}" srcOrd="0" destOrd="0" presId="urn:microsoft.com/office/officeart/2016/7/layout/BasicLinearProcessNumbered"/>
    <dgm:cxn modelId="{5EF8F981-3B9E-47A3-AAFD-0E94A3C2B5EF}" type="presOf" srcId="{619C035A-D8A7-4D63-B7CE-F5B6E3233AE1}" destId="{B2E0AB08-297A-4C32-B6DC-F79622F1ED6B}" srcOrd="0" destOrd="0" presId="urn:microsoft.com/office/officeart/2016/7/layout/BasicLinearProcessNumbered"/>
    <dgm:cxn modelId="{94AE4785-8511-421B-9F2E-7AFC791C9948}" type="presOf" srcId="{D18EED34-F470-4B72-90ED-ED6160074AE7}" destId="{00FB7A22-2F77-4369-8E3B-D11CF5B3DEB5}" srcOrd="0" destOrd="0" presId="urn:microsoft.com/office/officeart/2016/7/layout/BasicLinearProcessNumbered"/>
    <dgm:cxn modelId="{35BDAF91-B2A9-471A-BFFB-8B904FF8C343}" srcId="{7D5E4FBC-09CE-45C9-ABB4-BAE3B92393E5}" destId="{5694DAEF-C95A-48C2-9508-B3A792CE7FC6}" srcOrd="2" destOrd="0" parTransId="{EC1A884E-67B2-4EE5-B673-CB80B58A392D}" sibTransId="{68E903F2-72B5-4A30-A7C5-34EEB9D93F68}"/>
    <dgm:cxn modelId="{87B57393-9BC9-4FFF-A0B9-DE81A7A338F2}" type="presOf" srcId="{5694DAEF-C95A-48C2-9508-B3A792CE7FC6}" destId="{4D169E60-09DF-436C-BDDE-4BB8EB8078A6}" srcOrd="1" destOrd="0" presId="urn:microsoft.com/office/officeart/2016/7/layout/BasicLinearProcessNumbered"/>
    <dgm:cxn modelId="{10C5FD93-6AED-4528-85CF-ABDFEBA1805C}" type="presOf" srcId="{68E903F2-72B5-4A30-A7C5-34EEB9D93F68}" destId="{FBA9A96D-8E39-4530-816C-004375302B1C}" srcOrd="0" destOrd="0" presId="urn:microsoft.com/office/officeart/2016/7/layout/BasicLinearProcessNumbered"/>
    <dgm:cxn modelId="{DB1D32AE-4051-4930-B9B5-AB96C4EE9BCC}" type="presOf" srcId="{4130D89C-3364-46E0-B6EA-7A2957D101A6}" destId="{C8723F58-9B9D-4099-9981-AF5A5D038C60}" srcOrd="1" destOrd="0" presId="urn:microsoft.com/office/officeart/2016/7/layout/BasicLinearProcessNumbered"/>
    <dgm:cxn modelId="{8AEAB3C0-A3A7-4944-9251-50A0CCFE6F0B}" type="presOf" srcId="{4FD808E2-2AC2-44BB-A778-07E3DB17B6C7}" destId="{E3C6CCE1-C622-4D52-9CA5-391DAF67C1D9}" srcOrd="0" destOrd="0" presId="urn:microsoft.com/office/officeart/2016/7/layout/BasicLinearProcessNumbered"/>
    <dgm:cxn modelId="{1CC59CC2-DE6F-4DFD-BC76-08910E768FDE}" type="presOf" srcId="{7D5E4FBC-09CE-45C9-ABB4-BAE3B92393E5}" destId="{0F21D093-B498-48C9-89ED-6077867D58D6}" srcOrd="0" destOrd="0" presId="urn:microsoft.com/office/officeart/2016/7/layout/BasicLinearProcessNumbered"/>
    <dgm:cxn modelId="{18B036CB-D75C-46A0-9BDB-C2F6983AFD3D}" type="presOf" srcId="{28D72DF0-0A66-49B7-9AE1-D956C1CFC288}" destId="{CE552E49-3132-4DC1-B986-FBB5B9481B65}" srcOrd="0" destOrd="0" presId="urn:microsoft.com/office/officeart/2016/7/layout/BasicLinearProcessNumbered"/>
    <dgm:cxn modelId="{EC97FDDD-7938-4190-ACDC-8A95C0ACE85B}" srcId="{7D5E4FBC-09CE-45C9-ABB4-BAE3B92393E5}" destId="{28D72DF0-0A66-49B7-9AE1-D956C1CFC288}" srcOrd="1" destOrd="0" parTransId="{921759A7-4F32-4027-A2AC-99759A2F1FED}" sibTransId="{784F56A6-5AB2-4567-9308-12A5AD965F7C}"/>
    <dgm:cxn modelId="{433311E4-B277-4028-8B68-77F9C345F9E0}" type="presOf" srcId="{4130D89C-3364-46E0-B6EA-7A2957D101A6}" destId="{7A46E61B-F416-46D2-ADA9-7EE7B09C72E1}" srcOrd="0" destOrd="0" presId="urn:microsoft.com/office/officeart/2016/7/layout/BasicLinearProcessNumbered"/>
    <dgm:cxn modelId="{912A72FD-CEF0-4E4D-A172-2F46AF7BC7FA}" srcId="{7D5E4FBC-09CE-45C9-ABB4-BAE3B92393E5}" destId="{B45486DA-AD50-4BA0-805F-74951C175A08}" srcOrd="4" destOrd="0" parTransId="{44113386-3E93-4FAC-A542-9C74ADAEFB9C}" sibTransId="{4FD808E2-2AC2-44BB-A778-07E3DB17B6C7}"/>
    <dgm:cxn modelId="{2AA15FFF-8D8A-4B90-9D9A-69C24ED9F2F7}" type="presOf" srcId="{784F56A6-5AB2-4567-9308-12A5AD965F7C}" destId="{49A41763-B16F-4CE0-8A21-6A0842350985}" srcOrd="0" destOrd="0" presId="urn:microsoft.com/office/officeart/2016/7/layout/BasicLinearProcessNumbered"/>
    <dgm:cxn modelId="{00FE580F-03B7-41A2-AA7D-4ED6172BD181}" type="presParOf" srcId="{0F21D093-B498-48C9-89ED-6077867D58D6}" destId="{C97991EB-D189-4972-8FED-A9F3E17C53AE}" srcOrd="0" destOrd="0" presId="urn:microsoft.com/office/officeart/2016/7/layout/BasicLinearProcessNumbered"/>
    <dgm:cxn modelId="{6B7F1F8F-9403-48B0-AD85-974AD4D30AE3}" type="presParOf" srcId="{C97991EB-D189-4972-8FED-A9F3E17C53AE}" destId="{B2E0AB08-297A-4C32-B6DC-F79622F1ED6B}" srcOrd="0" destOrd="0" presId="urn:microsoft.com/office/officeart/2016/7/layout/BasicLinearProcessNumbered"/>
    <dgm:cxn modelId="{1DBD83F6-BEDB-44AA-976A-6509F0167A7A}" type="presParOf" srcId="{C97991EB-D189-4972-8FED-A9F3E17C53AE}" destId="{68C5466B-90A5-487C-8B1A-E3E2F51782AC}" srcOrd="1" destOrd="0" presId="urn:microsoft.com/office/officeart/2016/7/layout/BasicLinearProcessNumbered"/>
    <dgm:cxn modelId="{6C21169F-A950-4286-8ADA-E22DF29144ED}" type="presParOf" srcId="{C97991EB-D189-4972-8FED-A9F3E17C53AE}" destId="{14F23F1D-F843-4F12-90A7-DEC2C1D86013}" srcOrd="2" destOrd="0" presId="urn:microsoft.com/office/officeart/2016/7/layout/BasicLinearProcessNumbered"/>
    <dgm:cxn modelId="{5C2373C9-E861-40A7-A984-C2A9322C721E}" type="presParOf" srcId="{C97991EB-D189-4972-8FED-A9F3E17C53AE}" destId="{289BB694-8A34-45D2-A7C6-B9CCEB39C26E}" srcOrd="3" destOrd="0" presId="urn:microsoft.com/office/officeart/2016/7/layout/BasicLinearProcessNumbered"/>
    <dgm:cxn modelId="{450545F3-87AB-4354-B2D9-3F16E35CBA81}" type="presParOf" srcId="{0F21D093-B498-48C9-89ED-6077867D58D6}" destId="{26960C2B-C30E-4200-B6EA-4C219985E6B4}" srcOrd="1" destOrd="0" presId="urn:microsoft.com/office/officeart/2016/7/layout/BasicLinearProcessNumbered"/>
    <dgm:cxn modelId="{72B41D2F-037A-49CB-8BC4-C3CF87191FAB}" type="presParOf" srcId="{0F21D093-B498-48C9-89ED-6077867D58D6}" destId="{9193A656-B553-4155-9071-4E632D3F9F22}" srcOrd="2" destOrd="0" presId="urn:microsoft.com/office/officeart/2016/7/layout/BasicLinearProcessNumbered"/>
    <dgm:cxn modelId="{7679C60E-EBAC-4C62-8127-22572AF899CE}" type="presParOf" srcId="{9193A656-B553-4155-9071-4E632D3F9F22}" destId="{CE552E49-3132-4DC1-B986-FBB5B9481B65}" srcOrd="0" destOrd="0" presId="urn:microsoft.com/office/officeart/2016/7/layout/BasicLinearProcessNumbered"/>
    <dgm:cxn modelId="{8F9ABCCA-97C1-43B4-B767-8D2420AD7288}" type="presParOf" srcId="{9193A656-B553-4155-9071-4E632D3F9F22}" destId="{49A41763-B16F-4CE0-8A21-6A0842350985}" srcOrd="1" destOrd="0" presId="urn:microsoft.com/office/officeart/2016/7/layout/BasicLinearProcessNumbered"/>
    <dgm:cxn modelId="{08029D29-085B-4402-AB39-CA226888481B}" type="presParOf" srcId="{9193A656-B553-4155-9071-4E632D3F9F22}" destId="{C08A57F6-5CC9-4706-BB95-4D3464C7EA76}" srcOrd="2" destOrd="0" presId="urn:microsoft.com/office/officeart/2016/7/layout/BasicLinearProcessNumbered"/>
    <dgm:cxn modelId="{5B414872-AD42-4D9B-AFC0-AE74DEE25D4F}" type="presParOf" srcId="{9193A656-B553-4155-9071-4E632D3F9F22}" destId="{F13B5C14-3D2F-42F4-AC8F-D9990243DB96}" srcOrd="3" destOrd="0" presId="urn:microsoft.com/office/officeart/2016/7/layout/BasicLinearProcessNumbered"/>
    <dgm:cxn modelId="{22EC9210-0854-4CB1-B1A3-4BF46DF61FA7}" type="presParOf" srcId="{0F21D093-B498-48C9-89ED-6077867D58D6}" destId="{277C8C19-08B7-4682-AFA9-399AB40AC508}" srcOrd="3" destOrd="0" presId="urn:microsoft.com/office/officeart/2016/7/layout/BasicLinearProcessNumbered"/>
    <dgm:cxn modelId="{1CE8D547-8425-44B8-957B-F00DE10E81BD}" type="presParOf" srcId="{0F21D093-B498-48C9-89ED-6077867D58D6}" destId="{A0D2137B-8F78-459B-8E2B-C07318DD0956}" srcOrd="4" destOrd="0" presId="urn:microsoft.com/office/officeart/2016/7/layout/BasicLinearProcessNumbered"/>
    <dgm:cxn modelId="{946AB654-2AF0-4623-8802-CB09917BF078}" type="presParOf" srcId="{A0D2137B-8F78-459B-8E2B-C07318DD0956}" destId="{CCF390DC-FBA2-4D0B-A05B-87CCAF2C417A}" srcOrd="0" destOrd="0" presId="urn:microsoft.com/office/officeart/2016/7/layout/BasicLinearProcessNumbered"/>
    <dgm:cxn modelId="{6F7A3532-6220-4DE5-9478-2603362A7EBC}" type="presParOf" srcId="{A0D2137B-8F78-459B-8E2B-C07318DD0956}" destId="{FBA9A96D-8E39-4530-816C-004375302B1C}" srcOrd="1" destOrd="0" presId="urn:microsoft.com/office/officeart/2016/7/layout/BasicLinearProcessNumbered"/>
    <dgm:cxn modelId="{0FB7105B-392A-44FE-A27F-F0D05B1E1026}" type="presParOf" srcId="{A0D2137B-8F78-459B-8E2B-C07318DD0956}" destId="{558C826B-040F-44F7-964C-7F386D2DEBB9}" srcOrd="2" destOrd="0" presId="urn:microsoft.com/office/officeart/2016/7/layout/BasicLinearProcessNumbered"/>
    <dgm:cxn modelId="{D2F419A2-4B41-44A5-A030-BAF3080F9310}" type="presParOf" srcId="{A0D2137B-8F78-459B-8E2B-C07318DD0956}" destId="{4D169E60-09DF-436C-BDDE-4BB8EB8078A6}" srcOrd="3" destOrd="0" presId="urn:microsoft.com/office/officeart/2016/7/layout/BasicLinearProcessNumbered"/>
    <dgm:cxn modelId="{55E76605-43B2-4EC0-9655-A87533F8E99B}" type="presParOf" srcId="{0F21D093-B498-48C9-89ED-6077867D58D6}" destId="{B13D48AC-8835-4A35-A9CD-8AC1B9D75C86}" srcOrd="5" destOrd="0" presId="urn:microsoft.com/office/officeart/2016/7/layout/BasicLinearProcessNumbered"/>
    <dgm:cxn modelId="{08610215-D5E8-4897-8C13-211152A49F9B}" type="presParOf" srcId="{0F21D093-B498-48C9-89ED-6077867D58D6}" destId="{993254B0-95F1-43DE-8623-A7A73AB542B3}" srcOrd="6" destOrd="0" presId="urn:microsoft.com/office/officeart/2016/7/layout/BasicLinearProcessNumbered"/>
    <dgm:cxn modelId="{3E642D0E-89CA-4358-BE47-4A64ACC71937}" type="presParOf" srcId="{993254B0-95F1-43DE-8623-A7A73AB542B3}" destId="{7A46E61B-F416-46D2-ADA9-7EE7B09C72E1}" srcOrd="0" destOrd="0" presId="urn:microsoft.com/office/officeart/2016/7/layout/BasicLinearProcessNumbered"/>
    <dgm:cxn modelId="{F57F3E7A-14B8-4ACA-944C-A1A9A7BF2FD1}" type="presParOf" srcId="{993254B0-95F1-43DE-8623-A7A73AB542B3}" destId="{00FB7A22-2F77-4369-8E3B-D11CF5B3DEB5}" srcOrd="1" destOrd="0" presId="urn:microsoft.com/office/officeart/2016/7/layout/BasicLinearProcessNumbered"/>
    <dgm:cxn modelId="{CC329556-BF24-4BE4-BF2E-271ECD5C02B0}" type="presParOf" srcId="{993254B0-95F1-43DE-8623-A7A73AB542B3}" destId="{501C2030-035A-407C-9E69-8BE3A0504E6A}" srcOrd="2" destOrd="0" presId="urn:microsoft.com/office/officeart/2016/7/layout/BasicLinearProcessNumbered"/>
    <dgm:cxn modelId="{4E7ADFE4-98F9-4880-908B-CBF1BEE38CC3}" type="presParOf" srcId="{993254B0-95F1-43DE-8623-A7A73AB542B3}" destId="{C8723F58-9B9D-4099-9981-AF5A5D038C60}" srcOrd="3" destOrd="0" presId="urn:microsoft.com/office/officeart/2016/7/layout/BasicLinearProcessNumbered"/>
    <dgm:cxn modelId="{90BF246D-A96F-47F0-8A57-159DFF4914EB}" type="presParOf" srcId="{0F21D093-B498-48C9-89ED-6077867D58D6}" destId="{57CD1603-36AF-49DF-AB54-0081FE1187A1}" srcOrd="7" destOrd="0" presId="urn:microsoft.com/office/officeart/2016/7/layout/BasicLinearProcessNumbered"/>
    <dgm:cxn modelId="{FFF408D2-DE41-4D96-A7FC-3F6BAF7D2401}" type="presParOf" srcId="{0F21D093-B498-48C9-89ED-6077867D58D6}" destId="{983194FD-7587-4B09-90F0-27448B94B7C3}" srcOrd="8" destOrd="0" presId="urn:microsoft.com/office/officeart/2016/7/layout/BasicLinearProcessNumbered"/>
    <dgm:cxn modelId="{5B86D35E-B544-4272-99AB-A93463429659}" type="presParOf" srcId="{983194FD-7587-4B09-90F0-27448B94B7C3}" destId="{068470B8-0C57-4BA6-91B0-55A2A1FE0430}" srcOrd="0" destOrd="0" presId="urn:microsoft.com/office/officeart/2016/7/layout/BasicLinearProcessNumbered"/>
    <dgm:cxn modelId="{C9CE01BC-C5C1-441E-BA72-C142D39F7342}" type="presParOf" srcId="{983194FD-7587-4B09-90F0-27448B94B7C3}" destId="{E3C6CCE1-C622-4D52-9CA5-391DAF67C1D9}" srcOrd="1" destOrd="0" presId="urn:microsoft.com/office/officeart/2016/7/layout/BasicLinearProcessNumbered"/>
    <dgm:cxn modelId="{8EEF122B-B04A-4224-9D18-7DDFC7505570}" type="presParOf" srcId="{983194FD-7587-4B09-90F0-27448B94B7C3}" destId="{F5F0474C-3184-46AF-A0E7-E10A494F2826}" srcOrd="2" destOrd="0" presId="urn:microsoft.com/office/officeart/2016/7/layout/BasicLinearProcessNumbered"/>
    <dgm:cxn modelId="{E4A24F95-5808-4BF7-951E-880E8DA1855D}" type="presParOf" srcId="{983194FD-7587-4B09-90F0-27448B94B7C3}" destId="{4FB027A8-6AA7-4343-A5F9-C4B5639DA03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7F2B1-E666-4605-8F0C-62BDA1B34CA1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AB10C28E-35CA-4185-B173-FF9B0D0FF424}">
      <dgm:prSet/>
      <dgm:spPr/>
      <dgm:t>
        <a:bodyPr/>
        <a:lstStyle/>
        <a:p>
          <a:r>
            <a:rPr lang="en-US"/>
            <a:t>Target</a:t>
          </a:r>
        </a:p>
      </dgm:t>
    </dgm:pt>
    <dgm:pt modelId="{B44D86A7-3326-4788-B9CD-B3E44BF812B3}" type="parTrans" cxnId="{0E6D544F-DFE0-4587-B069-4BD940C2A218}">
      <dgm:prSet/>
      <dgm:spPr/>
      <dgm:t>
        <a:bodyPr/>
        <a:lstStyle/>
        <a:p>
          <a:endParaRPr lang="en-US"/>
        </a:p>
      </dgm:t>
    </dgm:pt>
    <dgm:pt modelId="{CF77E361-CEB7-4974-9B88-18B05BC0517A}" type="sibTrans" cxnId="{0E6D544F-DFE0-4587-B069-4BD940C2A218}">
      <dgm:prSet/>
      <dgm:spPr/>
      <dgm:t>
        <a:bodyPr/>
        <a:lstStyle/>
        <a:p>
          <a:endParaRPr lang="en-US"/>
        </a:p>
      </dgm:t>
    </dgm:pt>
    <dgm:pt modelId="{193DE2C6-1282-4209-969D-952DE1DA80E4}">
      <dgm:prSet/>
      <dgm:spPr/>
      <dgm:t>
        <a:bodyPr/>
        <a:lstStyle/>
        <a:p>
          <a:r>
            <a:rPr lang="en-US"/>
            <a:t>Target early adopters and tech enthusiasts initially</a:t>
          </a:r>
        </a:p>
      </dgm:t>
    </dgm:pt>
    <dgm:pt modelId="{7FEBD47F-8159-440C-B0BC-71359D308462}" type="parTrans" cxnId="{DD29ECFB-83B4-452E-BADE-33FCFC33F1D4}">
      <dgm:prSet/>
      <dgm:spPr/>
      <dgm:t>
        <a:bodyPr/>
        <a:lstStyle/>
        <a:p>
          <a:endParaRPr lang="en-US"/>
        </a:p>
      </dgm:t>
    </dgm:pt>
    <dgm:pt modelId="{D6769169-061A-4307-AA74-3DFA8C137495}" type="sibTrans" cxnId="{DD29ECFB-83B4-452E-BADE-33FCFC33F1D4}">
      <dgm:prSet/>
      <dgm:spPr/>
      <dgm:t>
        <a:bodyPr/>
        <a:lstStyle/>
        <a:p>
          <a:endParaRPr lang="en-US"/>
        </a:p>
      </dgm:t>
    </dgm:pt>
    <dgm:pt modelId="{1441A0CA-FCED-42F9-8EE8-695FA09432B7}">
      <dgm:prSet/>
      <dgm:spPr/>
      <dgm:t>
        <a:bodyPr/>
        <a:lstStyle/>
        <a:p>
          <a:r>
            <a:rPr lang="en-US"/>
            <a:t>Partner</a:t>
          </a:r>
        </a:p>
      </dgm:t>
    </dgm:pt>
    <dgm:pt modelId="{6C50B5DA-05F5-4C3A-A539-F7672EBD9C7C}" type="parTrans" cxnId="{9AF097F5-B1AF-4D34-A3C2-A3A9EDD49503}">
      <dgm:prSet/>
      <dgm:spPr/>
      <dgm:t>
        <a:bodyPr/>
        <a:lstStyle/>
        <a:p>
          <a:endParaRPr lang="en-US"/>
        </a:p>
      </dgm:t>
    </dgm:pt>
    <dgm:pt modelId="{A594955E-5220-42D9-B2D7-D13CB87AC62F}" type="sibTrans" cxnId="{9AF097F5-B1AF-4D34-A3C2-A3A9EDD49503}">
      <dgm:prSet/>
      <dgm:spPr/>
      <dgm:t>
        <a:bodyPr/>
        <a:lstStyle/>
        <a:p>
          <a:endParaRPr lang="en-US"/>
        </a:p>
      </dgm:t>
    </dgm:pt>
    <dgm:pt modelId="{E890D7AE-50F8-47EA-A7EF-EFF23615C7E0}">
      <dgm:prSet/>
      <dgm:spPr/>
      <dgm:t>
        <a:bodyPr/>
        <a:lstStyle/>
        <a:p>
          <a:r>
            <a:rPr lang="en-US"/>
            <a:t>Partner with smart home device manufacturers for bundled offerings</a:t>
          </a:r>
        </a:p>
      </dgm:t>
    </dgm:pt>
    <dgm:pt modelId="{F84AD42D-4404-407F-9175-BE24386830EE}" type="parTrans" cxnId="{9ADE0541-DD84-47BF-94D9-59FEB8856D42}">
      <dgm:prSet/>
      <dgm:spPr/>
      <dgm:t>
        <a:bodyPr/>
        <a:lstStyle/>
        <a:p>
          <a:endParaRPr lang="en-US"/>
        </a:p>
      </dgm:t>
    </dgm:pt>
    <dgm:pt modelId="{9D5FEECF-3584-49BD-9A70-590D12271D7D}" type="sibTrans" cxnId="{9ADE0541-DD84-47BF-94D9-59FEB8856D42}">
      <dgm:prSet/>
      <dgm:spPr/>
      <dgm:t>
        <a:bodyPr/>
        <a:lstStyle/>
        <a:p>
          <a:endParaRPr lang="en-US"/>
        </a:p>
      </dgm:t>
    </dgm:pt>
    <dgm:pt modelId="{D22EC409-EF67-489E-B5BC-3751E890DE5C}">
      <dgm:prSet/>
      <dgm:spPr/>
      <dgm:t>
        <a:bodyPr/>
        <a:lstStyle/>
        <a:p>
          <a:r>
            <a:rPr lang="en-US"/>
            <a:t>Leverage</a:t>
          </a:r>
        </a:p>
      </dgm:t>
    </dgm:pt>
    <dgm:pt modelId="{55BFABED-0627-4F78-8E85-BB9C9CC985DF}" type="parTrans" cxnId="{AC8C782C-828F-421B-BE12-43AE41B07374}">
      <dgm:prSet/>
      <dgm:spPr/>
      <dgm:t>
        <a:bodyPr/>
        <a:lstStyle/>
        <a:p>
          <a:endParaRPr lang="en-US"/>
        </a:p>
      </dgm:t>
    </dgm:pt>
    <dgm:pt modelId="{1C64DE00-DAEB-4050-9060-2C95D0A53443}" type="sibTrans" cxnId="{AC8C782C-828F-421B-BE12-43AE41B07374}">
      <dgm:prSet/>
      <dgm:spPr/>
      <dgm:t>
        <a:bodyPr/>
        <a:lstStyle/>
        <a:p>
          <a:endParaRPr lang="en-US"/>
        </a:p>
      </dgm:t>
    </dgm:pt>
    <dgm:pt modelId="{1FCA6AB1-746F-4036-9448-6C665C135157}">
      <dgm:prSet/>
      <dgm:spPr/>
      <dgm:t>
        <a:bodyPr/>
        <a:lstStyle/>
        <a:p>
          <a:r>
            <a:rPr lang="en-US"/>
            <a:t>Leverage influencers for marketing and social media campaigns.</a:t>
          </a:r>
        </a:p>
      </dgm:t>
    </dgm:pt>
    <dgm:pt modelId="{09E7FACC-3E53-4903-973C-919EF1018C4E}" type="parTrans" cxnId="{EFAA5FD3-2F1E-4E5E-9F1E-FF1146A86393}">
      <dgm:prSet/>
      <dgm:spPr/>
      <dgm:t>
        <a:bodyPr/>
        <a:lstStyle/>
        <a:p>
          <a:endParaRPr lang="en-US"/>
        </a:p>
      </dgm:t>
    </dgm:pt>
    <dgm:pt modelId="{42BA9D13-8626-4931-8F40-9907682039C7}" type="sibTrans" cxnId="{EFAA5FD3-2F1E-4E5E-9F1E-FF1146A86393}">
      <dgm:prSet/>
      <dgm:spPr/>
      <dgm:t>
        <a:bodyPr/>
        <a:lstStyle/>
        <a:p>
          <a:endParaRPr lang="en-US"/>
        </a:p>
      </dgm:t>
    </dgm:pt>
    <dgm:pt modelId="{70E873E7-E145-4E57-BF6F-0098FBDD9EFE}">
      <dgm:prSet/>
      <dgm:spPr/>
      <dgm:t>
        <a:bodyPr/>
        <a:lstStyle/>
        <a:p>
          <a:r>
            <a:rPr lang="en-US"/>
            <a:t>Offer</a:t>
          </a:r>
        </a:p>
      </dgm:t>
    </dgm:pt>
    <dgm:pt modelId="{EB387F2C-23C5-43CE-A59E-343B908213D1}" type="parTrans" cxnId="{C9C2C08C-6987-46D0-A89F-584CF8000784}">
      <dgm:prSet/>
      <dgm:spPr/>
      <dgm:t>
        <a:bodyPr/>
        <a:lstStyle/>
        <a:p>
          <a:endParaRPr lang="en-US"/>
        </a:p>
      </dgm:t>
    </dgm:pt>
    <dgm:pt modelId="{13F135F2-A339-4D58-A8DF-0AA85A934B5B}" type="sibTrans" cxnId="{C9C2C08C-6987-46D0-A89F-584CF8000784}">
      <dgm:prSet/>
      <dgm:spPr/>
      <dgm:t>
        <a:bodyPr/>
        <a:lstStyle/>
        <a:p>
          <a:endParaRPr lang="en-US"/>
        </a:p>
      </dgm:t>
    </dgm:pt>
    <dgm:pt modelId="{C89BF5BF-38B0-441D-A17F-77D39473A021}">
      <dgm:prSet/>
      <dgm:spPr/>
      <dgm:t>
        <a:bodyPr/>
        <a:lstStyle/>
        <a:p>
          <a:r>
            <a:rPr lang="en-US"/>
            <a:t>Offer free trials and introductory pricing for early user acquisition.</a:t>
          </a:r>
        </a:p>
      </dgm:t>
    </dgm:pt>
    <dgm:pt modelId="{67F92E57-FF03-47AC-90F9-CF890D97D8D5}" type="parTrans" cxnId="{057EC73A-9127-42D7-9922-4F31B05BC83B}">
      <dgm:prSet/>
      <dgm:spPr/>
      <dgm:t>
        <a:bodyPr/>
        <a:lstStyle/>
        <a:p>
          <a:endParaRPr lang="en-US"/>
        </a:p>
      </dgm:t>
    </dgm:pt>
    <dgm:pt modelId="{B0926688-6AA3-4DB5-943E-BEC34D6188D6}" type="sibTrans" cxnId="{057EC73A-9127-42D7-9922-4F31B05BC83B}">
      <dgm:prSet/>
      <dgm:spPr/>
      <dgm:t>
        <a:bodyPr/>
        <a:lstStyle/>
        <a:p>
          <a:endParaRPr lang="en-US"/>
        </a:p>
      </dgm:t>
    </dgm:pt>
    <dgm:pt modelId="{FAB64567-99B2-4369-AF76-407DD0BFFD49}" type="pres">
      <dgm:prSet presAssocID="{5CD7F2B1-E666-4605-8F0C-62BDA1B34CA1}" presName="Name0" presStyleCnt="0">
        <dgm:presLayoutVars>
          <dgm:dir/>
          <dgm:animLvl val="lvl"/>
          <dgm:resizeHandles val="exact"/>
        </dgm:presLayoutVars>
      </dgm:prSet>
      <dgm:spPr/>
    </dgm:pt>
    <dgm:pt modelId="{920694E7-72B8-4331-B66E-560F02017D64}" type="pres">
      <dgm:prSet presAssocID="{AB10C28E-35CA-4185-B173-FF9B0D0FF424}" presName="linNode" presStyleCnt="0"/>
      <dgm:spPr/>
    </dgm:pt>
    <dgm:pt modelId="{68D45C57-9455-4C3A-903C-50B83F56B766}" type="pres">
      <dgm:prSet presAssocID="{AB10C28E-35CA-4185-B173-FF9B0D0FF424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715F5769-B450-4D43-84F0-72691BC24307}" type="pres">
      <dgm:prSet presAssocID="{AB10C28E-35CA-4185-B173-FF9B0D0FF424}" presName="descendantText" presStyleLbl="alignNode1" presStyleIdx="0" presStyleCnt="4">
        <dgm:presLayoutVars>
          <dgm:bulletEnabled/>
        </dgm:presLayoutVars>
      </dgm:prSet>
      <dgm:spPr/>
    </dgm:pt>
    <dgm:pt modelId="{4D147973-1C72-45CA-BFB6-C22851271D78}" type="pres">
      <dgm:prSet presAssocID="{CF77E361-CEB7-4974-9B88-18B05BC0517A}" presName="sp" presStyleCnt="0"/>
      <dgm:spPr/>
    </dgm:pt>
    <dgm:pt modelId="{A06463B0-A29D-48A0-83D2-5B583ABECDD2}" type="pres">
      <dgm:prSet presAssocID="{1441A0CA-FCED-42F9-8EE8-695FA09432B7}" presName="linNode" presStyleCnt="0"/>
      <dgm:spPr/>
    </dgm:pt>
    <dgm:pt modelId="{E288E528-19CE-43C0-B0E5-4BDC110711A0}" type="pres">
      <dgm:prSet presAssocID="{1441A0CA-FCED-42F9-8EE8-695FA09432B7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217F6257-122A-4CBA-B4A3-44168358029C}" type="pres">
      <dgm:prSet presAssocID="{1441A0CA-FCED-42F9-8EE8-695FA09432B7}" presName="descendantText" presStyleLbl="alignNode1" presStyleIdx="1" presStyleCnt="4">
        <dgm:presLayoutVars>
          <dgm:bulletEnabled/>
        </dgm:presLayoutVars>
      </dgm:prSet>
      <dgm:spPr/>
    </dgm:pt>
    <dgm:pt modelId="{C987D1E7-5298-4E31-8E37-EDAE836185A7}" type="pres">
      <dgm:prSet presAssocID="{A594955E-5220-42D9-B2D7-D13CB87AC62F}" presName="sp" presStyleCnt="0"/>
      <dgm:spPr/>
    </dgm:pt>
    <dgm:pt modelId="{23D6C4BF-5F7F-4C1A-9E23-DD1983571135}" type="pres">
      <dgm:prSet presAssocID="{D22EC409-EF67-489E-B5BC-3751E890DE5C}" presName="linNode" presStyleCnt="0"/>
      <dgm:spPr/>
    </dgm:pt>
    <dgm:pt modelId="{443571E2-7218-4E07-A475-3B71045DCD75}" type="pres">
      <dgm:prSet presAssocID="{D22EC409-EF67-489E-B5BC-3751E890DE5C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08A81DBB-CC0B-4141-A2DD-28EEB0885998}" type="pres">
      <dgm:prSet presAssocID="{D22EC409-EF67-489E-B5BC-3751E890DE5C}" presName="descendantText" presStyleLbl="alignNode1" presStyleIdx="2" presStyleCnt="4">
        <dgm:presLayoutVars>
          <dgm:bulletEnabled/>
        </dgm:presLayoutVars>
      </dgm:prSet>
      <dgm:spPr/>
    </dgm:pt>
    <dgm:pt modelId="{4673217C-B00F-4C76-B100-C2F0680149B2}" type="pres">
      <dgm:prSet presAssocID="{1C64DE00-DAEB-4050-9060-2C95D0A53443}" presName="sp" presStyleCnt="0"/>
      <dgm:spPr/>
    </dgm:pt>
    <dgm:pt modelId="{9934987D-24C5-4CE4-A132-ABD2CA0FDA33}" type="pres">
      <dgm:prSet presAssocID="{70E873E7-E145-4E57-BF6F-0098FBDD9EFE}" presName="linNode" presStyleCnt="0"/>
      <dgm:spPr/>
    </dgm:pt>
    <dgm:pt modelId="{627F2BAF-B06D-47F5-8711-B2E44618DDC9}" type="pres">
      <dgm:prSet presAssocID="{70E873E7-E145-4E57-BF6F-0098FBDD9EFE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5AA6C8AD-CA9B-4B6D-8544-B1FEA2ECF30B}" type="pres">
      <dgm:prSet presAssocID="{70E873E7-E145-4E57-BF6F-0098FBDD9EFE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AC8C782C-828F-421B-BE12-43AE41B07374}" srcId="{5CD7F2B1-E666-4605-8F0C-62BDA1B34CA1}" destId="{D22EC409-EF67-489E-B5BC-3751E890DE5C}" srcOrd="2" destOrd="0" parTransId="{55BFABED-0627-4F78-8E85-BB9C9CC985DF}" sibTransId="{1C64DE00-DAEB-4050-9060-2C95D0A53443}"/>
    <dgm:cxn modelId="{5E0DB232-6E7F-4959-884C-B68E2DA30E40}" type="presOf" srcId="{E890D7AE-50F8-47EA-A7EF-EFF23615C7E0}" destId="{217F6257-122A-4CBA-B4A3-44168358029C}" srcOrd="0" destOrd="0" presId="urn:microsoft.com/office/officeart/2016/7/layout/VerticalHollowActionList"/>
    <dgm:cxn modelId="{8EEF2033-BA30-4EDB-9ABA-A932FF8B3383}" type="presOf" srcId="{AB10C28E-35CA-4185-B173-FF9B0D0FF424}" destId="{68D45C57-9455-4C3A-903C-50B83F56B766}" srcOrd="0" destOrd="0" presId="urn:microsoft.com/office/officeart/2016/7/layout/VerticalHollowActionList"/>
    <dgm:cxn modelId="{057EC73A-9127-42D7-9922-4F31B05BC83B}" srcId="{70E873E7-E145-4E57-BF6F-0098FBDD9EFE}" destId="{C89BF5BF-38B0-441D-A17F-77D39473A021}" srcOrd="0" destOrd="0" parTransId="{67F92E57-FF03-47AC-90F9-CF890D97D8D5}" sibTransId="{B0926688-6AA3-4DB5-943E-BEC34D6188D6}"/>
    <dgm:cxn modelId="{9ADE0541-DD84-47BF-94D9-59FEB8856D42}" srcId="{1441A0CA-FCED-42F9-8EE8-695FA09432B7}" destId="{E890D7AE-50F8-47EA-A7EF-EFF23615C7E0}" srcOrd="0" destOrd="0" parTransId="{F84AD42D-4404-407F-9175-BE24386830EE}" sibTransId="{9D5FEECF-3584-49BD-9A70-590D12271D7D}"/>
    <dgm:cxn modelId="{0E6D544F-DFE0-4587-B069-4BD940C2A218}" srcId="{5CD7F2B1-E666-4605-8F0C-62BDA1B34CA1}" destId="{AB10C28E-35CA-4185-B173-FF9B0D0FF424}" srcOrd="0" destOrd="0" parTransId="{B44D86A7-3326-4788-B9CD-B3E44BF812B3}" sibTransId="{CF77E361-CEB7-4974-9B88-18B05BC0517A}"/>
    <dgm:cxn modelId="{F5D50357-BD10-4854-8368-541E9AC46BAE}" type="presOf" srcId="{5CD7F2B1-E666-4605-8F0C-62BDA1B34CA1}" destId="{FAB64567-99B2-4369-AF76-407DD0BFFD49}" srcOrd="0" destOrd="0" presId="urn:microsoft.com/office/officeart/2016/7/layout/VerticalHollowActionList"/>
    <dgm:cxn modelId="{3625F066-7215-4828-8A06-206F5FE4A63A}" type="presOf" srcId="{D22EC409-EF67-489E-B5BC-3751E890DE5C}" destId="{443571E2-7218-4E07-A475-3B71045DCD75}" srcOrd="0" destOrd="0" presId="urn:microsoft.com/office/officeart/2016/7/layout/VerticalHollowActionList"/>
    <dgm:cxn modelId="{C9C2C08C-6987-46D0-A89F-584CF8000784}" srcId="{5CD7F2B1-E666-4605-8F0C-62BDA1B34CA1}" destId="{70E873E7-E145-4E57-BF6F-0098FBDD9EFE}" srcOrd="3" destOrd="0" parTransId="{EB387F2C-23C5-43CE-A59E-343B908213D1}" sibTransId="{13F135F2-A339-4D58-A8DF-0AA85A934B5B}"/>
    <dgm:cxn modelId="{988A6BA4-3315-47A4-B110-9F570B0E7FDC}" type="presOf" srcId="{70E873E7-E145-4E57-BF6F-0098FBDD9EFE}" destId="{627F2BAF-B06D-47F5-8711-B2E44618DDC9}" srcOrd="0" destOrd="0" presId="urn:microsoft.com/office/officeart/2016/7/layout/VerticalHollowActionList"/>
    <dgm:cxn modelId="{848C14AB-262E-423A-8319-9DA3644EFC0F}" type="presOf" srcId="{1FCA6AB1-746F-4036-9448-6C665C135157}" destId="{08A81DBB-CC0B-4141-A2DD-28EEB0885998}" srcOrd="0" destOrd="0" presId="urn:microsoft.com/office/officeart/2016/7/layout/VerticalHollowActionList"/>
    <dgm:cxn modelId="{6D6183B9-19C1-4832-B2D1-E64A14AA6DC8}" type="presOf" srcId="{C89BF5BF-38B0-441D-A17F-77D39473A021}" destId="{5AA6C8AD-CA9B-4B6D-8544-B1FEA2ECF30B}" srcOrd="0" destOrd="0" presId="urn:microsoft.com/office/officeart/2016/7/layout/VerticalHollowActionList"/>
    <dgm:cxn modelId="{793D97CF-3CF5-4944-A34C-2542D6E3470D}" type="presOf" srcId="{1441A0CA-FCED-42F9-8EE8-695FA09432B7}" destId="{E288E528-19CE-43C0-B0E5-4BDC110711A0}" srcOrd="0" destOrd="0" presId="urn:microsoft.com/office/officeart/2016/7/layout/VerticalHollowActionList"/>
    <dgm:cxn modelId="{EFAA5FD3-2F1E-4E5E-9F1E-FF1146A86393}" srcId="{D22EC409-EF67-489E-B5BC-3751E890DE5C}" destId="{1FCA6AB1-746F-4036-9448-6C665C135157}" srcOrd="0" destOrd="0" parTransId="{09E7FACC-3E53-4903-973C-919EF1018C4E}" sibTransId="{42BA9D13-8626-4931-8F40-9907682039C7}"/>
    <dgm:cxn modelId="{788E36E5-840A-4ED2-A5B3-B40EEA9BCF6D}" type="presOf" srcId="{193DE2C6-1282-4209-969D-952DE1DA80E4}" destId="{715F5769-B450-4D43-84F0-72691BC24307}" srcOrd="0" destOrd="0" presId="urn:microsoft.com/office/officeart/2016/7/layout/VerticalHollowActionList"/>
    <dgm:cxn modelId="{9AF097F5-B1AF-4D34-A3C2-A3A9EDD49503}" srcId="{5CD7F2B1-E666-4605-8F0C-62BDA1B34CA1}" destId="{1441A0CA-FCED-42F9-8EE8-695FA09432B7}" srcOrd="1" destOrd="0" parTransId="{6C50B5DA-05F5-4C3A-A539-F7672EBD9C7C}" sibTransId="{A594955E-5220-42D9-B2D7-D13CB87AC62F}"/>
    <dgm:cxn modelId="{DD29ECFB-83B4-452E-BADE-33FCFC33F1D4}" srcId="{AB10C28E-35CA-4185-B173-FF9B0D0FF424}" destId="{193DE2C6-1282-4209-969D-952DE1DA80E4}" srcOrd="0" destOrd="0" parTransId="{7FEBD47F-8159-440C-B0BC-71359D308462}" sibTransId="{D6769169-061A-4307-AA74-3DFA8C137495}"/>
    <dgm:cxn modelId="{C5F78DE7-0B5B-45C0-9259-FB01C2128CFC}" type="presParOf" srcId="{FAB64567-99B2-4369-AF76-407DD0BFFD49}" destId="{920694E7-72B8-4331-B66E-560F02017D64}" srcOrd="0" destOrd="0" presId="urn:microsoft.com/office/officeart/2016/7/layout/VerticalHollowActionList"/>
    <dgm:cxn modelId="{E6FCCE92-8CB8-4700-85D9-9112A23059B6}" type="presParOf" srcId="{920694E7-72B8-4331-B66E-560F02017D64}" destId="{68D45C57-9455-4C3A-903C-50B83F56B766}" srcOrd="0" destOrd="0" presId="urn:microsoft.com/office/officeart/2016/7/layout/VerticalHollowActionList"/>
    <dgm:cxn modelId="{123522B7-D93C-48D9-A56E-8FD559979D28}" type="presParOf" srcId="{920694E7-72B8-4331-B66E-560F02017D64}" destId="{715F5769-B450-4D43-84F0-72691BC24307}" srcOrd="1" destOrd="0" presId="urn:microsoft.com/office/officeart/2016/7/layout/VerticalHollowActionList"/>
    <dgm:cxn modelId="{7D92894E-BE30-4A5C-BBE7-95990DCC961F}" type="presParOf" srcId="{FAB64567-99B2-4369-AF76-407DD0BFFD49}" destId="{4D147973-1C72-45CA-BFB6-C22851271D78}" srcOrd="1" destOrd="0" presId="urn:microsoft.com/office/officeart/2016/7/layout/VerticalHollowActionList"/>
    <dgm:cxn modelId="{4AA34E97-A00C-4DF6-A7E3-FECC487F3C5F}" type="presParOf" srcId="{FAB64567-99B2-4369-AF76-407DD0BFFD49}" destId="{A06463B0-A29D-48A0-83D2-5B583ABECDD2}" srcOrd="2" destOrd="0" presId="urn:microsoft.com/office/officeart/2016/7/layout/VerticalHollowActionList"/>
    <dgm:cxn modelId="{E7E717D0-87B7-47D3-B31C-DF81DB26B543}" type="presParOf" srcId="{A06463B0-A29D-48A0-83D2-5B583ABECDD2}" destId="{E288E528-19CE-43C0-B0E5-4BDC110711A0}" srcOrd="0" destOrd="0" presId="urn:microsoft.com/office/officeart/2016/7/layout/VerticalHollowActionList"/>
    <dgm:cxn modelId="{C105A693-2A57-493E-9A7B-488552CB1137}" type="presParOf" srcId="{A06463B0-A29D-48A0-83D2-5B583ABECDD2}" destId="{217F6257-122A-4CBA-B4A3-44168358029C}" srcOrd="1" destOrd="0" presId="urn:microsoft.com/office/officeart/2016/7/layout/VerticalHollowActionList"/>
    <dgm:cxn modelId="{360BF1D7-ECA4-4DAE-874A-4A2AEE3CCF30}" type="presParOf" srcId="{FAB64567-99B2-4369-AF76-407DD0BFFD49}" destId="{C987D1E7-5298-4E31-8E37-EDAE836185A7}" srcOrd="3" destOrd="0" presId="urn:microsoft.com/office/officeart/2016/7/layout/VerticalHollowActionList"/>
    <dgm:cxn modelId="{352122D8-3D30-4DF7-89B1-59FE570CB003}" type="presParOf" srcId="{FAB64567-99B2-4369-AF76-407DD0BFFD49}" destId="{23D6C4BF-5F7F-4C1A-9E23-DD1983571135}" srcOrd="4" destOrd="0" presId="urn:microsoft.com/office/officeart/2016/7/layout/VerticalHollowActionList"/>
    <dgm:cxn modelId="{DD7D7B90-1095-47C4-9703-B16255139D67}" type="presParOf" srcId="{23D6C4BF-5F7F-4C1A-9E23-DD1983571135}" destId="{443571E2-7218-4E07-A475-3B71045DCD75}" srcOrd="0" destOrd="0" presId="urn:microsoft.com/office/officeart/2016/7/layout/VerticalHollowActionList"/>
    <dgm:cxn modelId="{A75A8BAE-372A-40B1-9950-B177C44C0E79}" type="presParOf" srcId="{23D6C4BF-5F7F-4C1A-9E23-DD1983571135}" destId="{08A81DBB-CC0B-4141-A2DD-28EEB0885998}" srcOrd="1" destOrd="0" presId="urn:microsoft.com/office/officeart/2016/7/layout/VerticalHollowActionList"/>
    <dgm:cxn modelId="{FD3ABDD3-1C71-49DB-8347-5826421263B5}" type="presParOf" srcId="{FAB64567-99B2-4369-AF76-407DD0BFFD49}" destId="{4673217C-B00F-4C76-B100-C2F0680149B2}" srcOrd="5" destOrd="0" presId="urn:microsoft.com/office/officeart/2016/7/layout/VerticalHollowActionList"/>
    <dgm:cxn modelId="{B8C11BA7-C8EE-4FF1-AF32-93CC90EF4579}" type="presParOf" srcId="{FAB64567-99B2-4369-AF76-407DD0BFFD49}" destId="{9934987D-24C5-4CE4-A132-ABD2CA0FDA33}" srcOrd="6" destOrd="0" presId="urn:microsoft.com/office/officeart/2016/7/layout/VerticalHollowActionList"/>
    <dgm:cxn modelId="{426D4C44-8D5C-4CA3-9EE8-3C250601710F}" type="presParOf" srcId="{9934987D-24C5-4CE4-A132-ABD2CA0FDA33}" destId="{627F2BAF-B06D-47F5-8711-B2E44618DDC9}" srcOrd="0" destOrd="0" presId="urn:microsoft.com/office/officeart/2016/7/layout/VerticalHollowActionList"/>
    <dgm:cxn modelId="{27DD9FDF-8797-41CD-9E16-07233EFD97C3}" type="presParOf" srcId="{9934987D-24C5-4CE4-A132-ABD2CA0FDA33}" destId="{5AA6C8AD-CA9B-4B6D-8544-B1FEA2ECF30B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4A2AA5-23B7-4A8B-9F3E-B65949D2985B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31C0C430-4D04-4F00-AC30-F68C99C01EC8}">
      <dgm:prSet/>
      <dgm:spPr/>
      <dgm:t>
        <a:bodyPr/>
        <a:lstStyle/>
        <a:p>
          <a:r>
            <a:rPr lang="en-US"/>
            <a:t>Expand</a:t>
          </a:r>
        </a:p>
      </dgm:t>
    </dgm:pt>
    <dgm:pt modelId="{0E7F241D-2CB1-4A07-AA1E-E26ABC78FD31}" type="parTrans" cxnId="{E4F6B721-4E00-4104-A9E7-6EF290B45163}">
      <dgm:prSet/>
      <dgm:spPr/>
      <dgm:t>
        <a:bodyPr/>
        <a:lstStyle/>
        <a:p>
          <a:endParaRPr lang="en-US"/>
        </a:p>
      </dgm:t>
    </dgm:pt>
    <dgm:pt modelId="{E9AE2734-413B-4A46-9DC9-84BEB01CEFDC}" type="sibTrans" cxnId="{E4F6B721-4E00-4104-A9E7-6EF290B45163}">
      <dgm:prSet/>
      <dgm:spPr/>
      <dgm:t>
        <a:bodyPr/>
        <a:lstStyle/>
        <a:p>
          <a:endParaRPr lang="en-US"/>
        </a:p>
      </dgm:t>
    </dgm:pt>
    <dgm:pt modelId="{ED0E7FB9-EC6F-4473-8E55-651D51CCACC5}">
      <dgm:prSet/>
      <dgm:spPr/>
      <dgm:t>
        <a:bodyPr/>
        <a:lstStyle/>
        <a:p>
          <a:r>
            <a:rPr lang="en-US" dirty="0"/>
            <a:t>Expand to mainstream consumers through strategic partnerships.</a:t>
          </a:r>
        </a:p>
      </dgm:t>
    </dgm:pt>
    <dgm:pt modelId="{D9B0C6E4-7385-43F7-8417-96A87E2B8710}" type="parTrans" cxnId="{C5009618-93F4-456F-9BB2-49EFA41E03D3}">
      <dgm:prSet/>
      <dgm:spPr/>
      <dgm:t>
        <a:bodyPr/>
        <a:lstStyle/>
        <a:p>
          <a:endParaRPr lang="en-US"/>
        </a:p>
      </dgm:t>
    </dgm:pt>
    <dgm:pt modelId="{1A54B1F5-C019-482A-87E4-CC7B91C7E12B}" type="sibTrans" cxnId="{C5009618-93F4-456F-9BB2-49EFA41E03D3}">
      <dgm:prSet/>
      <dgm:spPr/>
      <dgm:t>
        <a:bodyPr/>
        <a:lstStyle/>
        <a:p>
          <a:endParaRPr lang="en-US"/>
        </a:p>
      </dgm:t>
    </dgm:pt>
    <dgm:pt modelId="{990FBC8E-6539-4E64-8B16-9DDFC82F27EB}">
      <dgm:prSet/>
      <dgm:spPr/>
      <dgm:t>
        <a:bodyPr/>
        <a:lstStyle/>
        <a:p>
          <a:r>
            <a:rPr lang="en-US"/>
            <a:t>Integrate</a:t>
          </a:r>
        </a:p>
      </dgm:t>
    </dgm:pt>
    <dgm:pt modelId="{4D191941-2FCC-4B0F-8B3E-6500341A946C}" type="parTrans" cxnId="{67003E2D-825C-4636-A8EC-D6A43953418F}">
      <dgm:prSet/>
      <dgm:spPr/>
      <dgm:t>
        <a:bodyPr/>
        <a:lstStyle/>
        <a:p>
          <a:endParaRPr lang="en-US"/>
        </a:p>
      </dgm:t>
    </dgm:pt>
    <dgm:pt modelId="{F4D2F735-4036-42D6-A057-F0B3C01AE7E2}" type="sibTrans" cxnId="{67003E2D-825C-4636-A8EC-D6A43953418F}">
      <dgm:prSet/>
      <dgm:spPr/>
      <dgm:t>
        <a:bodyPr/>
        <a:lstStyle/>
        <a:p>
          <a:endParaRPr lang="en-US"/>
        </a:p>
      </dgm:t>
    </dgm:pt>
    <dgm:pt modelId="{CC6F381D-45F2-4DA8-98B9-833D78AF2458}">
      <dgm:prSet/>
      <dgm:spPr/>
      <dgm:t>
        <a:bodyPr/>
        <a:lstStyle/>
        <a:p>
          <a:r>
            <a:rPr lang="en-US"/>
            <a:t>Integrate with healthcare providers and insurance companies.</a:t>
          </a:r>
        </a:p>
      </dgm:t>
    </dgm:pt>
    <dgm:pt modelId="{80F06D84-A409-43E5-BC3E-878F507051BE}" type="parTrans" cxnId="{F6161081-9F9B-45BF-AC06-B231A93E5745}">
      <dgm:prSet/>
      <dgm:spPr/>
      <dgm:t>
        <a:bodyPr/>
        <a:lstStyle/>
        <a:p>
          <a:endParaRPr lang="en-US"/>
        </a:p>
      </dgm:t>
    </dgm:pt>
    <dgm:pt modelId="{427FB9F7-6FCC-415B-B907-6BDAC36E36E2}" type="sibTrans" cxnId="{F6161081-9F9B-45BF-AC06-B231A93E5745}">
      <dgm:prSet/>
      <dgm:spPr/>
      <dgm:t>
        <a:bodyPr/>
        <a:lstStyle/>
        <a:p>
          <a:endParaRPr lang="en-US"/>
        </a:p>
      </dgm:t>
    </dgm:pt>
    <dgm:pt modelId="{F033C429-4AC9-4E19-BB0A-46D59DF597F5}">
      <dgm:prSet/>
      <dgm:spPr/>
      <dgm:t>
        <a:bodyPr/>
        <a:lstStyle/>
        <a:p>
          <a:r>
            <a:rPr lang="en-US"/>
            <a:t>Develop</a:t>
          </a:r>
        </a:p>
      </dgm:t>
    </dgm:pt>
    <dgm:pt modelId="{ADB8B4F1-D105-4E4D-87F7-3663819723AF}" type="parTrans" cxnId="{B168B033-1A23-4FF2-A377-0F256FC1029D}">
      <dgm:prSet/>
      <dgm:spPr/>
      <dgm:t>
        <a:bodyPr/>
        <a:lstStyle/>
        <a:p>
          <a:endParaRPr lang="en-US"/>
        </a:p>
      </dgm:t>
    </dgm:pt>
    <dgm:pt modelId="{A35F09BF-A203-418F-A4F6-A4D23BCCD449}" type="sibTrans" cxnId="{B168B033-1A23-4FF2-A377-0F256FC1029D}">
      <dgm:prSet/>
      <dgm:spPr/>
      <dgm:t>
        <a:bodyPr/>
        <a:lstStyle/>
        <a:p>
          <a:endParaRPr lang="en-US"/>
        </a:p>
      </dgm:t>
    </dgm:pt>
    <dgm:pt modelId="{5BE609C8-B15B-4B72-9F14-4FF8CB3CD0C5}">
      <dgm:prSet/>
      <dgm:spPr/>
      <dgm:t>
        <a:bodyPr/>
        <a:lstStyle/>
        <a:p>
          <a:r>
            <a:rPr lang="en-US"/>
            <a:t>Develop industry-specific solutions (e.g., workplace well-being)</a:t>
          </a:r>
        </a:p>
      </dgm:t>
    </dgm:pt>
    <dgm:pt modelId="{AC94C1D4-D950-4C2C-A150-B3AF0D3F7E73}" type="parTrans" cxnId="{515A50CD-0B18-469C-803B-F3567EA29239}">
      <dgm:prSet/>
      <dgm:spPr/>
      <dgm:t>
        <a:bodyPr/>
        <a:lstStyle/>
        <a:p>
          <a:endParaRPr lang="en-US"/>
        </a:p>
      </dgm:t>
    </dgm:pt>
    <dgm:pt modelId="{1A9FE9ED-6AE4-4CBF-BB58-5A9E534C7AC1}" type="sibTrans" cxnId="{515A50CD-0B18-469C-803B-F3567EA29239}">
      <dgm:prSet/>
      <dgm:spPr/>
      <dgm:t>
        <a:bodyPr/>
        <a:lstStyle/>
        <a:p>
          <a:endParaRPr lang="en-US"/>
        </a:p>
      </dgm:t>
    </dgm:pt>
    <dgm:pt modelId="{24A85C3F-48CC-4FB5-A2E7-97D615F13615}">
      <dgm:prSet/>
      <dgm:spPr/>
      <dgm:t>
        <a:bodyPr/>
        <a:lstStyle/>
        <a:p>
          <a:r>
            <a:rPr lang="en-US"/>
            <a:t>Focus on</a:t>
          </a:r>
        </a:p>
      </dgm:t>
    </dgm:pt>
    <dgm:pt modelId="{7C6C4E91-85B5-4D1D-911A-3763EBF1AA50}" type="parTrans" cxnId="{755DF226-BBED-43D2-BA4E-CD6B7BAF16BC}">
      <dgm:prSet/>
      <dgm:spPr/>
      <dgm:t>
        <a:bodyPr/>
        <a:lstStyle/>
        <a:p>
          <a:endParaRPr lang="en-US"/>
        </a:p>
      </dgm:t>
    </dgm:pt>
    <dgm:pt modelId="{2E166A89-90B8-4BF2-8673-2467E2C92664}" type="sibTrans" cxnId="{755DF226-BBED-43D2-BA4E-CD6B7BAF16BC}">
      <dgm:prSet/>
      <dgm:spPr/>
      <dgm:t>
        <a:bodyPr/>
        <a:lstStyle/>
        <a:p>
          <a:endParaRPr lang="en-US"/>
        </a:p>
      </dgm:t>
    </dgm:pt>
    <dgm:pt modelId="{942B75B3-2F05-4834-BA3B-139AE3F05851}">
      <dgm:prSet/>
      <dgm:spPr/>
      <dgm:t>
        <a:bodyPr/>
        <a:lstStyle/>
        <a:p>
          <a:r>
            <a:rPr lang="en-US"/>
            <a:t>focus on data privacy, security, and ethical practices to build user trust and compliance. Continuously gather user feedback and adapt the product roadmap accordingly.</a:t>
          </a:r>
        </a:p>
      </dgm:t>
    </dgm:pt>
    <dgm:pt modelId="{74BEFDF1-7D4E-45EA-AD65-01F68A3652EC}" type="parTrans" cxnId="{399BC64F-11BB-441C-9317-AD82628F4A1E}">
      <dgm:prSet/>
      <dgm:spPr/>
      <dgm:t>
        <a:bodyPr/>
        <a:lstStyle/>
        <a:p>
          <a:endParaRPr lang="en-US"/>
        </a:p>
      </dgm:t>
    </dgm:pt>
    <dgm:pt modelId="{D9317569-21F7-4B11-BADC-564D2518F3CA}" type="sibTrans" cxnId="{399BC64F-11BB-441C-9317-AD82628F4A1E}">
      <dgm:prSet/>
      <dgm:spPr/>
      <dgm:t>
        <a:bodyPr/>
        <a:lstStyle/>
        <a:p>
          <a:endParaRPr lang="en-US"/>
        </a:p>
      </dgm:t>
    </dgm:pt>
    <dgm:pt modelId="{F7826CDC-BC91-4CE3-BE11-D4A17AFB3A7C}" type="pres">
      <dgm:prSet presAssocID="{E54A2AA5-23B7-4A8B-9F3E-B65949D2985B}" presName="Name0" presStyleCnt="0">
        <dgm:presLayoutVars>
          <dgm:dir/>
          <dgm:animLvl val="lvl"/>
          <dgm:resizeHandles val="exact"/>
        </dgm:presLayoutVars>
      </dgm:prSet>
      <dgm:spPr/>
    </dgm:pt>
    <dgm:pt modelId="{C3ACD40A-3238-4BBF-9D36-4152663D830D}" type="pres">
      <dgm:prSet presAssocID="{31C0C430-4D04-4F00-AC30-F68C99C01EC8}" presName="linNode" presStyleCnt="0"/>
      <dgm:spPr/>
    </dgm:pt>
    <dgm:pt modelId="{2BD01EB7-CE2C-4F1A-852B-7BD1E2A130EA}" type="pres">
      <dgm:prSet presAssocID="{31C0C430-4D04-4F00-AC30-F68C99C01EC8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802D5CE5-3345-4FAF-8785-6A675D4CCDCC}" type="pres">
      <dgm:prSet presAssocID="{31C0C430-4D04-4F00-AC30-F68C99C01EC8}" presName="descendantText" presStyleLbl="alignNode1" presStyleIdx="0" presStyleCnt="4">
        <dgm:presLayoutVars>
          <dgm:bulletEnabled/>
        </dgm:presLayoutVars>
      </dgm:prSet>
      <dgm:spPr/>
    </dgm:pt>
    <dgm:pt modelId="{7ED43232-CFB4-474E-B9D2-482E02853F2F}" type="pres">
      <dgm:prSet presAssocID="{E9AE2734-413B-4A46-9DC9-84BEB01CEFDC}" presName="sp" presStyleCnt="0"/>
      <dgm:spPr/>
    </dgm:pt>
    <dgm:pt modelId="{0D2D36B0-D802-4BAA-A17F-F940206B9E96}" type="pres">
      <dgm:prSet presAssocID="{990FBC8E-6539-4E64-8B16-9DDFC82F27EB}" presName="linNode" presStyleCnt="0"/>
      <dgm:spPr/>
    </dgm:pt>
    <dgm:pt modelId="{4D8BC568-4D0B-4CC3-AC11-606D9C667532}" type="pres">
      <dgm:prSet presAssocID="{990FBC8E-6539-4E64-8B16-9DDFC82F27EB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E958E429-78F8-4DD1-8698-14E375DF8916}" type="pres">
      <dgm:prSet presAssocID="{990FBC8E-6539-4E64-8B16-9DDFC82F27EB}" presName="descendantText" presStyleLbl="alignNode1" presStyleIdx="1" presStyleCnt="4">
        <dgm:presLayoutVars>
          <dgm:bulletEnabled/>
        </dgm:presLayoutVars>
      </dgm:prSet>
      <dgm:spPr/>
    </dgm:pt>
    <dgm:pt modelId="{BA560F65-2DE6-4DC3-A58A-91A81189E2D6}" type="pres">
      <dgm:prSet presAssocID="{F4D2F735-4036-42D6-A057-F0B3C01AE7E2}" presName="sp" presStyleCnt="0"/>
      <dgm:spPr/>
    </dgm:pt>
    <dgm:pt modelId="{838535EB-E6A0-4A05-B872-6A9D226FF224}" type="pres">
      <dgm:prSet presAssocID="{F033C429-4AC9-4E19-BB0A-46D59DF597F5}" presName="linNode" presStyleCnt="0"/>
      <dgm:spPr/>
    </dgm:pt>
    <dgm:pt modelId="{E4987A3A-5128-45D7-83A7-DFA7417B44EE}" type="pres">
      <dgm:prSet presAssocID="{F033C429-4AC9-4E19-BB0A-46D59DF597F5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1919A62E-8F51-4C8B-BF8F-A1DFF255C411}" type="pres">
      <dgm:prSet presAssocID="{F033C429-4AC9-4E19-BB0A-46D59DF597F5}" presName="descendantText" presStyleLbl="alignNode1" presStyleIdx="2" presStyleCnt="4">
        <dgm:presLayoutVars>
          <dgm:bulletEnabled/>
        </dgm:presLayoutVars>
      </dgm:prSet>
      <dgm:spPr/>
    </dgm:pt>
    <dgm:pt modelId="{8A98AEB3-7969-4391-82B3-D5AB14157B54}" type="pres">
      <dgm:prSet presAssocID="{A35F09BF-A203-418F-A4F6-A4D23BCCD449}" presName="sp" presStyleCnt="0"/>
      <dgm:spPr/>
    </dgm:pt>
    <dgm:pt modelId="{E0715E85-858E-494A-8B67-8EEEABCEF21E}" type="pres">
      <dgm:prSet presAssocID="{24A85C3F-48CC-4FB5-A2E7-97D615F13615}" presName="linNode" presStyleCnt="0"/>
      <dgm:spPr/>
    </dgm:pt>
    <dgm:pt modelId="{3385AB2D-C44F-422E-8119-3391C4AF0243}" type="pres">
      <dgm:prSet presAssocID="{24A85C3F-48CC-4FB5-A2E7-97D615F13615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F99736CF-E65F-4172-89C6-EE42770C3ACC}" type="pres">
      <dgm:prSet presAssocID="{24A85C3F-48CC-4FB5-A2E7-97D615F13615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97750100-C04D-4318-ABD0-B75E3BB0AFF2}" type="presOf" srcId="{31C0C430-4D04-4F00-AC30-F68C99C01EC8}" destId="{2BD01EB7-CE2C-4F1A-852B-7BD1E2A130EA}" srcOrd="0" destOrd="0" presId="urn:microsoft.com/office/officeart/2016/7/layout/VerticalHollowActionList"/>
    <dgm:cxn modelId="{B4E43405-2837-40CC-8F2F-2C25C5DDC6B9}" type="presOf" srcId="{E54A2AA5-23B7-4A8B-9F3E-B65949D2985B}" destId="{F7826CDC-BC91-4CE3-BE11-D4A17AFB3A7C}" srcOrd="0" destOrd="0" presId="urn:microsoft.com/office/officeart/2016/7/layout/VerticalHollowActionList"/>
    <dgm:cxn modelId="{2B185C0A-A8ED-4A5C-AD38-FFB6D07B21EB}" type="presOf" srcId="{CC6F381D-45F2-4DA8-98B9-833D78AF2458}" destId="{E958E429-78F8-4DD1-8698-14E375DF8916}" srcOrd="0" destOrd="0" presId="urn:microsoft.com/office/officeart/2016/7/layout/VerticalHollowActionList"/>
    <dgm:cxn modelId="{4905A917-6096-4F68-B1CD-1C4C88AC20EF}" type="presOf" srcId="{24A85C3F-48CC-4FB5-A2E7-97D615F13615}" destId="{3385AB2D-C44F-422E-8119-3391C4AF0243}" srcOrd="0" destOrd="0" presId="urn:microsoft.com/office/officeart/2016/7/layout/VerticalHollowActionList"/>
    <dgm:cxn modelId="{C5009618-93F4-456F-9BB2-49EFA41E03D3}" srcId="{31C0C430-4D04-4F00-AC30-F68C99C01EC8}" destId="{ED0E7FB9-EC6F-4473-8E55-651D51CCACC5}" srcOrd="0" destOrd="0" parTransId="{D9B0C6E4-7385-43F7-8417-96A87E2B8710}" sibTransId="{1A54B1F5-C019-482A-87E4-CC7B91C7E12B}"/>
    <dgm:cxn modelId="{E4F6B721-4E00-4104-A9E7-6EF290B45163}" srcId="{E54A2AA5-23B7-4A8B-9F3E-B65949D2985B}" destId="{31C0C430-4D04-4F00-AC30-F68C99C01EC8}" srcOrd="0" destOrd="0" parTransId="{0E7F241D-2CB1-4A07-AA1E-E26ABC78FD31}" sibTransId="{E9AE2734-413B-4A46-9DC9-84BEB01CEFDC}"/>
    <dgm:cxn modelId="{755DF226-BBED-43D2-BA4E-CD6B7BAF16BC}" srcId="{E54A2AA5-23B7-4A8B-9F3E-B65949D2985B}" destId="{24A85C3F-48CC-4FB5-A2E7-97D615F13615}" srcOrd="3" destOrd="0" parTransId="{7C6C4E91-85B5-4D1D-911A-3763EBF1AA50}" sibTransId="{2E166A89-90B8-4BF2-8673-2467E2C92664}"/>
    <dgm:cxn modelId="{67003E2D-825C-4636-A8EC-D6A43953418F}" srcId="{E54A2AA5-23B7-4A8B-9F3E-B65949D2985B}" destId="{990FBC8E-6539-4E64-8B16-9DDFC82F27EB}" srcOrd="1" destOrd="0" parTransId="{4D191941-2FCC-4B0F-8B3E-6500341A946C}" sibTransId="{F4D2F735-4036-42D6-A057-F0B3C01AE7E2}"/>
    <dgm:cxn modelId="{A8BF472E-D94D-4EC1-AC13-EA9667544A41}" type="presOf" srcId="{F033C429-4AC9-4E19-BB0A-46D59DF597F5}" destId="{E4987A3A-5128-45D7-83A7-DFA7417B44EE}" srcOrd="0" destOrd="0" presId="urn:microsoft.com/office/officeart/2016/7/layout/VerticalHollowActionList"/>
    <dgm:cxn modelId="{B168B033-1A23-4FF2-A377-0F256FC1029D}" srcId="{E54A2AA5-23B7-4A8B-9F3E-B65949D2985B}" destId="{F033C429-4AC9-4E19-BB0A-46D59DF597F5}" srcOrd="2" destOrd="0" parTransId="{ADB8B4F1-D105-4E4D-87F7-3663819723AF}" sibTransId="{A35F09BF-A203-418F-A4F6-A4D23BCCD449}"/>
    <dgm:cxn modelId="{2CC65D40-978A-466D-B937-3CB3AD1F5051}" type="presOf" srcId="{5BE609C8-B15B-4B72-9F14-4FF8CB3CD0C5}" destId="{1919A62E-8F51-4C8B-BF8F-A1DFF255C411}" srcOrd="0" destOrd="0" presId="urn:microsoft.com/office/officeart/2016/7/layout/VerticalHollowActionList"/>
    <dgm:cxn modelId="{399BC64F-11BB-441C-9317-AD82628F4A1E}" srcId="{24A85C3F-48CC-4FB5-A2E7-97D615F13615}" destId="{942B75B3-2F05-4834-BA3B-139AE3F05851}" srcOrd="0" destOrd="0" parTransId="{74BEFDF1-7D4E-45EA-AD65-01F68A3652EC}" sibTransId="{D9317569-21F7-4B11-BADC-564D2518F3CA}"/>
    <dgm:cxn modelId="{CEE5C760-2450-4312-AAD0-D34CFE82F14F}" type="presOf" srcId="{ED0E7FB9-EC6F-4473-8E55-651D51CCACC5}" destId="{802D5CE5-3345-4FAF-8785-6A675D4CCDCC}" srcOrd="0" destOrd="0" presId="urn:microsoft.com/office/officeart/2016/7/layout/VerticalHollowActionList"/>
    <dgm:cxn modelId="{E6132D66-50AF-4B8F-BB06-15A1431379FE}" type="presOf" srcId="{942B75B3-2F05-4834-BA3B-139AE3F05851}" destId="{F99736CF-E65F-4172-89C6-EE42770C3ACC}" srcOrd="0" destOrd="0" presId="urn:microsoft.com/office/officeart/2016/7/layout/VerticalHollowActionList"/>
    <dgm:cxn modelId="{F6161081-9F9B-45BF-AC06-B231A93E5745}" srcId="{990FBC8E-6539-4E64-8B16-9DDFC82F27EB}" destId="{CC6F381D-45F2-4DA8-98B9-833D78AF2458}" srcOrd="0" destOrd="0" parTransId="{80F06D84-A409-43E5-BC3E-878F507051BE}" sibTransId="{427FB9F7-6FCC-415B-B907-6BDAC36E36E2}"/>
    <dgm:cxn modelId="{515A50CD-0B18-469C-803B-F3567EA29239}" srcId="{F033C429-4AC9-4E19-BB0A-46D59DF597F5}" destId="{5BE609C8-B15B-4B72-9F14-4FF8CB3CD0C5}" srcOrd="0" destOrd="0" parTransId="{AC94C1D4-D950-4C2C-A150-B3AF0D3F7E73}" sibTransId="{1A9FE9ED-6AE4-4CBF-BB58-5A9E534C7AC1}"/>
    <dgm:cxn modelId="{0AD419D5-298F-41A3-993A-155566F4251C}" type="presOf" srcId="{990FBC8E-6539-4E64-8B16-9DDFC82F27EB}" destId="{4D8BC568-4D0B-4CC3-AC11-606D9C667532}" srcOrd="0" destOrd="0" presId="urn:microsoft.com/office/officeart/2016/7/layout/VerticalHollowActionList"/>
    <dgm:cxn modelId="{E7019115-87F7-4E90-84E9-F69B5ED26A67}" type="presParOf" srcId="{F7826CDC-BC91-4CE3-BE11-D4A17AFB3A7C}" destId="{C3ACD40A-3238-4BBF-9D36-4152663D830D}" srcOrd="0" destOrd="0" presId="urn:microsoft.com/office/officeart/2016/7/layout/VerticalHollowActionList"/>
    <dgm:cxn modelId="{C669CFE6-1609-4BD8-810E-8003B9829E22}" type="presParOf" srcId="{C3ACD40A-3238-4BBF-9D36-4152663D830D}" destId="{2BD01EB7-CE2C-4F1A-852B-7BD1E2A130EA}" srcOrd="0" destOrd="0" presId="urn:microsoft.com/office/officeart/2016/7/layout/VerticalHollowActionList"/>
    <dgm:cxn modelId="{9937F377-239B-4408-A53D-C521F7375DAD}" type="presParOf" srcId="{C3ACD40A-3238-4BBF-9D36-4152663D830D}" destId="{802D5CE5-3345-4FAF-8785-6A675D4CCDCC}" srcOrd="1" destOrd="0" presId="urn:microsoft.com/office/officeart/2016/7/layout/VerticalHollowActionList"/>
    <dgm:cxn modelId="{9A595DA8-6C67-47B2-A094-B86BDD192518}" type="presParOf" srcId="{F7826CDC-BC91-4CE3-BE11-D4A17AFB3A7C}" destId="{7ED43232-CFB4-474E-B9D2-482E02853F2F}" srcOrd="1" destOrd="0" presId="urn:microsoft.com/office/officeart/2016/7/layout/VerticalHollowActionList"/>
    <dgm:cxn modelId="{249307BE-EA31-4F37-A3CE-2F46296E890F}" type="presParOf" srcId="{F7826CDC-BC91-4CE3-BE11-D4A17AFB3A7C}" destId="{0D2D36B0-D802-4BAA-A17F-F940206B9E96}" srcOrd="2" destOrd="0" presId="urn:microsoft.com/office/officeart/2016/7/layout/VerticalHollowActionList"/>
    <dgm:cxn modelId="{A3665D66-4BF3-45ED-91EB-1B760C35F9D0}" type="presParOf" srcId="{0D2D36B0-D802-4BAA-A17F-F940206B9E96}" destId="{4D8BC568-4D0B-4CC3-AC11-606D9C667532}" srcOrd="0" destOrd="0" presId="urn:microsoft.com/office/officeart/2016/7/layout/VerticalHollowActionList"/>
    <dgm:cxn modelId="{66A38E3D-6263-419F-A524-C86E9AEAFA5D}" type="presParOf" srcId="{0D2D36B0-D802-4BAA-A17F-F940206B9E96}" destId="{E958E429-78F8-4DD1-8698-14E375DF8916}" srcOrd="1" destOrd="0" presId="urn:microsoft.com/office/officeart/2016/7/layout/VerticalHollowActionList"/>
    <dgm:cxn modelId="{8633BD5B-2383-4AA5-82B7-46DD59122942}" type="presParOf" srcId="{F7826CDC-BC91-4CE3-BE11-D4A17AFB3A7C}" destId="{BA560F65-2DE6-4DC3-A58A-91A81189E2D6}" srcOrd="3" destOrd="0" presId="urn:microsoft.com/office/officeart/2016/7/layout/VerticalHollowActionList"/>
    <dgm:cxn modelId="{A11A011C-E17A-4F3B-B0F2-C3CCD60613C4}" type="presParOf" srcId="{F7826CDC-BC91-4CE3-BE11-D4A17AFB3A7C}" destId="{838535EB-E6A0-4A05-B872-6A9D226FF224}" srcOrd="4" destOrd="0" presId="urn:microsoft.com/office/officeart/2016/7/layout/VerticalHollowActionList"/>
    <dgm:cxn modelId="{1FCA0421-721E-428D-B3AB-17B8874A970C}" type="presParOf" srcId="{838535EB-E6A0-4A05-B872-6A9D226FF224}" destId="{E4987A3A-5128-45D7-83A7-DFA7417B44EE}" srcOrd="0" destOrd="0" presId="urn:microsoft.com/office/officeart/2016/7/layout/VerticalHollowActionList"/>
    <dgm:cxn modelId="{7F1956C7-6A95-4C95-9FC7-4BDC230C0E63}" type="presParOf" srcId="{838535EB-E6A0-4A05-B872-6A9D226FF224}" destId="{1919A62E-8F51-4C8B-BF8F-A1DFF255C411}" srcOrd="1" destOrd="0" presId="urn:microsoft.com/office/officeart/2016/7/layout/VerticalHollowActionList"/>
    <dgm:cxn modelId="{55D449AA-DD6C-4436-B483-B79201202FA7}" type="presParOf" srcId="{F7826CDC-BC91-4CE3-BE11-D4A17AFB3A7C}" destId="{8A98AEB3-7969-4391-82B3-D5AB14157B54}" srcOrd="5" destOrd="0" presId="urn:microsoft.com/office/officeart/2016/7/layout/VerticalHollowActionList"/>
    <dgm:cxn modelId="{03067FB0-BA7D-4770-9250-3973C4EA67D1}" type="presParOf" srcId="{F7826CDC-BC91-4CE3-BE11-D4A17AFB3A7C}" destId="{E0715E85-858E-494A-8B67-8EEEABCEF21E}" srcOrd="6" destOrd="0" presId="urn:microsoft.com/office/officeart/2016/7/layout/VerticalHollowActionList"/>
    <dgm:cxn modelId="{9BAA5114-CFC6-4282-9E78-9875222E496A}" type="presParOf" srcId="{E0715E85-858E-494A-8B67-8EEEABCEF21E}" destId="{3385AB2D-C44F-422E-8119-3391C4AF0243}" srcOrd="0" destOrd="0" presId="urn:microsoft.com/office/officeart/2016/7/layout/VerticalHollowActionList"/>
    <dgm:cxn modelId="{8480AE45-8F03-490B-B08F-243CAF18F840}" type="presParOf" srcId="{E0715E85-858E-494A-8B67-8EEEABCEF21E}" destId="{F99736CF-E65F-4172-89C6-EE42770C3ACC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707492-47E4-4EAD-AA3E-C6CB8CB3C853}" type="doc">
      <dgm:prSet loTypeId="urn:microsoft.com/office/officeart/2005/8/layout/defaul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4F11DCE-CD32-44C2-B4EF-D7F261E244CB}">
      <dgm:prSet/>
      <dgm:spPr/>
      <dgm:t>
        <a:bodyPr/>
        <a:lstStyle/>
        <a:p>
          <a:r>
            <a:rPr lang="en-US" b="1"/>
            <a:t>Data Privacy and Security Risks</a:t>
          </a:r>
          <a:endParaRPr lang="en-US" b="1" dirty="0"/>
        </a:p>
      </dgm:t>
    </dgm:pt>
    <dgm:pt modelId="{84213AA0-DD91-445F-91C9-42A1D122B381}" type="parTrans" cxnId="{98A91346-AF51-4E84-A40E-97E8832CF946}">
      <dgm:prSet/>
      <dgm:spPr/>
      <dgm:t>
        <a:bodyPr/>
        <a:lstStyle/>
        <a:p>
          <a:endParaRPr lang="en-US"/>
        </a:p>
      </dgm:t>
    </dgm:pt>
    <dgm:pt modelId="{C294770E-0D68-4645-8360-31B513D81295}" type="sibTrans" cxnId="{98A91346-AF51-4E84-A40E-97E8832CF946}">
      <dgm:prSet/>
      <dgm:spPr/>
      <dgm:t>
        <a:bodyPr/>
        <a:lstStyle/>
        <a:p>
          <a:endParaRPr lang="en-US"/>
        </a:p>
      </dgm:t>
    </dgm:pt>
    <dgm:pt modelId="{B4ADA1D7-B67A-4A47-93AA-B2B8552DF26D}">
      <dgm:prSet/>
      <dgm:spPr/>
      <dgm:t>
        <a:bodyPr/>
        <a:lstStyle/>
        <a:p>
          <a:r>
            <a:rPr lang="en-US" b="1"/>
            <a:t>Mitigation</a:t>
          </a:r>
          <a:r>
            <a:rPr lang="en-US"/>
            <a:t>: Implement robust encryption and access controls, obtain relevant certifications</a:t>
          </a:r>
          <a:endParaRPr lang="en-US" dirty="0"/>
        </a:p>
      </dgm:t>
    </dgm:pt>
    <dgm:pt modelId="{0ACD910E-3626-4243-93AD-28F937AC07EB}" type="parTrans" cxnId="{A2374CB5-3A5C-416F-8127-369809AF2DEC}">
      <dgm:prSet/>
      <dgm:spPr/>
      <dgm:t>
        <a:bodyPr/>
        <a:lstStyle/>
        <a:p>
          <a:endParaRPr lang="en-US"/>
        </a:p>
      </dgm:t>
    </dgm:pt>
    <dgm:pt modelId="{6994DA85-CC95-48C5-91C1-8244C288EF5B}" type="sibTrans" cxnId="{A2374CB5-3A5C-416F-8127-369809AF2DEC}">
      <dgm:prSet/>
      <dgm:spPr/>
      <dgm:t>
        <a:bodyPr/>
        <a:lstStyle/>
        <a:p>
          <a:endParaRPr lang="en-US"/>
        </a:p>
      </dgm:t>
    </dgm:pt>
    <dgm:pt modelId="{767A562C-AA0B-466A-8B51-14886187B223}">
      <dgm:prSet/>
      <dgm:spPr/>
      <dgm:t>
        <a:bodyPr/>
        <a:lstStyle/>
        <a:p>
          <a:r>
            <a:rPr lang="en-US" b="1" dirty="0"/>
            <a:t>Mitigation:</a:t>
          </a:r>
          <a:r>
            <a:rPr lang="en-US" dirty="0"/>
            <a:t> Implement bias testing and monitoring processes and ensure transparency and explainability of AI models</a:t>
          </a:r>
        </a:p>
      </dgm:t>
    </dgm:pt>
    <dgm:pt modelId="{1F87E5B8-3C9D-4247-87FE-B5B1C143F9C9}" type="parTrans" cxnId="{CBC45411-B67C-4D06-BD8B-100411BF7329}">
      <dgm:prSet/>
      <dgm:spPr/>
      <dgm:t>
        <a:bodyPr/>
        <a:lstStyle/>
        <a:p>
          <a:endParaRPr lang="en-US"/>
        </a:p>
      </dgm:t>
    </dgm:pt>
    <dgm:pt modelId="{A20E4B49-9855-41B0-A62C-4306F41FA4B2}" type="sibTrans" cxnId="{CBC45411-B67C-4D06-BD8B-100411BF7329}">
      <dgm:prSet/>
      <dgm:spPr/>
      <dgm:t>
        <a:bodyPr/>
        <a:lstStyle/>
        <a:p>
          <a:endParaRPr lang="en-US"/>
        </a:p>
      </dgm:t>
    </dgm:pt>
    <dgm:pt modelId="{7C9C5E18-AA3F-429F-A743-7F45A0F49387}">
      <dgm:prSet/>
      <dgm:spPr/>
      <dgm:t>
        <a:bodyPr/>
        <a:lstStyle/>
        <a:p>
          <a:r>
            <a:rPr lang="en-US" b="1"/>
            <a:t>User Adoption and Trust Risk</a:t>
          </a:r>
          <a:endParaRPr lang="en-US" b="1" dirty="0"/>
        </a:p>
      </dgm:t>
    </dgm:pt>
    <dgm:pt modelId="{942392DE-6986-4020-AE41-70865BFF80A0}" type="parTrans" cxnId="{F49FA626-C2A7-4EEB-AFE0-8C07A8BF5535}">
      <dgm:prSet/>
      <dgm:spPr/>
      <dgm:t>
        <a:bodyPr/>
        <a:lstStyle/>
        <a:p>
          <a:endParaRPr lang="en-US"/>
        </a:p>
      </dgm:t>
    </dgm:pt>
    <dgm:pt modelId="{7157D577-54D0-4680-80A9-4D18D5AC100D}" type="sibTrans" cxnId="{F49FA626-C2A7-4EEB-AFE0-8C07A8BF5535}">
      <dgm:prSet/>
      <dgm:spPr/>
      <dgm:t>
        <a:bodyPr/>
        <a:lstStyle/>
        <a:p>
          <a:endParaRPr lang="en-US"/>
        </a:p>
      </dgm:t>
    </dgm:pt>
    <dgm:pt modelId="{8557B9E4-0CE5-4375-A949-0AC9BDCD9979}">
      <dgm:prSet/>
      <dgm:spPr/>
      <dgm:t>
        <a:bodyPr/>
        <a:lstStyle/>
        <a:p>
          <a:r>
            <a:rPr lang="en-US" b="1"/>
            <a:t>Mitigation:</a:t>
          </a:r>
          <a:r>
            <a:rPr lang="en-US"/>
            <a:t> Offer customizable privacy settings and data control options</a:t>
          </a:r>
          <a:endParaRPr lang="en-US" dirty="0"/>
        </a:p>
      </dgm:t>
    </dgm:pt>
    <dgm:pt modelId="{F5FD51A4-8355-4F37-8B06-AB148084B1AB}" type="parTrans" cxnId="{1CF64AA4-6828-4FD2-84DB-E567014FC571}">
      <dgm:prSet/>
      <dgm:spPr/>
      <dgm:t>
        <a:bodyPr/>
        <a:lstStyle/>
        <a:p>
          <a:endParaRPr lang="en-US"/>
        </a:p>
      </dgm:t>
    </dgm:pt>
    <dgm:pt modelId="{D3977CF4-C3E4-44BD-AF61-D309B35F970A}" type="sibTrans" cxnId="{1CF64AA4-6828-4FD2-84DB-E567014FC571}">
      <dgm:prSet/>
      <dgm:spPr/>
      <dgm:t>
        <a:bodyPr/>
        <a:lstStyle/>
        <a:p>
          <a:endParaRPr lang="en-US"/>
        </a:p>
      </dgm:t>
    </dgm:pt>
    <dgm:pt modelId="{9C4BCE5E-1BF7-4EB0-AF3E-6455B11186C3}">
      <dgm:prSet/>
      <dgm:spPr/>
      <dgm:t>
        <a:bodyPr/>
        <a:lstStyle/>
        <a:p>
          <a:r>
            <a:rPr lang="en-US" b="1"/>
            <a:t>Market and Competition Risk</a:t>
          </a:r>
          <a:endParaRPr lang="en-US" b="1" dirty="0"/>
        </a:p>
      </dgm:t>
    </dgm:pt>
    <dgm:pt modelId="{0CA9D08E-BD27-4FFA-A75C-072D1ED6331C}" type="parTrans" cxnId="{4A40E2B5-DA22-4684-A20A-740E64D249D8}">
      <dgm:prSet/>
      <dgm:spPr/>
      <dgm:t>
        <a:bodyPr/>
        <a:lstStyle/>
        <a:p>
          <a:endParaRPr lang="en-US"/>
        </a:p>
      </dgm:t>
    </dgm:pt>
    <dgm:pt modelId="{0B08D463-1ADC-4351-AF17-B7EC93683B4B}" type="sibTrans" cxnId="{4A40E2B5-DA22-4684-A20A-740E64D249D8}">
      <dgm:prSet/>
      <dgm:spPr/>
      <dgm:t>
        <a:bodyPr/>
        <a:lstStyle/>
        <a:p>
          <a:endParaRPr lang="en-US"/>
        </a:p>
      </dgm:t>
    </dgm:pt>
    <dgm:pt modelId="{DCE311BD-FDB1-4652-B10E-F0584BBC89D3}">
      <dgm:prSet/>
      <dgm:spPr/>
      <dgm:t>
        <a:bodyPr/>
        <a:lstStyle/>
        <a:p>
          <a:r>
            <a:rPr lang="en-US" b="1"/>
            <a:t>Mitigation:</a:t>
          </a:r>
          <a:r>
            <a:rPr lang="en-US"/>
            <a:t> Continuously innovate and enhance product offerings.</a:t>
          </a:r>
          <a:endParaRPr lang="en-US" dirty="0"/>
        </a:p>
      </dgm:t>
    </dgm:pt>
    <dgm:pt modelId="{6AF306CD-C8AB-497E-B3DF-6A88F278B9C3}" type="parTrans" cxnId="{E188F3EB-8D35-4E5D-AACF-3ED797895DEF}">
      <dgm:prSet/>
      <dgm:spPr/>
      <dgm:t>
        <a:bodyPr/>
        <a:lstStyle/>
        <a:p>
          <a:endParaRPr lang="en-US"/>
        </a:p>
      </dgm:t>
    </dgm:pt>
    <dgm:pt modelId="{4F9B81F0-CB80-4CE6-8434-9FAC8706C819}" type="sibTrans" cxnId="{E188F3EB-8D35-4E5D-AACF-3ED797895DEF}">
      <dgm:prSet/>
      <dgm:spPr/>
      <dgm:t>
        <a:bodyPr/>
        <a:lstStyle/>
        <a:p>
          <a:endParaRPr lang="en-US"/>
        </a:p>
      </dgm:t>
    </dgm:pt>
    <dgm:pt modelId="{7811D120-9E65-4312-A9FA-E58A78F47436}">
      <dgm:prSet/>
      <dgm:spPr/>
      <dgm:t>
        <a:bodyPr/>
        <a:lstStyle/>
        <a:p>
          <a:r>
            <a:rPr lang="en-US" b="1"/>
            <a:t>Foster strategic partnerships and collaborations.</a:t>
          </a:r>
          <a:endParaRPr lang="en-US" b="1" dirty="0"/>
        </a:p>
      </dgm:t>
    </dgm:pt>
    <dgm:pt modelId="{61A047D2-3FFB-4A42-924F-F852347BB8DC}" type="parTrans" cxnId="{7E6BD50B-040A-4BFC-902F-713CA9A6B96A}">
      <dgm:prSet/>
      <dgm:spPr/>
      <dgm:t>
        <a:bodyPr/>
        <a:lstStyle/>
        <a:p>
          <a:endParaRPr lang="en-US"/>
        </a:p>
      </dgm:t>
    </dgm:pt>
    <dgm:pt modelId="{6508121D-9224-4886-A508-EA2AE1E8242D}" type="sibTrans" cxnId="{7E6BD50B-040A-4BFC-902F-713CA9A6B96A}">
      <dgm:prSet/>
      <dgm:spPr/>
      <dgm:t>
        <a:bodyPr/>
        <a:lstStyle/>
        <a:p>
          <a:endParaRPr lang="en-US"/>
        </a:p>
      </dgm:t>
    </dgm:pt>
    <dgm:pt modelId="{8BEA02AF-5E02-4A0D-AE06-291C72E7C1D5}">
      <dgm:prSet/>
      <dgm:spPr/>
      <dgm:t>
        <a:bodyPr/>
        <a:lstStyle/>
        <a:p>
          <a:r>
            <a:rPr lang="en-US" b="1"/>
            <a:t>Mitigation</a:t>
          </a:r>
          <a:r>
            <a:rPr lang="en-US"/>
            <a:t>: Adapt pricing and business models based on market dynamics.</a:t>
          </a:r>
          <a:endParaRPr lang="en-US" dirty="0"/>
        </a:p>
      </dgm:t>
    </dgm:pt>
    <dgm:pt modelId="{5D7C802B-3B7B-48C7-9867-262921332527}" type="parTrans" cxnId="{743822D8-B0E1-4871-9152-F0AD299F63E5}">
      <dgm:prSet/>
      <dgm:spPr/>
      <dgm:t>
        <a:bodyPr/>
        <a:lstStyle/>
        <a:p>
          <a:endParaRPr lang="en-US"/>
        </a:p>
      </dgm:t>
    </dgm:pt>
    <dgm:pt modelId="{D5B465E1-42AB-49DE-8E0B-6333543C58D3}" type="sibTrans" cxnId="{743822D8-B0E1-4871-9152-F0AD299F63E5}">
      <dgm:prSet/>
      <dgm:spPr/>
      <dgm:t>
        <a:bodyPr/>
        <a:lstStyle/>
        <a:p>
          <a:endParaRPr lang="en-US"/>
        </a:p>
      </dgm:t>
    </dgm:pt>
    <dgm:pt modelId="{5BEF3B31-9161-4A69-A3B1-4F6B3F931989}">
      <dgm:prSet/>
      <dgm:spPr/>
      <dgm:t>
        <a:bodyPr/>
        <a:lstStyle/>
        <a:p>
          <a:r>
            <a:rPr lang="en-US" b="1"/>
            <a:t>Ethical AI Risk</a:t>
          </a:r>
          <a:endParaRPr lang="en-US" b="1" dirty="0"/>
        </a:p>
      </dgm:t>
    </dgm:pt>
    <dgm:pt modelId="{9818D9BF-31C0-484D-9ACD-04E6FE7832DD}" type="sibTrans" cxnId="{8394E0F4-C796-4DD2-980E-EAF2CFDB8BE8}">
      <dgm:prSet/>
      <dgm:spPr/>
      <dgm:t>
        <a:bodyPr/>
        <a:lstStyle/>
        <a:p>
          <a:endParaRPr lang="en-US"/>
        </a:p>
      </dgm:t>
    </dgm:pt>
    <dgm:pt modelId="{248584DB-430B-4527-A7AF-7610AFB88C6F}" type="parTrans" cxnId="{8394E0F4-C796-4DD2-980E-EAF2CFDB8BE8}">
      <dgm:prSet/>
      <dgm:spPr/>
      <dgm:t>
        <a:bodyPr/>
        <a:lstStyle/>
        <a:p>
          <a:endParaRPr lang="en-US"/>
        </a:p>
      </dgm:t>
    </dgm:pt>
    <dgm:pt modelId="{CEFFB210-C197-4AD5-99A2-3055BC318ECC}" type="pres">
      <dgm:prSet presAssocID="{CF707492-47E4-4EAD-AA3E-C6CB8CB3C853}" presName="diagram" presStyleCnt="0">
        <dgm:presLayoutVars>
          <dgm:dir/>
          <dgm:resizeHandles val="exact"/>
        </dgm:presLayoutVars>
      </dgm:prSet>
      <dgm:spPr/>
    </dgm:pt>
    <dgm:pt modelId="{DD5C055E-9392-487E-B9C6-0AF90B64A684}" type="pres">
      <dgm:prSet presAssocID="{44F11DCE-CD32-44C2-B4EF-D7F261E244CB}" presName="node" presStyleLbl="node1" presStyleIdx="0" presStyleCnt="10">
        <dgm:presLayoutVars>
          <dgm:bulletEnabled val="1"/>
        </dgm:presLayoutVars>
      </dgm:prSet>
      <dgm:spPr/>
    </dgm:pt>
    <dgm:pt modelId="{0140AA67-B9B4-497B-B999-F6420910CDA1}" type="pres">
      <dgm:prSet presAssocID="{C294770E-0D68-4645-8360-31B513D81295}" presName="sibTrans" presStyleCnt="0"/>
      <dgm:spPr/>
    </dgm:pt>
    <dgm:pt modelId="{51E92E23-2F7B-4435-85A9-62CA01C30BD1}" type="pres">
      <dgm:prSet presAssocID="{B4ADA1D7-B67A-4A47-93AA-B2B8552DF26D}" presName="node" presStyleLbl="node1" presStyleIdx="1" presStyleCnt="10" custLinFactNeighborX="15749" custLinFactNeighborY="-436">
        <dgm:presLayoutVars>
          <dgm:bulletEnabled val="1"/>
        </dgm:presLayoutVars>
      </dgm:prSet>
      <dgm:spPr/>
    </dgm:pt>
    <dgm:pt modelId="{4073E31C-86B0-428F-A34D-9EAD9C01B123}" type="pres">
      <dgm:prSet presAssocID="{6994DA85-CC95-48C5-91C1-8244C288EF5B}" presName="sibTrans" presStyleCnt="0"/>
      <dgm:spPr/>
    </dgm:pt>
    <dgm:pt modelId="{4EEC6340-3B79-4120-B50D-B054CE6350AD}" type="pres">
      <dgm:prSet presAssocID="{5BEF3B31-9161-4A69-A3B1-4F6B3F931989}" presName="node" presStyleLbl="node1" presStyleIdx="2" presStyleCnt="10" custLinFactNeighborX="30554" custLinFactNeighborY="-1575">
        <dgm:presLayoutVars>
          <dgm:bulletEnabled val="1"/>
        </dgm:presLayoutVars>
      </dgm:prSet>
      <dgm:spPr/>
    </dgm:pt>
    <dgm:pt modelId="{CE119931-B9FD-4F71-9687-2B433A1F47BF}" type="pres">
      <dgm:prSet presAssocID="{9818D9BF-31C0-484D-9ACD-04E6FE7832DD}" presName="sibTrans" presStyleCnt="0"/>
      <dgm:spPr/>
    </dgm:pt>
    <dgm:pt modelId="{28654BF5-98DA-42B6-A1A2-6D74066F5012}" type="pres">
      <dgm:prSet presAssocID="{767A562C-AA0B-466A-8B51-14886187B223}" presName="node" presStyleLbl="node1" presStyleIdx="3" presStyleCnt="10" custLinFactNeighborX="39024" custLinFactNeighborY="1464">
        <dgm:presLayoutVars>
          <dgm:bulletEnabled val="1"/>
        </dgm:presLayoutVars>
      </dgm:prSet>
      <dgm:spPr/>
    </dgm:pt>
    <dgm:pt modelId="{160EC6EB-7768-44AB-99B6-B6A6D9A79E86}" type="pres">
      <dgm:prSet presAssocID="{A20E4B49-9855-41B0-A62C-4306F41FA4B2}" presName="sibTrans" presStyleCnt="0"/>
      <dgm:spPr/>
    </dgm:pt>
    <dgm:pt modelId="{24DA8B27-226B-4CA3-BC47-D49342709390}" type="pres">
      <dgm:prSet presAssocID="{7C9C5E18-AA3F-429F-A743-7F45A0F49387}" presName="node" presStyleLbl="node1" presStyleIdx="4" presStyleCnt="10">
        <dgm:presLayoutVars>
          <dgm:bulletEnabled val="1"/>
        </dgm:presLayoutVars>
      </dgm:prSet>
      <dgm:spPr/>
    </dgm:pt>
    <dgm:pt modelId="{CB3AC602-9B75-4E63-B9DD-21099596CEEC}" type="pres">
      <dgm:prSet presAssocID="{7157D577-54D0-4680-80A9-4D18D5AC100D}" presName="sibTrans" presStyleCnt="0"/>
      <dgm:spPr/>
    </dgm:pt>
    <dgm:pt modelId="{E0E1CE4A-4B07-4CC6-B9BC-4AC093A0642B}" type="pres">
      <dgm:prSet presAssocID="{8557B9E4-0CE5-4375-A949-0AC9BDCD9979}" presName="node" presStyleLbl="node1" presStyleIdx="5" presStyleCnt="10" custLinFactNeighborX="15749" custLinFactNeighborY="-1716">
        <dgm:presLayoutVars>
          <dgm:bulletEnabled val="1"/>
        </dgm:presLayoutVars>
      </dgm:prSet>
      <dgm:spPr/>
    </dgm:pt>
    <dgm:pt modelId="{95919601-EE4F-4DA3-94E9-D582A00A2533}" type="pres">
      <dgm:prSet presAssocID="{D3977CF4-C3E4-44BD-AF61-D309B35F970A}" presName="sibTrans" presStyleCnt="0"/>
      <dgm:spPr/>
    </dgm:pt>
    <dgm:pt modelId="{5CD7E4CF-EE88-4B31-9A09-4B5216351D0A}" type="pres">
      <dgm:prSet presAssocID="{9C4BCE5E-1BF7-4EB0-AF3E-6455B11186C3}" presName="node" presStyleLbl="node1" presStyleIdx="6" presStyleCnt="10" custLinFactNeighborX="32019" custLinFactNeighborY="-1716">
        <dgm:presLayoutVars>
          <dgm:bulletEnabled val="1"/>
        </dgm:presLayoutVars>
      </dgm:prSet>
      <dgm:spPr/>
    </dgm:pt>
    <dgm:pt modelId="{96E0ADEF-EF5E-4D28-BABF-743AFDFFFD5B}" type="pres">
      <dgm:prSet presAssocID="{0B08D463-1ADC-4351-AF17-B7EC93683B4B}" presName="sibTrans" presStyleCnt="0"/>
      <dgm:spPr/>
    </dgm:pt>
    <dgm:pt modelId="{FC2F0F46-45BA-4B4C-B981-FC483680A2A0}" type="pres">
      <dgm:prSet presAssocID="{DCE311BD-FDB1-4652-B10E-F0584BBC89D3}" presName="node" presStyleLbl="node1" presStyleIdx="7" presStyleCnt="10" custLinFactNeighborX="39024" custLinFactNeighborY="1299">
        <dgm:presLayoutVars>
          <dgm:bulletEnabled val="1"/>
        </dgm:presLayoutVars>
      </dgm:prSet>
      <dgm:spPr/>
    </dgm:pt>
    <dgm:pt modelId="{51B803A5-1780-44BC-8AA1-BD884941C126}" type="pres">
      <dgm:prSet presAssocID="{4F9B81F0-CB80-4CE6-8434-9FAC8706C819}" presName="sibTrans" presStyleCnt="0"/>
      <dgm:spPr/>
    </dgm:pt>
    <dgm:pt modelId="{4037A7BD-61D7-4A59-A7B4-0F8BE02FC46F}" type="pres">
      <dgm:prSet presAssocID="{7811D120-9E65-4312-A9FA-E58A78F47436}" presName="node" presStyleLbl="node1" presStyleIdx="8" presStyleCnt="10" custLinFactX="-9572" custLinFactNeighborX="-100000" custLinFactNeighborY="-3107">
        <dgm:presLayoutVars>
          <dgm:bulletEnabled val="1"/>
        </dgm:presLayoutVars>
      </dgm:prSet>
      <dgm:spPr/>
    </dgm:pt>
    <dgm:pt modelId="{3F5EFD3A-5506-4620-A8EA-5FD8C5331A10}" type="pres">
      <dgm:prSet presAssocID="{6508121D-9224-4886-A508-EA2AE1E8242D}" presName="sibTrans" presStyleCnt="0"/>
      <dgm:spPr/>
    </dgm:pt>
    <dgm:pt modelId="{E8247687-A814-4359-B986-540F0E5D223B}" type="pres">
      <dgm:prSet presAssocID="{8BEA02AF-5E02-4A0D-AE06-291C72E7C1D5}" presName="node" presStyleLbl="node1" presStyleIdx="9" presStyleCnt="10" custLinFactNeighborX="-94984" custLinFactNeighborY="-1532">
        <dgm:presLayoutVars>
          <dgm:bulletEnabled val="1"/>
        </dgm:presLayoutVars>
      </dgm:prSet>
      <dgm:spPr/>
    </dgm:pt>
  </dgm:ptLst>
  <dgm:cxnLst>
    <dgm:cxn modelId="{7E6BD50B-040A-4BFC-902F-713CA9A6B96A}" srcId="{CF707492-47E4-4EAD-AA3E-C6CB8CB3C853}" destId="{7811D120-9E65-4312-A9FA-E58A78F47436}" srcOrd="8" destOrd="0" parTransId="{61A047D2-3FFB-4A42-924F-F852347BB8DC}" sibTransId="{6508121D-9224-4886-A508-EA2AE1E8242D}"/>
    <dgm:cxn modelId="{CBC45411-B67C-4D06-BD8B-100411BF7329}" srcId="{CF707492-47E4-4EAD-AA3E-C6CB8CB3C853}" destId="{767A562C-AA0B-466A-8B51-14886187B223}" srcOrd="3" destOrd="0" parTransId="{1F87E5B8-3C9D-4247-87FE-B5B1C143F9C9}" sibTransId="{A20E4B49-9855-41B0-A62C-4306F41FA4B2}"/>
    <dgm:cxn modelId="{4FF2261E-B1DC-4CC0-8ACE-5B6DBE212ED3}" type="presOf" srcId="{767A562C-AA0B-466A-8B51-14886187B223}" destId="{28654BF5-98DA-42B6-A1A2-6D74066F5012}" srcOrd="0" destOrd="0" presId="urn:microsoft.com/office/officeart/2005/8/layout/default"/>
    <dgm:cxn modelId="{CC5BD522-D735-4C96-B593-D78C869E9745}" type="presOf" srcId="{44F11DCE-CD32-44C2-B4EF-D7F261E244CB}" destId="{DD5C055E-9392-487E-B9C6-0AF90B64A684}" srcOrd="0" destOrd="0" presId="urn:microsoft.com/office/officeart/2005/8/layout/default"/>
    <dgm:cxn modelId="{F85D1025-11F4-451D-9A74-2B5114005402}" type="presOf" srcId="{5BEF3B31-9161-4A69-A3B1-4F6B3F931989}" destId="{4EEC6340-3B79-4120-B50D-B054CE6350AD}" srcOrd="0" destOrd="0" presId="urn:microsoft.com/office/officeart/2005/8/layout/default"/>
    <dgm:cxn modelId="{F49FA626-C2A7-4EEB-AFE0-8C07A8BF5535}" srcId="{CF707492-47E4-4EAD-AA3E-C6CB8CB3C853}" destId="{7C9C5E18-AA3F-429F-A743-7F45A0F49387}" srcOrd="4" destOrd="0" parTransId="{942392DE-6986-4020-AE41-70865BFF80A0}" sibTransId="{7157D577-54D0-4680-80A9-4D18D5AC100D}"/>
    <dgm:cxn modelId="{DFD4EB28-3217-4A4A-866F-465152B2BA67}" type="presOf" srcId="{9C4BCE5E-1BF7-4EB0-AF3E-6455B11186C3}" destId="{5CD7E4CF-EE88-4B31-9A09-4B5216351D0A}" srcOrd="0" destOrd="0" presId="urn:microsoft.com/office/officeart/2005/8/layout/default"/>
    <dgm:cxn modelId="{11DE5D44-C293-468F-98AC-1F3BD6053B2C}" type="presOf" srcId="{CF707492-47E4-4EAD-AA3E-C6CB8CB3C853}" destId="{CEFFB210-C197-4AD5-99A2-3055BC318ECC}" srcOrd="0" destOrd="0" presId="urn:microsoft.com/office/officeart/2005/8/layout/default"/>
    <dgm:cxn modelId="{98A91346-AF51-4E84-A40E-97E8832CF946}" srcId="{CF707492-47E4-4EAD-AA3E-C6CB8CB3C853}" destId="{44F11DCE-CD32-44C2-B4EF-D7F261E244CB}" srcOrd="0" destOrd="0" parTransId="{84213AA0-DD91-445F-91C9-42A1D122B381}" sibTransId="{C294770E-0D68-4645-8360-31B513D81295}"/>
    <dgm:cxn modelId="{2B95BF65-79F7-405A-916E-459F2525D202}" type="presOf" srcId="{8557B9E4-0CE5-4375-A949-0AC9BDCD9979}" destId="{E0E1CE4A-4B07-4CC6-B9BC-4AC093A0642B}" srcOrd="0" destOrd="0" presId="urn:microsoft.com/office/officeart/2005/8/layout/default"/>
    <dgm:cxn modelId="{2A3CD56D-3FA8-42BD-9980-27E2726A7CC8}" type="presOf" srcId="{DCE311BD-FDB1-4652-B10E-F0584BBC89D3}" destId="{FC2F0F46-45BA-4B4C-B981-FC483680A2A0}" srcOrd="0" destOrd="0" presId="urn:microsoft.com/office/officeart/2005/8/layout/default"/>
    <dgm:cxn modelId="{9AD2FA7D-0CF4-4C7B-933C-DB85377F8794}" type="presOf" srcId="{7C9C5E18-AA3F-429F-A743-7F45A0F49387}" destId="{24DA8B27-226B-4CA3-BC47-D49342709390}" srcOrd="0" destOrd="0" presId="urn:microsoft.com/office/officeart/2005/8/layout/default"/>
    <dgm:cxn modelId="{75CF9985-7B55-4745-B991-1D362F47E98E}" type="presOf" srcId="{7811D120-9E65-4312-A9FA-E58A78F47436}" destId="{4037A7BD-61D7-4A59-A7B4-0F8BE02FC46F}" srcOrd="0" destOrd="0" presId="urn:microsoft.com/office/officeart/2005/8/layout/default"/>
    <dgm:cxn modelId="{DE1C3F8A-F1B2-42F8-8543-A9D22C87E01E}" type="presOf" srcId="{8BEA02AF-5E02-4A0D-AE06-291C72E7C1D5}" destId="{E8247687-A814-4359-B986-540F0E5D223B}" srcOrd="0" destOrd="0" presId="urn:microsoft.com/office/officeart/2005/8/layout/default"/>
    <dgm:cxn modelId="{3C83A28D-108C-487C-BF73-F70142C2860F}" type="presOf" srcId="{B4ADA1D7-B67A-4A47-93AA-B2B8552DF26D}" destId="{51E92E23-2F7B-4435-85A9-62CA01C30BD1}" srcOrd="0" destOrd="0" presId="urn:microsoft.com/office/officeart/2005/8/layout/default"/>
    <dgm:cxn modelId="{1CF64AA4-6828-4FD2-84DB-E567014FC571}" srcId="{CF707492-47E4-4EAD-AA3E-C6CB8CB3C853}" destId="{8557B9E4-0CE5-4375-A949-0AC9BDCD9979}" srcOrd="5" destOrd="0" parTransId="{F5FD51A4-8355-4F37-8B06-AB148084B1AB}" sibTransId="{D3977CF4-C3E4-44BD-AF61-D309B35F970A}"/>
    <dgm:cxn modelId="{A2374CB5-3A5C-416F-8127-369809AF2DEC}" srcId="{CF707492-47E4-4EAD-AA3E-C6CB8CB3C853}" destId="{B4ADA1D7-B67A-4A47-93AA-B2B8552DF26D}" srcOrd="1" destOrd="0" parTransId="{0ACD910E-3626-4243-93AD-28F937AC07EB}" sibTransId="{6994DA85-CC95-48C5-91C1-8244C288EF5B}"/>
    <dgm:cxn modelId="{4A40E2B5-DA22-4684-A20A-740E64D249D8}" srcId="{CF707492-47E4-4EAD-AA3E-C6CB8CB3C853}" destId="{9C4BCE5E-1BF7-4EB0-AF3E-6455B11186C3}" srcOrd="6" destOrd="0" parTransId="{0CA9D08E-BD27-4FFA-A75C-072D1ED6331C}" sibTransId="{0B08D463-1ADC-4351-AF17-B7EC93683B4B}"/>
    <dgm:cxn modelId="{743822D8-B0E1-4871-9152-F0AD299F63E5}" srcId="{CF707492-47E4-4EAD-AA3E-C6CB8CB3C853}" destId="{8BEA02AF-5E02-4A0D-AE06-291C72E7C1D5}" srcOrd="9" destOrd="0" parTransId="{5D7C802B-3B7B-48C7-9867-262921332527}" sibTransId="{D5B465E1-42AB-49DE-8E0B-6333543C58D3}"/>
    <dgm:cxn modelId="{E188F3EB-8D35-4E5D-AACF-3ED797895DEF}" srcId="{CF707492-47E4-4EAD-AA3E-C6CB8CB3C853}" destId="{DCE311BD-FDB1-4652-B10E-F0584BBC89D3}" srcOrd="7" destOrd="0" parTransId="{6AF306CD-C8AB-497E-B3DF-6A88F278B9C3}" sibTransId="{4F9B81F0-CB80-4CE6-8434-9FAC8706C819}"/>
    <dgm:cxn modelId="{8394E0F4-C796-4DD2-980E-EAF2CFDB8BE8}" srcId="{CF707492-47E4-4EAD-AA3E-C6CB8CB3C853}" destId="{5BEF3B31-9161-4A69-A3B1-4F6B3F931989}" srcOrd="2" destOrd="0" parTransId="{248584DB-430B-4527-A7AF-7610AFB88C6F}" sibTransId="{9818D9BF-31C0-484D-9ACD-04E6FE7832DD}"/>
    <dgm:cxn modelId="{13568A4E-D7FC-4078-9E74-32646230FF1E}" type="presParOf" srcId="{CEFFB210-C197-4AD5-99A2-3055BC318ECC}" destId="{DD5C055E-9392-487E-B9C6-0AF90B64A684}" srcOrd="0" destOrd="0" presId="urn:microsoft.com/office/officeart/2005/8/layout/default"/>
    <dgm:cxn modelId="{6D4D0D52-6329-4C8A-88C3-022E7F561831}" type="presParOf" srcId="{CEFFB210-C197-4AD5-99A2-3055BC318ECC}" destId="{0140AA67-B9B4-497B-B999-F6420910CDA1}" srcOrd="1" destOrd="0" presId="urn:microsoft.com/office/officeart/2005/8/layout/default"/>
    <dgm:cxn modelId="{98E0B346-0B27-480A-9FA3-5E5C2C6EAB3B}" type="presParOf" srcId="{CEFFB210-C197-4AD5-99A2-3055BC318ECC}" destId="{51E92E23-2F7B-4435-85A9-62CA01C30BD1}" srcOrd="2" destOrd="0" presId="urn:microsoft.com/office/officeart/2005/8/layout/default"/>
    <dgm:cxn modelId="{4750FF53-5D6A-4C4B-8466-546D59BCFA8F}" type="presParOf" srcId="{CEFFB210-C197-4AD5-99A2-3055BC318ECC}" destId="{4073E31C-86B0-428F-A34D-9EAD9C01B123}" srcOrd="3" destOrd="0" presId="urn:microsoft.com/office/officeart/2005/8/layout/default"/>
    <dgm:cxn modelId="{9A8798E4-6330-43D4-A05D-4CBC22465920}" type="presParOf" srcId="{CEFFB210-C197-4AD5-99A2-3055BC318ECC}" destId="{4EEC6340-3B79-4120-B50D-B054CE6350AD}" srcOrd="4" destOrd="0" presId="urn:microsoft.com/office/officeart/2005/8/layout/default"/>
    <dgm:cxn modelId="{D152584D-829B-4DE4-AB88-7D29699D92BD}" type="presParOf" srcId="{CEFFB210-C197-4AD5-99A2-3055BC318ECC}" destId="{CE119931-B9FD-4F71-9687-2B433A1F47BF}" srcOrd="5" destOrd="0" presId="urn:microsoft.com/office/officeart/2005/8/layout/default"/>
    <dgm:cxn modelId="{2372CD8D-8E85-41FF-AFBF-2974A790493A}" type="presParOf" srcId="{CEFFB210-C197-4AD5-99A2-3055BC318ECC}" destId="{28654BF5-98DA-42B6-A1A2-6D74066F5012}" srcOrd="6" destOrd="0" presId="urn:microsoft.com/office/officeart/2005/8/layout/default"/>
    <dgm:cxn modelId="{1C0E206A-F6DC-4D51-BE64-55A7F0C627EC}" type="presParOf" srcId="{CEFFB210-C197-4AD5-99A2-3055BC318ECC}" destId="{160EC6EB-7768-44AB-99B6-B6A6D9A79E86}" srcOrd="7" destOrd="0" presId="urn:microsoft.com/office/officeart/2005/8/layout/default"/>
    <dgm:cxn modelId="{D54DFEC5-1E7D-4ECF-A1C3-EA3A90D415BE}" type="presParOf" srcId="{CEFFB210-C197-4AD5-99A2-3055BC318ECC}" destId="{24DA8B27-226B-4CA3-BC47-D49342709390}" srcOrd="8" destOrd="0" presId="urn:microsoft.com/office/officeart/2005/8/layout/default"/>
    <dgm:cxn modelId="{37EA9E64-5A2F-4F17-8BE6-CA4FC4573E8D}" type="presParOf" srcId="{CEFFB210-C197-4AD5-99A2-3055BC318ECC}" destId="{CB3AC602-9B75-4E63-B9DD-21099596CEEC}" srcOrd="9" destOrd="0" presId="urn:microsoft.com/office/officeart/2005/8/layout/default"/>
    <dgm:cxn modelId="{995AD245-6CDC-41D4-9C6F-6AFD21AFA36B}" type="presParOf" srcId="{CEFFB210-C197-4AD5-99A2-3055BC318ECC}" destId="{E0E1CE4A-4B07-4CC6-B9BC-4AC093A0642B}" srcOrd="10" destOrd="0" presId="urn:microsoft.com/office/officeart/2005/8/layout/default"/>
    <dgm:cxn modelId="{CE05C32F-213E-4CA0-96A4-29B533D68604}" type="presParOf" srcId="{CEFFB210-C197-4AD5-99A2-3055BC318ECC}" destId="{95919601-EE4F-4DA3-94E9-D582A00A2533}" srcOrd="11" destOrd="0" presId="urn:microsoft.com/office/officeart/2005/8/layout/default"/>
    <dgm:cxn modelId="{5D7C3B10-688D-43FA-8F31-17A12377AA5D}" type="presParOf" srcId="{CEFFB210-C197-4AD5-99A2-3055BC318ECC}" destId="{5CD7E4CF-EE88-4B31-9A09-4B5216351D0A}" srcOrd="12" destOrd="0" presId="urn:microsoft.com/office/officeart/2005/8/layout/default"/>
    <dgm:cxn modelId="{9A547674-99A4-4236-843B-C9154110F0C0}" type="presParOf" srcId="{CEFFB210-C197-4AD5-99A2-3055BC318ECC}" destId="{96E0ADEF-EF5E-4D28-BABF-743AFDFFFD5B}" srcOrd="13" destOrd="0" presId="urn:microsoft.com/office/officeart/2005/8/layout/default"/>
    <dgm:cxn modelId="{14B2C8AB-8409-4428-BD3A-6D1AD1E29470}" type="presParOf" srcId="{CEFFB210-C197-4AD5-99A2-3055BC318ECC}" destId="{FC2F0F46-45BA-4B4C-B981-FC483680A2A0}" srcOrd="14" destOrd="0" presId="urn:microsoft.com/office/officeart/2005/8/layout/default"/>
    <dgm:cxn modelId="{036349D7-705A-4AEB-8F51-4C04D503446A}" type="presParOf" srcId="{CEFFB210-C197-4AD5-99A2-3055BC318ECC}" destId="{51B803A5-1780-44BC-8AA1-BD884941C126}" srcOrd="15" destOrd="0" presId="urn:microsoft.com/office/officeart/2005/8/layout/default"/>
    <dgm:cxn modelId="{9B8E6EEE-7DD3-4D03-B1BE-E846B48A64BF}" type="presParOf" srcId="{CEFFB210-C197-4AD5-99A2-3055BC318ECC}" destId="{4037A7BD-61D7-4A59-A7B4-0F8BE02FC46F}" srcOrd="16" destOrd="0" presId="urn:microsoft.com/office/officeart/2005/8/layout/default"/>
    <dgm:cxn modelId="{E85FCAF5-0CD1-4D2B-866F-ABBF99B7B6C0}" type="presParOf" srcId="{CEFFB210-C197-4AD5-99A2-3055BC318ECC}" destId="{3F5EFD3A-5506-4620-A8EA-5FD8C5331A10}" srcOrd="17" destOrd="0" presId="urn:microsoft.com/office/officeart/2005/8/layout/default"/>
    <dgm:cxn modelId="{3B57B1AD-6D97-4681-A8A1-8DDA6F0FAFB5}" type="presParOf" srcId="{CEFFB210-C197-4AD5-99A2-3055BC318ECC}" destId="{E8247687-A814-4359-B986-540F0E5D223B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29FB0D-6381-4CDE-83D0-222802A1E79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98E830-FC2D-4EAB-AB7F-AE3E0A631068}">
      <dgm:prSet/>
      <dgm:spPr/>
      <dgm:t>
        <a:bodyPr/>
        <a:lstStyle/>
        <a:p>
          <a:r>
            <a:rPr lang="en-US" dirty="0"/>
            <a:t>Offer premium support and maintenance plans</a:t>
          </a:r>
        </a:p>
      </dgm:t>
    </dgm:pt>
    <dgm:pt modelId="{B259B437-BB91-48AF-A06B-F57EAA611463}" type="parTrans" cxnId="{8117FA40-5A37-4AC5-8EC0-B33DA859FE79}">
      <dgm:prSet/>
      <dgm:spPr/>
      <dgm:t>
        <a:bodyPr/>
        <a:lstStyle/>
        <a:p>
          <a:endParaRPr lang="en-US"/>
        </a:p>
      </dgm:t>
    </dgm:pt>
    <dgm:pt modelId="{9AA0D71B-BE92-4D21-B6F7-F546906B632E}" type="sibTrans" cxnId="{8117FA40-5A37-4AC5-8EC0-B33DA859FE79}">
      <dgm:prSet/>
      <dgm:spPr/>
      <dgm:t>
        <a:bodyPr/>
        <a:lstStyle/>
        <a:p>
          <a:endParaRPr lang="en-US"/>
        </a:p>
      </dgm:t>
    </dgm:pt>
    <dgm:pt modelId="{8502F40A-4232-4775-8FE0-87473BF1EDAA}">
      <dgm:prSet/>
      <dgm:spPr/>
      <dgm:t>
        <a:bodyPr/>
        <a:lstStyle/>
        <a:p>
          <a:r>
            <a:rPr lang="en-US" dirty="0"/>
            <a:t>Introduce subscription-based models for continuous updates and features</a:t>
          </a:r>
        </a:p>
      </dgm:t>
    </dgm:pt>
    <dgm:pt modelId="{A5F8D109-FB8A-4964-9B66-875AF37535DB}" type="parTrans" cxnId="{A19926CC-3290-4204-ABDC-CA160C78D389}">
      <dgm:prSet/>
      <dgm:spPr/>
      <dgm:t>
        <a:bodyPr/>
        <a:lstStyle/>
        <a:p>
          <a:endParaRPr lang="en-US"/>
        </a:p>
      </dgm:t>
    </dgm:pt>
    <dgm:pt modelId="{6CE573F5-155D-48E9-ACB6-77B8586892EB}" type="sibTrans" cxnId="{A19926CC-3290-4204-ABDC-CA160C78D389}">
      <dgm:prSet/>
      <dgm:spPr/>
      <dgm:t>
        <a:bodyPr/>
        <a:lstStyle/>
        <a:p>
          <a:endParaRPr lang="en-US"/>
        </a:p>
      </dgm:t>
    </dgm:pt>
    <dgm:pt modelId="{2C494EB5-52B8-4566-8BF6-CC4191A0C975}">
      <dgm:prSet/>
      <dgm:spPr/>
      <dgm:t>
        <a:bodyPr/>
        <a:lstStyle/>
        <a:p>
          <a:r>
            <a:rPr lang="en-US" dirty="0"/>
            <a:t>Monetize user data (with consent) through targeted advertising</a:t>
          </a:r>
        </a:p>
      </dgm:t>
    </dgm:pt>
    <dgm:pt modelId="{60A1FC06-2D4F-4E5E-9112-009D641E3157}" type="parTrans" cxnId="{FBEAED53-E043-44F5-BBE1-7A2EF4A178EC}">
      <dgm:prSet/>
      <dgm:spPr/>
      <dgm:t>
        <a:bodyPr/>
        <a:lstStyle/>
        <a:p>
          <a:endParaRPr lang="en-US"/>
        </a:p>
      </dgm:t>
    </dgm:pt>
    <dgm:pt modelId="{D623167F-B589-49F1-AD57-D1D0A311F582}" type="sibTrans" cxnId="{FBEAED53-E043-44F5-BBE1-7A2EF4A178EC}">
      <dgm:prSet/>
      <dgm:spPr/>
      <dgm:t>
        <a:bodyPr/>
        <a:lstStyle/>
        <a:p>
          <a:endParaRPr lang="en-US"/>
        </a:p>
      </dgm:t>
    </dgm:pt>
    <dgm:pt modelId="{F15ABC45-4128-442C-A34A-D093290C9384}">
      <dgm:prSet/>
      <dgm:spPr/>
      <dgm:t>
        <a:bodyPr/>
        <a:lstStyle/>
        <a:p>
          <a:r>
            <a:rPr lang="en-US" dirty="0"/>
            <a:t>Expand to other target markets (Office/Workspace, Health Care industries)</a:t>
          </a:r>
        </a:p>
      </dgm:t>
    </dgm:pt>
    <dgm:pt modelId="{28097A41-FADE-4BCE-8B4C-C5BE745FCC02}" type="parTrans" cxnId="{4A7F799A-B4C2-46FC-9F34-10F42003C3AD}">
      <dgm:prSet/>
      <dgm:spPr/>
      <dgm:t>
        <a:bodyPr/>
        <a:lstStyle/>
        <a:p>
          <a:endParaRPr lang="en-US"/>
        </a:p>
      </dgm:t>
    </dgm:pt>
    <dgm:pt modelId="{5D6DDE73-8F13-4B30-B60E-5DB86CC2BA23}" type="sibTrans" cxnId="{4A7F799A-B4C2-46FC-9F34-10F42003C3AD}">
      <dgm:prSet/>
      <dgm:spPr/>
      <dgm:t>
        <a:bodyPr/>
        <a:lstStyle/>
        <a:p>
          <a:endParaRPr lang="en-US"/>
        </a:p>
      </dgm:t>
    </dgm:pt>
    <dgm:pt modelId="{4DEA6892-3655-413D-96FF-8A95C520302A}">
      <dgm:prSet/>
      <dgm:spPr/>
      <dgm:t>
        <a:bodyPr/>
        <a:lstStyle/>
        <a:p>
          <a:r>
            <a:rPr lang="en-US" dirty="0"/>
            <a:t>Develop complementary hardware and accessory products</a:t>
          </a:r>
        </a:p>
      </dgm:t>
    </dgm:pt>
    <dgm:pt modelId="{A3B1B699-EA59-4DE4-9E6F-6CCE9C0C6E4E}" type="parTrans" cxnId="{D2BA6618-C359-4725-B22F-C68EEEEE16EF}">
      <dgm:prSet/>
      <dgm:spPr/>
      <dgm:t>
        <a:bodyPr/>
        <a:lstStyle/>
        <a:p>
          <a:endParaRPr lang="en-US"/>
        </a:p>
      </dgm:t>
    </dgm:pt>
    <dgm:pt modelId="{E0609CF5-FBFF-43AD-A2C1-67E7A58C4AAD}" type="sibTrans" cxnId="{D2BA6618-C359-4725-B22F-C68EEEEE16EF}">
      <dgm:prSet/>
      <dgm:spPr/>
      <dgm:t>
        <a:bodyPr/>
        <a:lstStyle/>
        <a:p>
          <a:endParaRPr lang="en-US"/>
        </a:p>
      </dgm:t>
    </dgm:pt>
    <dgm:pt modelId="{AB4B10DC-957C-4067-90A3-7B8CD4FDFF89}" type="pres">
      <dgm:prSet presAssocID="{3E29FB0D-6381-4CDE-83D0-222802A1E79A}" presName="root" presStyleCnt="0">
        <dgm:presLayoutVars>
          <dgm:dir/>
          <dgm:resizeHandles val="exact"/>
        </dgm:presLayoutVars>
      </dgm:prSet>
      <dgm:spPr/>
    </dgm:pt>
    <dgm:pt modelId="{6F1A50C7-F19F-4D24-9234-8EC0CDC48072}" type="pres">
      <dgm:prSet presAssocID="{3E29FB0D-6381-4CDE-83D0-222802A1E79A}" presName="container" presStyleCnt="0">
        <dgm:presLayoutVars>
          <dgm:dir/>
          <dgm:resizeHandles val="exact"/>
        </dgm:presLayoutVars>
      </dgm:prSet>
      <dgm:spPr/>
    </dgm:pt>
    <dgm:pt modelId="{C8E35E08-637C-4E4D-BCC7-61201E1048E6}" type="pres">
      <dgm:prSet presAssocID="{AB98E830-FC2D-4EAB-AB7F-AE3E0A631068}" presName="compNode" presStyleCnt="0"/>
      <dgm:spPr/>
    </dgm:pt>
    <dgm:pt modelId="{9FF83530-837E-4CE9-AC30-095A4F41DF1D}" type="pres">
      <dgm:prSet presAssocID="{AB98E830-FC2D-4EAB-AB7F-AE3E0A631068}" presName="iconBgRect" presStyleLbl="bgShp" presStyleIdx="0" presStyleCnt="5"/>
      <dgm:spPr/>
    </dgm:pt>
    <dgm:pt modelId="{1E5A11B2-87FB-4B4E-8743-B981FEA7B551}" type="pres">
      <dgm:prSet presAssocID="{AB98E830-FC2D-4EAB-AB7F-AE3E0A63106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2632A83-A72E-48E7-919D-6AC89A461B8F}" type="pres">
      <dgm:prSet presAssocID="{AB98E830-FC2D-4EAB-AB7F-AE3E0A631068}" presName="spaceRect" presStyleCnt="0"/>
      <dgm:spPr/>
    </dgm:pt>
    <dgm:pt modelId="{5B6A5C1E-7433-4FF1-BF8C-8BE984706778}" type="pres">
      <dgm:prSet presAssocID="{AB98E830-FC2D-4EAB-AB7F-AE3E0A631068}" presName="textRect" presStyleLbl="revTx" presStyleIdx="0" presStyleCnt="5">
        <dgm:presLayoutVars>
          <dgm:chMax val="1"/>
          <dgm:chPref val="1"/>
        </dgm:presLayoutVars>
      </dgm:prSet>
      <dgm:spPr/>
    </dgm:pt>
    <dgm:pt modelId="{D9B29FE4-A62B-41E2-84C0-AE6D05612460}" type="pres">
      <dgm:prSet presAssocID="{9AA0D71B-BE92-4D21-B6F7-F546906B632E}" presName="sibTrans" presStyleLbl="sibTrans2D1" presStyleIdx="0" presStyleCnt="0"/>
      <dgm:spPr/>
    </dgm:pt>
    <dgm:pt modelId="{FE57DFFC-9AE9-433F-8346-ACF550BB008E}" type="pres">
      <dgm:prSet presAssocID="{8502F40A-4232-4775-8FE0-87473BF1EDAA}" presName="compNode" presStyleCnt="0"/>
      <dgm:spPr/>
    </dgm:pt>
    <dgm:pt modelId="{6668958B-A514-4BF7-B30D-79CA6250563D}" type="pres">
      <dgm:prSet presAssocID="{8502F40A-4232-4775-8FE0-87473BF1EDAA}" presName="iconBgRect" presStyleLbl="bgShp" presStyleIdx="1" presStyleCnt="5"/>
      <dgm:spPr/>
    </dgm:pt>
    <dgm:pt modelId="{4B6C4A52-F844-4C22-A6FB-DE3307A52565}" type="pres">
      <dgm:prSet presAssocID="{8502F40A-4232-4775-8FE0-87473BF1ED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662AFE-EDAC-4A65-A5A0-ED4B0A327AD9}" type="pres">
      <dgm:prSet presAssocID="{8502F40A-4232-4775-8FE0-87473BF1EDAA}" presName="spaceRect" presStyleCnt="0"/>
      <dgm:spPr/>
    </dgm:pt>
    <dgm:pt modelId="{9F3C3C89-BB38-4CAE-B680-52C5EB757D47}" type="pres">
      <dgm:prSet presAssocID="{8502F40A-4232-4775-8FE0-87473BF1EDAA}" presName="textRect" presStyleLbl="revTx" presStyleIdx="1" presStyleCnt="5">
        <dgm:presLayoutVars>
          <dgm:chMax val="1"/>
          <dgm:chPref val="1"/>
        </dgm:presLayoutVars>
      </dgm:prSet>
      <dgm:spPr/>
    </dgm:pt>
    <dgm:pt modelId="{B902D0B0-C0AD-494B-9221-36B6BA475D51}" type="pres">
      <dgm:prSet presAssocID="{6CE573F5-155D-48E9-ACB6-77B8586892EB}" presName="sibTrans" presStyleLbl="sibTrans2D1" presStyleIdx="0" presStyleCnt="0"/>
      <dgm:spPr/>
    </dgm:pt>
    <dgm:pt modelId="{EDCCC563-98EC-4C74-AA6B-BAEB43B71152}" type="pres">
      <dgm:prSet presAssocID="{2C494EB5-52B8-4566-8BF6-CC4191A0C975}" presName="compNode" presStyleCnt="0"/>
      <dgm:spPr/>
    </dgm:pt>
    <dgm:pt modelId="{20E4CAA5-8BE5-4B1D-84A1-AE3C294C2904}" type="pres">
      <dgm:prSet presAssocID="{2C494EB5-52B8-4566-8BF6-CC4191A0C975}" presName="iconBgRect" presStyleLbl="bgShp" presStyleIdx="2" presStyleCnt="5"/>
      <dgm:spPr/>
    </dgm:pt>
    <dgm:pt modelId="{53E24888-BCC5-4A79-A710-81973E37F657}" type="pres">
      <dgm:prSet presAssocID="{2C494EB5-52B8-4566-8BF6-CC4191A0C97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8D90F58-EA5C-4F90-91E4-3C89EA68ECB7}" type="pres">
      <dgm:prSet presAssocID="{2C494EB5-52B8-4566-8BF6-CC4191A0C975}" presName="spaceRect" presStyleCnt="0"/>
      <dgm:spPr/>
    </dgm:pt>
    <dgm:pt modelId="{A5ADAF5E-B1AE-4E94-9910-E0E4988BDA44}" type="pres">
      <dgm:prSet presAssocID="{2C494EB5-52B8-4566-8BF6-CC4191A0C975}" presName="textRect" presStyleLbl="revTx" presStyleIdx="2" presStyleCnt="5">
        <dgm:presLayoutVars>
          <dgm:chMax val="1"/>
          <dgm:chPref val="1"/>
        </dgm:presLayoutVars>
      </dgm:prSet>
      <dgm:spPr/>
    </dgm:pt>
    <dgm:pt modelId="{05735167-A28F-4AD7-B358-B78B146D8E40}" type="pres">
      <dgm:prSet presAssocID="{D623167F-B589-49F1-AD57-D1D0A311F582}" presName="sibTrans" presStyleLbl="sibTrans2D1" presStyleIdx="0" presStyleCnt="0"/>
      <dgm:spPr/>
    </dgm:pt>
    <dgm:pt modelId="{92468A20-63EE-4E8C-9F07-24DFFF7DA422}" type="pres">
      <dgm:prSet presAssocID="{F15ABC45-4128-442C-A34A-D093290C9384}" presName="compNode" presStyleCnt="0"/>
      <dgm:spPr/>
    </dgm:pt>
    <dgm:pt modelId="{1A0CE533-B6A0-49B9-ADA9-58F0F64D967C}" type="pres">
      <dgm:prSet presAssocID="{F15ABC45-4128-442C-A34A-D093290C9384}" presName="iconBgRect" presStyleLbl="bgShp" presStyleIdx="3" presStyleCnt="5"/>
      <dgm:spPr/>
    </dgm:pt>
    <dgm:pt modelId="{9CD8191D-E325-4625-BBF6-8B18EDC2FCA6}" type="pres">
      <dgm:prSet presAssocID="{F15ABC45-4128-442C-A34A-D093290C938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473E89-D2C8-4BDA-A89E-0FEE0285DF82}" type="pres">
      <dgm:prSet presAssocID="{F15ABC45-4128-442C-A34A-D093290C9384}" presName="spaceRect" presStyleCnt="0"/>
      <dgm:spPr/>
    </dgm:pt>
    <dgm:pt modelId="{9DE8BA86-554B-49FB-97A4-A5BF0A240230}" type="pres">
      <dgm:prSet presAssocID="{F15ABC45-4128-442C-A34A-D093290C9384}" presName="textRect" presStyleLbl="revTx" presStyleIdx="3" presStyleCnt="5">
        <dgm:presLayoutVars>
          <dgm:chMax val="1"/>
          <dgm:chPref val="1"/>
        </dgm:presLayoutVars>
      </dgm:prSet>
      <dgm:spPr/>
    </dgm:pt>
    <dgm:pt modelId="{2842CD36-D1FB-4A78-B7F7-EB9107708BF9}" type="pres">
      <dgm:prSet presAssocID="{5D6DDE73-8F13-4B30-B60E-5DB86CC2BA23}" presName="sibTrans" presStyleLbl="sibTrans2D1" presStyleIdx="0" presStyleCnt="0"/>
      <dgm:spPr/>
    </dgm:pt>
    <dgm:pt modelId="{1D4B9420-349B-48F3-90F9-5472695507D8}" type="pres">
      <dgm:prSet presAssocID="{4DEA6892-3655-413D-96FF-8A95C520302A}" presName="compNode" presStyleCnt="0"/>
      <dgm:spPr/>
    </dgm:pt>
    <dgm:pt modelId="{FD93AE61-F013-4880-AA44-34163483BFC6}" type="pres">
      <dgm:prSet presAssocID="{4DEA6892-3655-413D-96FF-8A95C520302A}" presName="iconBgRect" presStyleLbl="bgShp" presStyleIdx="4" presStyleCnt="5"/>
      <dgm:spPr/>
    </dgm:pt>
    <dgm:pt modelId="{24E5657D-A0AB-4038-8CBD-6613DF2ABDB4}" type="pres">
      <dgm:prSet presAssocID="{4DEA6892-3655-413D-96FF-8A95C520302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DE9FF0F-3507-4BD5-98B3-FC211937C63F}" type="pres">
      <dgm:prSet presAssocID="{4DEA6892-3655-413D-96FF-8A95C520302A}" presName="spaceRect" presStyleCnt="0"/>
      <dgm:spPr/>
    </dgm:pt>
    <dgm:pt modelId="{198323EF-CF58-4A2E-9E3B-3B1B6162551B}" type="pres">
      <dgm:prSet presAssocID="{4DEA6892-3655-413D-96FF-8A95C520302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2BA6618-C359-4725-B22F-C68EEEEE16EF}" srcId="{3E29FB0D-6381-4CDE-83D0-222802A1E79A}" destId="{4DEA6892-3655-413D-96FF-8A95C520302A}" srcOrd="4" destOrd="0" parTransId="{A3B1B699-EA59-4DE4-9E6F-6CCE9C0C6E4E}" sibTransId="{E0609CF5-FBFF-43AD-A2C1-67E7A58C4AAD}"/>
    <dgm:cxn modelId="{BFD6BA1F-6725-4233-A457-289FD43D1990}" type="presOf" srcId="{F15ABC45-4128-442C-A34A-D093290C9384}" destId="{9DE8BA86-554B-49FB-97A4-A5BF0A240230}" srcOrd="0" destOrd="0" presId="urn:microsoft.com/office/officeart/2018/2/layout/IconCircleList"/>
    <dgm:cxn modelId="{F2046A22-A4BE-4875-BE8A-71A6ACDF5193}" type="presOf" srcId="{3E29FB0D-6381-4CDE-83D0-222802A1E79A}" destId="{AB4B10DC-957C-4067-90A3-7B8CD4FDFF89}" srcOrd="0" destOrd="0" presId="urn:microsoft.com/office/officeart/2018/2/layout/IconCircleList"/>
    <dgm:cxn modelId="{8117FA40-5A37-4AC5-8EC0-B33DA859FE79}" srcId="{3E29FB0D-6381-4CDE-83D0-222802A1E79A}" destId="{AB98E830-FC2D-4EAB-AB7F-AE3E0A631068}" srcOrd="0" destOrd="0" parTransId="{B259B437-BB91-48AF-A06B-F57EAA611463}" sibTransId="{9AA0D71B-BE92-4D21-B6F7-F546906B632E}"/>
    <dgm:cxn modelId="{FBEAED53-E043-44F5-BBE1-7A2EF4A178EC}" srcId="{3E29FB0D-6381-4CDE-83D0-222802A1E79A}" destId="{2C494EB5-52B8-4566-8BF6-CC4191A0C975}" srcOrd="2" destOrd="0" parTransId="{60A1FC06-2D4F-4E5E-9112-009D641E3157}" sibTransId="{D623167F-B589-49F1-AD57-D1D0A311F582}"/>
    <dgm:cxn modelId="{B8BA9270-B51D-438F-9388-838776EBDA07}" type="presOf" srcId="{AB98E830-FC2D-4EAB-AB7F-AE3E0A631068}" destId="{5B6A5C1E-7433-4FF1-BF8C-8BE984706778}" srcOrd="0" destOrd="0" presId="urn:microsoft.com/office/officeart/2018/2/layout/IconCircleList"/>
    <dgm:cxn modelId="{390EB37E-8272-447D-AA93-0D14569E23B2}" type="presOf" srcId="{2C494EB5-52B8-4566-8BF6-CC4191A0C975}" destId="{A5ADAF5E-B1AE-4E94-9910-E0E4988BDA44}" srcOrd="0" destOrd="0" presId="urn:microsoft.com/office/officeart/2018/2/layout/IconCircleList"/>
    <dgm:cxn modelId="{4A7F799A-B4C2-46FC-9F34-10F42003C3AD}" srcId="{3E29FB0D-6381-4CDE-83D0-222802A1E79A}" destId="{F15ABC45-4128-442C-A34A-D093290C9384}" srcOrd="3" destOrd="0" parTransId="{28097A41-FADE-4BCE-8B4C-C5BE745FCC02}" sibTransId="{5D6DDE73-8F13-4B30-B60E-5DB86CC2BA23}"/>
    <dgm:cxn modelId="{BD2634BA-B005-420A-AC24-B6AB6B3039D6}" type="presOf" srcId="{5D6DDE73-8F13-4B30-B60E-5DB86CC2BA23}" destId="{2842CD36-D1FB-4A78-B7F7-EB9107708BF9}" srcOrd="0" destOrd="0" presId="urn:microsoft.com/office/officeart/2018/2/layout/IconCircleList"/>
    <dgm:cxn modelId="{A19926CC-3290-4204-ABDC-CA160C78D389}" srcId="{3E29FB0D-6381-4CDE-83D0-222802A1E79A}" destId="{8502F40A-4232-4775-8FE0-87473BF1EDAA}" srcOrd="1" destOrd="0" parTransId="{A5F8D109-FB8A-4964-9B66-875AF37535DB}" sibTransId="{6CE573F5-155D-48E9-ACB6-77B8586892EB}"/>
    <dgm:cxn modelId="{3A5E8ACF-E987-40F7-BDDA-AFD60D1C4C9F}" type="presOf" srcId="{D623167F-B589-49F1-AD57-D1D0A311F582}" destId="{05735167-A28F-4AD7-B358-B78B146D8E40}" srcOrd="0" destOrd="0" presId="urn:microsoft.com/office/officeart/2018/2/layout/IconCircleList"/>
    <dgm:cxn modelId="{395FA7DB-E92A-4677-AE2C-57786AE506AE}" type="presOf" srcId="{6CE573F5-155D-48E9-ACB6-77B8586892EB}" destId="{B902D0B0-C0AD-494B-9221-36B6BA475D51}" srcOrd="0" destOrd="0" presId="urn:microsoft.com/office/officeart/2018/2/layout/IconCircleList"/>
    <dgm:cxn modelId="{436A29E1-43AB-4460-9E46-328DAD200793}" type="presOf" srcId="{8502F40A-4232-4775-8FE0-87473BF1EDAA}" destId="{9F3C3C89-BB38-4CAE-B680-52C5EB757D47}" srcOrd="0" destOrd="0" presId="urn:microsoft.com/office/officeart/2018/2/layout/IconCircleList"/>
    <dgm:cxn modelId="{A6C4FBE1-3777-40F2-A2F5-FE53BADB2105}" type="presOf" srcId="{4DEA6892-3655-413D-96FF-8A95C520302A}" destId="{198323EF-CF58-4A2E-9E3B-3B1B6162551B}" srcOrd="0" destOrd="0" presId="urn:microsoft.com/office/officeart/2018/2/layout/IconCircleList"/>
    <dgm:cxn modelId="{AC9FD3EA-B631-40BC-9E8D-079319CE1F11}" type="presOf" srcId="{9AA0D71B-BE92-4D21-B6F7-F546906B632E}" destId="{D9B29FE4-A62B-41E2-84C0-AE6D05612460}" srcOrd="0" destOrd="0" presId="urn:microsoft.com/office/officeart/2018/2/layout/IconCircleList"/>
    <dgm:cxn modelId="{3096BD9B-6FC4-4ADA-8D13-8E55DC8D0837}" type="presParOf" srcId="{AB4B10DC-957C-4067-90A3-7B8CD4FDFF89}" destId="{6F1A50C7-F19F-4D24-9234-8EC0CDC48072}" srcOrd="0" destOrd="0" presId="urn:microsoft.com/office/officeart/2018/2/layout/IconCircleList"/>
    <dgm:cxn modelId="{E6D0D64D-5A46-49C2-827C-47B88301487A}" type="presParOf" srcId="{6F1A50C7-F19F-4D24-9234-8EC0CDC48072}" destId="{C8E35E08-637C-4E4D-BCC7-61201E1048E6}" srcOrd="0" destOrd="0" presId="urn:microsoft.com/office/officeart/2018/2/layout/IconCircleList"/>
    <dgm:cxn modelId="{CA471DB8-0716-425F-A40E-A30296379DF3}" type="presParOf" srcId="{C8E35E08-637C-4E4D-BCC7-61201E1048E6}" destId="{9FF83530-837E-4CE9-AC30-095A4F41DF1D}" srcOrd="0" destOrd="0" presId="urn:microsoft.com/office/officeart/2018/2/layout/IconCircleList"/>
    <dgm:cxn modelId="{73F415BD-6063-4533-ACF4-23C1D26709D5}" type="presParOf" srcId="{C8E35E08-637C-4E4D-BCC7-61201E1048E6}" destId="{1E5A11B2-87FB-4B4E-8743-B981FEA7B551}" srcOrd="1" destOrd="0" presId="urn:microsoft.com/office/officeart/2018/2/layout/IconCircleList"/>
    <dgm:cxn modelId="{A93CA0C3-769E-4125-BCB1-946667F90C0C}" type="presParOf" srcId="{C8E35E08-637C-4E4D-BCC7-61201E1048E6}" destId="{52632A83-A72E-48E7-919D-6AC89A461B8F}" srcOrd="2" destOrd="0" presId="urn:microsoft.com/office/officeart/2018/2/layout/IconCircleList"/>
    <dgm:cxn modelId="{37F91370-8512-4EDC-B61E-7C1A414B4079}" type="presParOf" srcId="{C8E35E08-637C-4E4D-BCC7-61201E1048E6}" destId="{5B6A5C1E-7433-4FF1-BF8C-8BE984706778}" srcOrd="3" destOrd="0" presId="urn:microsoft.com/office/officeart/2018/2/layout/IconCircleList"/>
    <dgm:cxn modelId="{FB8A183B-D12F-4D17-AEB7-22658FB2D62F}" type="presParOf" srcId="{6F1A50C7-F19F-4D24-9234-8EC0CDC48072}" destId="{D9B29FE4-A62B-41E2-84C0-AE6D05612460}" srcOrd="1" destOrd="0" presId="urn:microsoft.com/office/officeart/2018/2/layout/IconCircleList"/>
    <dgm:cxn modelId="{23780C63-35BC-4DE2-B749-FC1CD2C93876}" type="presParOf" srcId="{6F1A50C7-F19F-4D24-9234-8EC0CDC48072}" destId="{FE57DFFC-9AE9-433F-8346-ACF550BB008E}" srcOrd="2" destOrd="0" presId="urn:microsoft.com/office/officeart/2018/2/layout/IconCircleList"/>
    <dgm:cxn modelId="{0B345F7D-D710-4451-BDAF-7C6B15CEEDAF}" type="presParOf" srcId="{FE57DFFC-9AE9-433F-8346-ACF550BB008E}" destId="{6668958B-A514-4BF7-B30D-79CA6250563D}" srcOrd="0" destOrd="0" presId="urn:microsoft.com/office/officeart/2018/2/layout/IconCircleList"/>
    <dgm:cxn modelId="{37D57474-3C13-43A2-AF3E-AE33867C98C5}" type="presParOf" srcId="{FE57DFFC-9AE9-433F-8346-ACF550BB008E}" destId="{4B6C4A52-F844-4C22-A6FB-DE3307A52565}" srcOrd="1" destOrd="0" presId="urn:microsoft.com/office/officeart/2018/2/layout/IconCircleList"/>
    <dgm:cxn modelId="{9C0FB66B-1A4B-46D6-B24F-FB8D541E1BB5}" type="presParOf" srcId="{FE57DFFC-9AE9-433F-8346-ACF550BB008E}" destId="{10662AFE-EDAC-4A65-A5A0-ED4B0A327AD9}" srcOrd="2" destOrd="0" presId="urn:microsoft.com/office/officeart/2018/2/layout/IconCircleList"/>
    <dgm:cxn modelId="{441C49C3-4800-428E-80D1-16686CB52842}" type="presParOf" srcId="{FE57DFFC-9AE9-433F-8346-ACF550BB008E}" destId="{9F3C3C89-BB38-4CAE-B680-52C5EB757D47}" srcOrd="3" destOrd="0" presId="urn:microsoft.com/office/officeart/2018/2/layout/IconCircleList"/>
    <dgm:cxn modelId="{D493125A-6F16-44F2-A1EE-560BC6A28D69}" type="presParOf" srcId="{6F1A50C7-F19F-4D24-9234-8EC0CDC48072}" destId="{B902D0B0-C0AD-494B-9221-36B6BA475D51}" srcOrd="3" destOrd="0" presId="urn:microsoft.com/office/officeart/2018/2/layout/IconCircleList"/>
    <dgm:cxn modelId="{C9958FF0-3A2A-420E-9532-164349FF8587}" type="presParOf" srcId="{6F1A50C7-F19F-4D24-9234-8EC0CDC48072}" destId="{EDCCC563-98EC-4C74-AA6B-BAEB43B71152}" srcOrd="4" destOrd="0" presId="urn:microsoft.com/office/officeart/2018/2/layout/IconCircleList"/>
    <dgm:cxn modelId="{AE07C9CC-DE5B-40D4-991B-F1BF4C89C5FB}" type="presParOf" srcId="{EDCCC563-98EC-4C74-AA6B-BAEB43B71152}" destId="{20E4CAA5-8BE5-4B1D-84A1-AE3C294C2904}" srcOrd="0" destOrd="0" presId="urn:microsoft.com/office/officeart/2018/2/layout/IconCircleList"/>
    <dgm:cxn modelId="{5634B888-F291-431A-80E1-AAAADA9F97CF}" type="presParOf" srcId="{EDCCC563-98EC-4C74-AA6B-BAEB43B71152}" destId="{53E24888-BCC5-4A79-A710-81973E37F657}" srcOrd="1" destOrd="0" presId="urn:microsoft.com/office/officeart/2018/2/layout/IconCircleList"/>
    <dgm:cxn modelId="{C57CCD60-B078-4822-B8AA-B9440F3A80A9}" type="presParOf" srcId="{EDCCC563-98EC-4C74-AA6B-BAEB43B71152}" destId="{D8D90F58-EA5C-4F90-91E4-3C89EA68ECB7}" srcOrd="2" destOrd="0" presId="urn:microsoft.com/office/officeart/2018/2/layout/IconCircleList"/>
    <dgm:cxn modelId="{7B147128-EC7E-48FF-B4F4-3DAB2946913A}" type="presParOf" srcId="{EDCCC563-98EC-4C74-AA6B-BAEB43B71152}" destId="{A5ADAF5E-B1AE-4E94-9910-E0E4988BDA44}" srcOrd="3" destOrd="0" presId="urn:microsoft.com/office/officeart/2018/2/layout/IconCircleList"/>
    <dgm:cxn modelId="{30C2E6D5-25FE-415B-BD32-D36452507B59}" type="presParOf" srcId="{6F1A50C7-F19F-4D24-9234-8EC0CDC48072}" destId="{05735167-A28F-4AD7-B358-B78B146D8E40}" srcOrd="5" destOrd="0" presId="urn:microsoft.com/office/officeart/2018/2/layout/IconCircleList"/>
    <dgm:cxn modelId="{F533707B-7EAA-4500-BF22-9A8FC8770D39}" type="presParOf" srcId="{6F1A50C7-F19F-4D24-9234-8EC0CDC48072}" destId="{92468A20-63EE-4E8C-9F07-24DFFF7DA422}" srcOrd="6" destOrd="0" presId="urn:microsoft.com/office/officeart/2018/2/layout/IconCircleList"/>
    <dgm:cxn modelId="{0C4A1B55-07A7-4BDC-9C31-1BC75F8FCCF7}" type="presParOf" srcId="{92468A20-63EE-4E8C-9F07-24DFFF7DA422}" destId="{1A0CE533-B6A0-49B9-ADA9-58F0F64D967C}" srcOrd="0" destOrd="0" presId="urn:microsoft.com/office/officeart/2018/2/layout/IconCircleList"/>
    <dgm:cxn modelId="{99228E4B-1182-4F8B-ADDC-2345FD0579EE}" type="presParOf" srcId="{92468A20-63EE-4E8C-9F07-24DFFF7DA422}" destId="{9CD8191D-E325-4625-BBF6-8B18EDC2FCA6}" srcOrd="1" destOrd="0" presId="urn:microsoft.com/office/officeart/2018/2/layout/IconCircleList"/>
    <dgm:cxn modelId="{2190FCEB-E695-45CB-8BDD-A2FD1B8623D2}" type="presParOf" srcId="{92468A20-63EE-4E8C-9F07-24DFFF7DA422}" destId="{82473E89-D2C8-4BDA-A89E-0FEE0285DF82}" srcOrd="2" destOrd="0" presId="urn:microsoft.com/office/officeart/2018/2/layout/IconCircleList"/>
    <dgm:cxn modelId="{EFE6673E-8D21-4C59-AD30-4CCFFCF75617}" type="presParOf" srcId="{92468A20-63EE-4E8C-9F07-24DFFF7DA422}" destId="{9DE8BA86-554B-49FB-97A4-A5BF0A240230}" srcOrd="3" destOrd="0" presId="urn:microsoft.com/office/officeart/2018/2/layout/IconCircleList"/>
    <dgm:cxn modelId="{E69D5A9A-D470-4A15-97E1-4FE08971883F}" type="presParOf" srcId="{6F1A50C7-F19F-4D24-9234-8EC0CDC48072}" destId="{2842CD36-D1FB-4A78-B7F7-EB9107708BF9}" srcOrd="7" destOrd="0" presId="urn:microsoft.com/office/officeart/2018/2/layout/IconCircleList"/>
    <dgm:cxn modelId="{9A439A4A-A035-4C85-8F3C-B182B528AE62}" type="presParOf" srcId="{6F1A50C7-F19F-4D24-9234-8EC0CDC48072}" destId="{1D4B9420-349B-48F3-90F9-5472695507D8}" srcOrd="8" destOrd="0" presId="urn:microsoft.com/office/officeart/2018/2/layout/IconCircleList"/>
    <dgm:cxn modelId="{CC663B07-DEEE-4DA8-841F-DD0DA5BE15DB}" type="presParOf" srcId="{1D4B9420-349B-48F3-90F9-5472695507D8}" destId="{FD93AE61-F013-4880-AA44-34163483BFC6}" srcOrd="0" destOrd="0" presId="urn:microsoft.com/office/officeart/2018/2/layout/IconCircleList"/>
    <dgm:cxn modelId="{80D66BD1-6AA7-473B-A5DE-346E74154C64}" type="presParOf" srcId="{1D4B9420-349B-48F3-90F9-5472695507D8}" destId="{24E5657D-A0AB-4038-8CBD-6613DF2ABDB4}" srcOrd="1" destOrd="0" presId="urn:microsoft.com/office/officeart/2018/2/layout/IconCircleList"/>
    <dgm:cxn modelId="{8BBD072C-40C2-4C70-9E46-6D6B1FE38B95}" type="presParOf" srcId="{1D4B9420-349B-48F3-90F9-5472695507D8}" destId="{BDE9FF0F-3507-4BD5-98B3-FC211937C63F}" srcOrd="2" destOrd="0" presId="urn:microsoft.com/office/officeart/2018/2/layout/IconCircleList"/>
    <dgm:cxn modelId="{E9C5FC3A-1113-4756-8EA7-9EFB1E9DEDDF}" type="presParOf" srcId="{1D4B9420-349B-48F3-90F9-5472695507D8}" destId="{198323EF-CF58-4A2E-9E3B-3B1B6162551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0D40E-D696-4582-923A-529F0C7B0201}">
      <dsp:nvSpPr>
        <dsp:cNvPr id="0" name=""/>
        <dsp:cNvSpPr/>
      </dsp:nvSpPr>
      <dsp:spPr>
        <a:xfrm>
          <a:off x="0" y="744863"/>
          <a:ext cx="2396418" cy="15217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F36F9A-B2B6-40B5-9EA5-0FB2E23E362F}">
      <dsp:nvSpPr>
        <dsp:cNvPr id="0" name=""/>
        <dsp:cNvSpPr/>
      </dsp:nvSpPr>
      <dsp:spPr>
        <a:xfrm>
          <a:off x="266268" y="997818"/>
          <a:ext cx="2396418" cy="15217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 an intelligent system that seamlessly integrates into users' daily lives, anticipating user’s needs and preferences through advanced AI algorithms. </a:t>
          </a:r>
        </a:p>
      </dsp:txBody>
      <dsp:txXfrm>
        <a:off x="310838" y="1042388"/>
        <a:ext cx="2307278" cy="1432585"/>
      </dsp:txXfrm>
    </dsp:sp>
    <dsp:sp modelId="{D0BAFB42-AC54-4037-B345-AFD89C2A4087}">
      <dsp:nvSpPr>
        <dsp:cNvPr id="0" name=""/>
        <dsp:cNvSpPr/>
      </dsp:nvSpPr>
      <dsp:spPr>
        <a:xfrm>
          <a:off x="2928956" y="744863"/>
          <a:ext cx="2396418" cy="15217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9BAF12-6898-46B6-A667-4B76EEFD7F37}">
      <dsp:nvSpPr>
        <dsp:cNvPr id="0" name=""/>
        <dsp:cNvSpPr/>
      </dsp:nvSpPr>
      <dsp:spPr>
        <a:xfrm>
          <a:off x="3195224" y="997818"/>
          <a:ext cx="2396418" cy="15217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By leveraging predictive technologies, the system will proactively assist users with tasks, recommendations, and automated processes.</a:t>
          </a:r>
        </a:p>
      </dsp:txBody>
      <dsp:txXfrm>
        <a:off x="3239794" y="1042388"/>
        <a:ext cx="2307278" cy="1432585"/>
      </dsp:txXfrm>
    </dsp:sp>
    <dsp:sp modelId="{9C70673E-B38F-484C-8E26-A5ECC5FCA233}">
      <dsp:nvSpPr>
        <dsp:cNvPr id="0" name=""/>
        <dsp:cNvSpPr/>
      </dsp:nvSpPr>
      <dsp:spPr>
        <a:xfrm>
          <a:off x="5857912" y="744863"/>
          <a:ext cx="2396418" cy="15217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D7F139-D816-4FD0-80EF-57BB6A133C88}">
      <dsp:nvSpPr>
        <dsp:cNvPr id="0" name=""/>
        <dsp:cNvSpPr/>
      </dsp:nvSpPr>
      <dsp:spPr>
        <a:xfrm>
          <a:off x="6124181" y="997818"/>
          <a:ext cx="2396418" cy="15217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Ultimately, PAL strives to create a harmonious and effortless living experience, allowing users to focus on what truly matters while promoting overall mental health and quality of life.</a:t>
          </a:r>
        </a:p>
      </dsp:txBody>
      <dsp:txXfrm>
        <a:off x="6168751" y="1042388"/>
        <a:ext cx="2307278" cy="1432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2606F-8CEA-4E94-9189-981B37BAEE18}">
      <dsp:nvSpPr>
        <dsp:cNvPr id="0" name=""/>
        <dsp:cNvSpPr/>
      </dsp:nvSpPr>
      <dsp:spPr>
        <a:xfrm>
          <a:off x="0" y="0"/>
          <a:ext cx="8520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94749-604C-45E4-8518-B05A0CB39610}">
      <dsp:nvSpPr>
        <dsp:cNvPr id="0" name=""/>
        <dsp:cNvSpPr/>
      </dsp:nvSpPr>
      <dsp:spPr>
        <a:xfrm>
          <a:off x="0" y="0"/>
          <a:ext cx="1704120" cy="816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 Interaction Layer:</a:t>
          </a:r>
        </a:p>
      </dsp:txBody>
      <dsp:txXfrm>
        <a:off x="0" y="0"/>
        <a:ext cx="1704120" cy="816101"/>
      </dsp:txXfrm>
    </dsp:sp>
    <dsp:sp modelId="{EE2E6F0F-87F1-45C1-92B3-546376AC253F}">
      <dsp:nvSpPr>
        <dsp:cNvPr id="0" name=""/>
        <dsp:cNvSpPr/>
      </dsp:nvSpPr>
      <dsp:spPr>
        <a:xfrm>
          <a:off x="1831929" y="12751"/>
          <a:ext cx="6688671" cy="2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Voice User Interface (VUI) for natural language voice commands</a:t>
          </a:r>
        </a:p>
      </dsp:txBody>
      <dsp:txXfrm>
        <a:off x="1831929" y="12751"/>
        <a:ext cx="6688671" cy="255031"/>
      </dsp:txXfrm>
    </dsp:sp>
    <dsp:sp modelId="{F55D97F2-2225-46C8-B7D8-F0A2076AC9FD}">
      <dsp:nvSpPr>
        <dsp:cNvPr id="0" name=""/>
        <dsp:cNvSpPr/>
      </dsp:nvSpPr>
      <dsp:spPr>
        <a:xfrm>
          <a:off x="1704120" y="267783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44497-2379-41F0-B9D3-CBCF9384BFB6}">
      <dsp:nvSpPr>
        <dsp:cNvPr id="0" name=""/>
        <dsp:cNvSpPr/>
      </dsp:nvSpPr>
      <dsp:spPr>
        <a:xfrm>
          <a:off x="1831929" y="280535"/>
          <a:ext cx="6688671" cy="2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Sign Language Recognition for visual gesture controls</a:t>
          </a:r>
        </a:p>
      </dsp:txBody>
      <dsp:txXfrm>
        <a:off x="1831929" y="280535"/>
        <a:ext cx="6688671" cy="255031"/>
      </dsp:txXfrm>
    </dsp:sp>
    <dsp:sp modelId="{62214F94-9030-41F1-B430-C1338545A4E0}">
      <dsp:nvSpPr>
        <dsp:cNvPr id="0" name=""/>
        <dsp:cNvSpPr/>
      </dsp:nvSpPr>
      <dsp:spPr>
        <a:xfrm>
          <a:off x="1704120" y="535566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AA8AC-2BCA-4F97-B0C8-91F3310E7BEA}">
      <dsp:nvSpPr>
        <dsp:cNvPr id="0" name=""/>
        <dsp:cNvSpPr/>
      </dsp:nvSpPr>
      <dsp:spPr>
        <a:xfrm>
          <a:off x="1831929" y="548318"/>
          <a:ext cx="6688671" cy="2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Mobile app</a:t>
          </a:r>
        </a:p>
      </dsp:txBody>
      <dsp:txXfrm>
        <a:off x="1831929" y="548318"/>
        <a:ext cx="6688671" cy="255031"/>
      </dsp:txXfrm>
    </dsp:sp>
    <dsp:sp modelId="{BB6B0A74-C2B5-48B1-8FC0-48848512997E}">
      <dsp:nvSpPr>
        <dsp:cNvPr id="0" name=""/>
        <dsp:cNvSpPr/>
      </dsp:nvSpPr>
      <dsp:spPr>
        <a:xfrm>
          <a:off x="1704120" y="803350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F4094-384D-4E0B-8937-D022AD366AE7}">
      <dsp:nvSpPr>
        <dsp:cNvPr id="0" name=""/>
        <dsp:cNvSpPr/>
      </dsp:nvSpPr>
      <dsp:spPr>
        <a:xfrm>
          <a:off x="0" y="816102"/>
          <a:ext cx="8520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DFDFC-7698-4F78-B454-FBE900313991}">
      <dsp:nvSpPr>
        <dsp:cNvPr id="0" name=""/>
        <dsp:cNvSpPr/>
      </dsp:nvSpPr>
      <dsp:spPr>
        <a:xfrm>
          <a:off x="0" y="816101"/>
          <a:ext cx="1704120" cy="816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Collection:</a:t>
          </a:r>
        </a:p>
      </dsp:txBody>
      <dsp:txXfrm>
        <a:off x="0" y="816101"/>
        <a:ext cx="1704120" cy="816101"/>
      </dsp:txXfrm>
    </dsp:sp>
    <dsp:sp modelId="{60E377B8-8019-42A3-B72B-5E49F13D9A01}">
      <dsp:nvSpPr>
        <dsp:cNvPr id="0" name=""/>
        <dsp:cNvSpPr/>
      </dsp:nvSpPr>
      <dsp:spPr>
        <a:xfrm>
          <a:off x="1831929" y="828853"/>
          <a:ext cx="6688671" cy="2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Sensors to capture user data</a:t>
          </a:r>
        </a:p>
      </dsp:txBody>
      <dsp:txXfrm>
        <a:off x="1831929" y="828853"/>
        <a:ext cx="6688671" cy="255031"/>
      </dsp:txXfrm>
    </dsp:sp>
    <dsp:sp modelId="{A24E8F1E-467B-4B4E-971D-17951FE1D0B8}">
      <dsp:nvSpPr>
        <dsp:cNvPr id="0" name=""/>
        <dsp:cNvSpPr/>
      </dsp:nvSpPr>
      <dsp:spPr>
        <a:xfrm>
          <a:off x="1704120" y="1083885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7F10C-B0F2-4905-8F06-FF55B2C6F0B3}">
      <dsp:nvSpPr>
        <dsp:cNvPr id="0" name=""/>
        <dsp:cNvSpPr/>
      </dsp:nvSpPr>
      <dsp:spPr>
        <a:xfrm>
          <a:off x="1831929" y="1096637"/>
          <a:ext cx="6688671" cy="2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User consent and privacy controls</a:t>
          </a:r>
        </a:p>
      </dsp:txBody>
      <dsp:txXfrm>
        <a:off x="1831929" y="1096637"/>
        <a:ext cx="6688671" cy="255031"/>
      </dsp:txXfrm>
    </dsp:sp>
    <dsp:sp modelId="{9BD5E960-C11B-4AAF-825D-6D335D74F648}">
      <dsp:nvSpPr>
        <dsp:cNvPr id="0" name=""/>
        <dsp:cNvSpPr/>
      </dsp:nvSpPr>
      <dsp:spPr>
        <a:xfrm>
          <a:off x="1704120" y="1351668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FD291-40C6-49B4-A441-3E0B2A7EDAC5}">
      <dsp:nvSpPr>
        <dsp:cNvPr id="0" name=""/>
        <dsp:cNvSpPr/>
      </dsp:nvSpPr>
      <dsp:spPr>
        <a:xfrm>
          <a:off x="1831929" y="1364420"/>
          <a:ext cx="6688671" cy="2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Secure data storage and transmission</a:t>
          </a:r>
        </a:p>
      </dsp:txBody>
      <dsp:txXfrm>
        <a:off x="1831929" y="1364420"/>
        <a:ext cx="6688671" cy="255031"/>
      </dsp:txXfrm>
    </dsp:sp>
    <dsp:sp modelId="{439187C3-6353-4EFE-9347-02185318498F}">
      <dsp:nvSpPr>
        <dsp:cNvPr id="0" name=""/>
        <dsp:cNvSpPr/>
      </dsp:nvSpPr>
      <dsp:spPr>
        <a:xfrm>
          <a:off x="1704120" y="1619452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A506D-5B73-4387-928B-B060F56FB0CA}">
      <dsp:nvSpPr>
        <dsp:cNvPr id="0" name=""/>
        <dsp:cNvSpPr/>
      </dsp:nvSpPr>
      <dsp:spPr>
        <a:xfrm>
          <a:off x="0" y="1632204"/>
          <a:ext cx="8520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92DFA-3F1C-4EA2-877E-3F8ED0400A91}">
      <dsp:nvSpPr>
        <dsp:cNvPr id="0" name=""/>
        <dsp:cNvSpPr/>
      </dsp:nvSpPr>
      <dsp:spPr>
        <a:xfrm>
          <a:off x="0" y="1632203"/>
          <a:ext cx="1704120" cy="816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Processing and AI Decision Engine:</a:t>
          </a:r>
        </a:p>
      </dsp:txBody>
      <dsp:txXfrm>
        <a:off x="0" y="1632203"/>
        <a:ext cx="1704120" cy="816101"/>
      </dsp:txXfrm>
    </dsp:sp>
    <dsp:sp modelId="{F45949C4-60B2-425C-BE7C-9571345898AD}">
      <dsp:nvSpPr>
        <dsp:cNvPr id="0" name=""/>
        <dsp:cNvSpPr/>
      </dsp:nvSpPr>
      <dsp:spPr>
        <a:xfrm>
          <a:off x="1831929" y="1641797"/>
          <a:ext cx="6688671" cy="191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AI algorithms for personalization, automation routines</a:t>
          </a:r>
        </a:p>
      </dsp:txBody>
      <dsp:txXfrm>
        <a:off x="1831929" y="1641797"/>
        <a:ext cx="6688671" cy="191871"/>
      </dsp:txXfrm>
    </dsp:sp>
    <dsp:sp modelId="{8F1FCF0B-622B-490A-93DD-632415BEA30A}">
      <dsp:nvSpPr>
        <dsp:cNvPr id="0" name=""/>
        <dsp:cNvSpPr/>
      </dsp:nvSpPr>
      <dsp:spPr>
        <a:xfrm>
          <a:off x="1704120" y="1833669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E81BF-50CB-4F24-93BF-C2A8156E1DDB}">
      <dsp:nvSpPr>
        <dsp:cNvPr id="0" name=""/>
        <dsp:cNvSpPr/>
      </dsp:nvSpPr>
      <dsp:spPr>
        <a:xfrm>
          <a:off x="1831929" y="1843262"/>
          <a:ext cx="6688671" cy="191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Rules engine for smart home device control </a:t>
          </a:r>
        </a:p>
      </dsp:txBody>
      <dsp:txXfrm>
        <a:off x="1831929" y="1843262"/>
        <a:ext cx="6688671" cy="191871"/>
      </dsp:txXfrm>
    </dsp:sp>
    <dsp:sp modelId="{778ABE0A-02E7-4E99-BF88-877D0E9A64E9}">
      <dsp:nvSpPr>
        <dsp:cNvPr id="0" name=""/>
        <dsp:cNvSpPr/>
      </dsp:nvSpPr>
      <dsp:spPr>
        <a:xfrm>
          <a:off x="1704120" y="2035134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C82BB-BE35-433C-82F3-A979D7FD4AEB}">
      <dsp:nvSpPr>
        <dsp:cNvPr id="0" name=""/>
        <dsp:cNvSpPr/>
      </dsp:nvSpPr>
      <dsp:spPr>
        <a:xfrm>
          <a:off x="1831929" y="2044728"/>
          <a:ext cx="6688671" cy="191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Machine Learning models for predictive recommendations</a:t>
          </a:r>
        </a:p>
      </dsp:txBody>
      <dsp:txXfrm>
        <a:off x="1831929" y="2044728"/>
        <a:ext cx="6688671" cy="191871"/>
      </dsp:txXfrm>
    </dsp:sp>
    <dsp:sp modelId="{3CE99AF5-60EA-4FB8-A8D1-ECE79A46CE3C}">
      <dsp:nvSpPr>
        <dsp:cNvPr id="0" name=""/>
        <dsp:cNvSpPr/>
      </dsp:nvSpPr>
      <dsp:spPr>
        <a:xfrm>
          <a:off x="1704120" y="2236599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3B3B3-6AEA-4209-9219-02EF3BE3AA75}">
      <dsp:nvSpPr>
        <dsp:cNvPr id="0" name=""/>
        <dsp:cNvSpPr/>
      </dsp:nvSpPr>
      <dsp:spPr>
        <a:xfrm>
          <a:off x="1831929" y="2246193"/>
          <a:ext cx="6688671" cy="191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Knowledge bases for health, education, entertainment content</a:t>
          </a:r>
        </a:p>
      </dsp:txBody>
      <dsp:txXfrm>
        <a:off x="1831929" y="2246193"/>
        <a:ext cx="6688671" cy="191871"/>
      </dsp:txXfrm>
    </dsp:sp>
    <dsp:sp modelId="{B03B0684-FA3A-4093-BBFC-E7B62C3006B3}">
      <dsp:nvSpPr>
        <dsp:cNvPr id="0" name=""/>
        <dsp:cNvSpPr/>
      </dsp:nvSpPr>
      <dsp:spPr>
        <a:xfrm>
          <a:off x="1704120" y="2438064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BBC33-FECE-4D5A-B1EE-5CEFC2429D86}">
      <dsp:nvSpPr>
        <dsp:cNvPr id="0" name=""/>
        <dsp:cNvSpPr/>
      </dsp:nvSpPr>
      <dsp:spPr>
        <a:xfrm>
          <a:off x="0" y="2448305"/>
          <a:ext cx="8520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E5304-03E2-47A2-9563-6FDBAAABE797}">
      <dsp:nvSpPr>
        <dsp:cNvPr id="0" name=""/>
        <dsp:cNvSpPr/>
      </dsp:nvSpPr>
      <dsp:spPr>
        <a:xfrm>
          <a:off x="0" y="2448305"/>
          <a:ext cx="1704120" cy="816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Device Integration:</a:t>
          </a:r>
        </a:p>
      </dsp:txBody>
      <dsp:txXfrm>
        <a:off x="0" y="2448305"/>
        <a:ext cx="1704120" cy="816101"/>
      </dsp:txXfrm>
    </dsp:sp>
    <dsp:sp modelId="{C8D6985C-3C52-4397-9702-23ADB14F4642}">
      <dsp:nvSpPr>
        <dsp:cNvPr id="0" name=""/>
        <dsp:cNvSpPr/>
      </dsp:nvSpPr>
      <dsp:spPr>
        <a:xfrm>
          <a:off x="1831929" y="2461057"/>
          <a:ext cx="6688671" cy="2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APIs and protocols for smart home/IoT device interoperability</a:t>
          </a:r>
        </a:p>
      </dsp:txBody>
      <dsp:txXfrm>
        <a:off x="1831929" y="2461057"/>
        <a:ext cx="6688671" cy="255031"/>
      </dsp:txXfrm>
    </dsp:sp>
    <dsp:sp modelId="{1B095418-F52F-4B95-8EFA-8E10BB2D48E6}">
      <dsp:nvSpPr>
        <dsp:cNvPr id="0" name=""/>
        <dsp:cNvSpPr/>
      </dsp:nvSpPr>
      <dsp:spPr>
        <a:xfrm>
          <a:off x="1704120" y="2716089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0DE6C-BB5F-446C-BDCA-52DA91FC25CC}">
      <dsp:nvSpPr>
        <dsp:cNvPr id="0" name=""/>
        <dsp:cNvSpPr/>
      </dsp:nvSpPr>
      <dsp:spPr>
        <a:xfrm>
          <a:off x="1831929" y="2728841"/>
          <a:ext cx="6688671" cy="2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Hub for coordinating various connected devices.</a:t>
          </a:r>
        </a:p>
      </dsp:txBody>
      <dsp:txXfrm>
        <a:off x="1831929" y="2728841"/>
        <a:ext cx="6688671" cy="255031"/>
      </dsp:txXfrm>
    </dsp:sp>
    <dsp:sp modelId="{B91D8EF3-9E03-4716-A35D-DDEE9B49B506}">
      <dsp:nvSpPr>
        <dsp:cNvPr id="0" name=""/>
        <dsp:cNvSpPr/>
      </dsp:nvSpPr>
      <dsp:spPr>
        <a:xfrm>
          <a:off x="1704120" y="2983872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3B848-FDB5-4A9F-BC91-80B04F98AE33}">
      <dsp:nvSpPr>
        <dsp:cNvPr id="0" name=""/>
        <dsp:cNvSpPr/>
      </dsp:nvSpPr>
      <dsp:spPr>
        <a:xfrm>
          <a:off x="1831929" y="2996624"/>
          <a:ext cx="6688671" cy="2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Cloud services for remote access and updates</a:t>
          </a:r>
        </a:p>
      </dsp:txBody>
      <dsp:txXfrm>
        <a:off x="1831929" y="2996624"/>
        <a:ext cx="6688671" cy="255031"/>
      </dsp:txXfrm>
    </dsp:sp>
    <dsp:sp modelId="{EB9E87BA-6BE0-47E7-89C6-34DC93B093F8}">
      <dsp:nvSpPr>
        <dsp:cNvPr id="0" name=""/>
        <dsp:cNvSpPr/>
      </dsp:nvSpPr>
      <dsp:spPr>
        <a:xfrm>
          <a:off x="1704120" y="3251656"/>
          <a:ext cx="681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0AB08-297A-4C32-B6DC-F79622F1ED6B}">
      <dsp:nvSpPr>
        <dsp:cNvPr id="0" name=""/>
        <dsp:cNvSpPr/>
      </dsp:nvSpPr>
      <dsp:spPr>
        <a:xfrm>
          <a:off x="2912" y="528436"/>
          <a:ext cx="1576810" cy="22075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4" tIns="330200" rIns="12293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Regularly update AI/ML models with new training data and algorithms</a:t>
          </a:r>
          <a:endParaRPr lang="en-US" sz="1100" kern="1200"/>
        </a:p>
      </dsp:txBody>
      <dsp:txXfrm>
        <a:off x="2912" y="1367299"/>
        <a:ext cx="1576810" cy="1324520"/>
      </dsp:txXfrm>
    </dsp:sp>
    <dsp:sp modelId="{68C5466B-90A5-487C-8B1A-E3E2F51782AC}">
      <dsp:nvSpPr>
        <dsp:cNvPr id="0" name=""/>
        <dsp:cNvSpPr/>
      </dsp:nvSpPr>
      <dsp:spPr>
        <a:xfrm>
          <a:off x="460187" y="749190"/>
          <a:ext cx="662260" cy="662260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632" tIns="12700" rIns="51632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</a:t>
          </a:r>
        </a:p>
      </dsp:txBody>
      <dsp:txXfrm>
        <a:off x="557173" y="846176"/>
        <a:ext cx="468288" cy="468288"/>
      </dsp:txXfrm>
    </dsp:sp>
    <dsp:sp modelId="{14F23F1D-F843-4F12-90A7-DEC2C1D86013}">
      <dsp:nvSpPr>
        <dsp:cNvPr id="0" name=""/>
        <dsp:cNvSpPr/>
      </dsp:nvSpPr>
      <dsp:spPr>
        <a:xfrm>
          <a:off x="2912" y="2735899"/>
          <a:ext cx="1576810" cy="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444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444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552E49-3132-4DC1-B986-FBB5B9481B65}">
      <dsp:nvSpPr>
        <dsp:cNvPr id="0" name=""/>
        <dsp:cNvSpPr/>
      </dsp:nvSpPr>
      <dsp:spPr>
        <a:xfrm>
          <a:off x="1737403" y="528436"/>
          <a:ext cx="1576810" cy="22075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4" tIns="330200" rIns="12293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Incorporate emerging technologies (e.g., edge computing, 5G, augmented reality)</a:t>
          </a:r>
          <a:endParaRPr lang="en-US" sz="1100" kern="1200"/>
        </a:p>
      </dsp:txBody>
      <dsp:txXfrm>
        <a:off x="1737403" y="1367299"/>
        <a:ext cx="1576810" cy="1324520"/>
      </dsp:txXfrm>
    </dsp:sp>
    <dsp:sp modelId="{49A41763-B16F-4CE0-8A21-6A0842350985}">
      <dsp:nvSpPr>
        <dsp:cNvPr id="0" name=""/>
        <dsp:cNvSpPr/>
      </dsp:nvSpPr>
      <dsp:spPr>
        <a:xfrm>
          <a:off x="2194678" y="749190"/>
          <a:ext cx="662260" cy="662260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8889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8889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632" tIns="12700" rIns="51632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</a:t>
          </a:r>
        </a:p>
      </dsp:txBody>
      <dsp:txXfrm>
        <a:off x="2291664" y="846176"/>
        <a:ext cx="468288" cy="468288"/>
      </dsp:txXfrm>
    </dsp:sp>
    <dsp:sp modelId="{C08A57F6-5CC9-4706-BB95-4D3464C7EA76}">
      <dsp:nvSpPr>
        <dsp:cNvPr id="0" name=""/>
        <dsp:cNvSpPr/>
      </dsp:nvSpPr>
      <dsp:spPr>
        <a:xfrm>
          <a:off x="1737403" y="2735899"/>
          <a:ext cx="1576810" cy="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F390DC-FBA2-4D0B-A05B-87CCAF2C417A}">
      <dsp:nvSpPr>
        <dsp:cNvPr id="0" name=""/>
        <dsp:cNvSpPr/>
      </dsp:nvSpPr>
      <dsp:spPr>
        <a:xfrm>
          <a:off x="3471894" y="528436"/>
          <a:ext cx="1576810" cy="22075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4" tIns="330200" rIns="12293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Continuously improve system performance, security, and user experience</a:t>
          </a:r>
          <a:endParaRPr lang="en-US" sz="1100" kern="1200"/>
        </a:p>
      </dsp:txBody>
      <dsp:txXfrm>
        <a:off x="3471894" y="1367299"/>
        <a:ext cx="1576810" cy="1324520"/>
      </dsp:txXfrm>
    </dsp:sp>
    <dsp:sp modelId="{FBA9A96D-8E39-4530-816C-004375302B1C}">
      <dsp:nvSpPr>
        <dsp:cNvPr id="0" name=""/>
        <dsp:cNvSpPr/>
      </dsp:nvSpPr>
      <dsp:spPr>
        <a:xfrm>
          <a:off x="3929169" y="749190"/>
          <a:ext cx="662260" cy="662260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7778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7778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632" tIns="12700" rIns="51632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</a:t>
          </a:r>
        </a:p>
      </dsp:txBody>
      <dsp:txXfrm>
        <a:off x="4026155" y="846176"/>
        <a:ext cx="468288" cy="468288"/>
      </dsp:txXfrm>
    </dsp:sp>
    <dsp:sp modelId="{558C826B-040F-44F7-964C-7F386D2DEBB9}">
      <dsp:nvSpPr>
        <dsp:cNvPr id="0" name=""/>
        <dsp:cNvSpPr/>
      </dsp:nvSpPr>
      <dsp:spPr>
        <a:xfrm>
          <a:off x="3471894" y="2735899"/>
          <a:ext cx="1576810" cy="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2222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2222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46E61B-F416-46D2-ADA9-7EE7B09C72E1}">
      <dsp:nvSpPr>
        <dsp:cNvPr id="0" name=""/>
        <dsp:cNvSpPr/>
      </dsp:nvSpPr>
      <dsp:spPr>
        <a:xfrm>
          <a:off x="5206386" y="528436"/>
          <a:ext cx="1576810" cy="22075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4" tIns="330200" rIns="12293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Develop industry-specific solutions (e.g., healthcare, education, workplace well-being, disabilities)</a:t>
          </a:r>
          <a:endParaRPr lang="en-US" sz="1100" kern="1200"/>
        </a:p>
      </dsp:txBody>
      <dsp:txXfrm>
        <a:off x="5206386" y="1367299"/>
        <a:ext cx="1576810" cy="1324520"/>
      </dsp:txXfrm>
    </dsp:sp>
    <dsp:sp modelId="{00FB7A22-2F77-4369-8E3B-D11CF5B3DEB5}">
      <dsp:nvSpPr>
        <dsp:cNvPr id="0" name=""/>
        <dsp:cNvSpPr/>
      </dsp:nvSpPr>
      <dsp:spPr>
        <a:xfrm>
          <a:off x="5663661" y="749190"/>
          <a:ext cx="662260" cy="662260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632" tIns="12700" rIns="51632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4</a:t>
          </a:r>
        </a:p>
      </dsp:txBody>
      <dsp:txXfrm>
        <a:off x="5760647" y="846176"/>
        <a:ext cx="468288" cy="468288"/>
      </dsp:txXfrm>
    </dsp:sp>
    <dsp:sp modelId="{501C2030-035A-407C-9E69-8BE3A0504E6A}">
      <dsp:nvSpPr>
        <dsp:cNvPr id="0" name=""/>
        <dsp:cNvSpPr/>
      </dsp:nvSpPr>
      <dsp:spPr>
        <a:xfrm>
          <a:off x="5206386" y="2735899"/>
          <a:ext cx="1576810" cy="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1111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31111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8470B8-0C57-4BA6-91B0-55A2A1FE0430}">
      <dsp:nvSpPr>
        <dsp:cNvPr id="0" name=""/>
        <dsp:cNvSpPr/>
      </dsp:nvSpPr>
      <dsp:spPr>
        <a:xfrm>
          <a:off x="6940877" y="528436"/>
          <a:ext cx="1576810" cy="22075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4" tIns="330200" rIns="12293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Explore new revenue streams and business models (e.g., subscription-based, data monetization)</a:t>
          </a:r>
          <a:endParaRPr lang="en-US" sz="1100" kern="1200"/>
        </a:p>
      </dsp:txBody>
      <dsp:txXfrm>
        <a:off x="6940877" y="1367299"/>
        <a:ext cx="1576810" cy="1324520"/>
      </dsp:txXfrm>
    </dsp:sp>
    <dsp:sp modelId="{E3C6CCE1-C622-4D52-9CA5-391DAF67C1D9}">
      <dsp:nvSpPr>
        <dsp:cNvPr id="0" name=""/>
        <dsp:cNvSpPr/>
      </dsp:nvSpPr>
      <dsp:spPr>
        <a:xfrm>
          <a:off x="7398152" y="749190"/>
          <a:ext cx="662260" cy="662260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35556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35556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632" tIns="12700" rIns="51632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5</a:t>
          </a:r>
        </a:p>
      </dsp:txBody>
      <dsp:txXfrm>
        <a:off x="7495138" y="846176"/>
        <a:ext cx="468288" cy="468288"/>
      </dsp:txXfrm>
    </dsp:sp>
    <dsp:sp modelId="{F5F0474C-3184-46AF-A0E7-E10A494F2826}">
      <dsp:nvSpPr>
        <dsp:cNvPr id="0" name=""/>
        <dsp:cNvSpPr/>
      </dsp:nvSpPr>
      <dsp:spPr>
        <a:xfrm>
          <a:off x="6940877" y="2735899"/>
          <a:ext cx="1576810" cy="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F5769-B450-4D43-84F0-72691BC24307}">
      <dsp:nvSpPr>
        <dsp:cNvPr id="0" name=""/>
        <dsp:cNvSpPr/>
      </dsp:nvSpPr>
      <dsp:spPr>
        <a:xfrm>
          <a:off x="1704119" y="1506"/>
          <a:ext cx="6816480" cy="78023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259" tIns="198180" rIns="132259" bIns="198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Target early adopters and tech enthusiasts initially</a:t>
          </a:r>
        </a:p>
      </dsp:txBody>
      <dsp:txXfrm>
        <a:off x="1704119" y="1506"/>
        <a:ext cx="6816480" cy="780238"/>
      </dsp:txXfrm>
    </dsp:sp>
    <dsp:sp modelId="{68D45C57-9455-4C3A-903C-50B83F56B766}">
      <dsp:nvSpPr>
        <dsp:cNvPr id="0" name=""/>
        <dsp:cNvSpPr/>
      </dsp:nvSpPr>
      <dsp:spPr>
        <a:xfrm>
          <a:off x="0" y="1506"/>
          <a:ext cx="1704120" cy="7802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76" tIns="77070" rIns="90176" bIns="770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Target</a:t>
          </a:r>
        </a:p>
      </dsp:txBody>
      <dsp:txXfrm>
        <a:off x="0" y="1506"/>
        <a:ext cx="1704120" cy="780238"/>
      </dsp:txXfrm>
    </dsp:sp>
    <dsp:sp modelId="{217F6257-122A-4CBA-B4A3-44168358029C}">
      <dsp:nvSpPr>
        <dsp:cNvPr id="0" name=""/>
        <dsp:cNvSpPr/>
      </dsp:nvSpPr>
      <dsp:spPr>
        <a:xfrm>
          <a:off x="1704119" y="828558"/>
          <a:ext cx="6816480" cy="78023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259" tIns="198180" rIns="132259" bIns="198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Partner with smart home device manufacturers for bundled offerings</a:t>
          </a:r>
        </a:p>
      </dsp:txBody>
      <dsp:txXfrm>
        <a:off x="1704119" y="828558"/>
        <a:ext cx="6816480" cy="780238"/>
      </dsp:txXfrm>
    </dsp:sp>
    <dsp:sp modelId="{E288E528-19CE-43C0-B0E5-4BDC110711A0}">
      <dsp:nvSpPr>
        <dsp:cNvPr id="0" name=""/>
        <dsp:cNvSpPr/>
      </dsp:nvSpPr>
      <dsp:spPr>
        <a:xfrm>
          <a:off x="0" y="828558"/>
          <a:ext cx="1704120" cy="7802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76" tIns="77070" rIns="90176" bIns="770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Partner</a:t>
          </a:r>
        </a:p>
      </dsp:txBody>
      <dsp:txXfrm>
        <a:off x="0" y="828558"/>
        <a:ext cx="1704120" cy="780238"/>
      </dsp:txXfrm>
    </dsp:sp>
    <dsp:sp modelId="{08A81DBB-CC0B-4141-A2DD-28EEB0885998}">
      <dsp:nvSpPr>
        <dsp:cNvPr id="0" name=""/>
        <dsp:cNvSpPr/>
      </dsp:nvSpPr>
      <dsp:spPr>
        <a:xfrm>
          <a:off x="1704119" y="1655611"/>
          <a:ext cx="6816480" cy="78023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259" tIns="198180" rIns="132259" bIns="198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Leverage influencers for marketing and social media campaigns.</a:t>
          </a:r>
        </a:p>
      </dsp:txBody>
      <dsp:txXfrm>
        <a:off x="1704119" y="1655611"/>
        <a:ext cx="6816480" cy="780238"/>
      </dsp:txXfrm>
    </dsp:sp>
    <dsp:sp modelId="{443571E2-7218-4E07-A475-3B71045DCD75}">
      <dsp:nvSpPr>
        <dsp:cNvPr id="0" name=""/>
        <dsp:cNvSpPr/>
      </dsp:nvSpPr>
      <dsp:spPr>
        <a:xfrm>
          <a:off x="0" y="1655611"/>
          <a:ext cx="1704120" cy="7802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76" tIns="77070" rIns="90176" bIns="770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Leverage</a:t>
          </a:r>
        </a:p>
      </dsp:txBody>
      <dsp:txXfrm>
        <a:off x="0" y="1655611"/>
        <a:ext cx="1704120" cy="780238"/>
      </dsp:txXfrm>
    </dsp:sp>
    <dsp:sp modelId="{5AA6C8AD-CA9B-4B6D-8544-B1FEA2ECF30B}">
      <dsp:nvSpPr>
        <dsp:cNvPr id="0" name=""/>
        <dsp:cNvSpPr/>
      </dsp:nvSpPr>
      <dsp:spPr>
        <a:xfrm>
          <a:off x="1704119" y="2482663"/>
          <a:ext cx="6816480" cy="78023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259" tIns="198180" rIns="132259" bIns="198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Offer free trials and introductory pricing for early user acquisition.</a:t>
          </a:r>
        </a:p>
      </dsp:txBody>
      <dsp:txXfrm>
        <a:off x="1704119" y="2482663"/>
        <a:ext cx="6816480" cy="780238"/>
      </dsp:txXfrm>
    </dsp:sp>
    <dsp:sp modelId="{627F2BAF-B06D-47F5-8711-B2E44618DDC9}">
      <dsp:nvSpPr>
        <dsp:cNvPr id="0" name=""/>
        <dsp:cNvSpPr/>
      </dsp:nvSpPr>
      <dsp:spPr>
        <a:xfrm>
          <a:off x="0" y="2482663"/>
          <a:ext cx="1704120" cy="7802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76" tIns="77070" rIns="90176" bIns="770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Offer</a:t>
          </a:r>
        </a:p>
      </dsp:txBody>
      <dsp:txXfrm>
        <a:off x="0" y="2482663"/>
        <a:ext cx="1704120" cy="7802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D5CE5-3345-4FAF-8785-6A675D4CCDCC}">
      <dsp:nvSpPr>
        <dsp:cNvPr id="0" name=""/>
        <dsp:cNvSpPr/>
      </dsp:nvSpPr>
      <dsp:spPr>
        <a:xfrm>
          <a:off x="1704119" y="1506"/>
          <a:ext cx="6816480" cy="78023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259" tIns="198180" rIns="132259" bIns="19818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Expand to mainstream consumers through strategic partnerships.</a:t>
          </a:r>
        </a:p>
      </dsp:txBody>
      <dsp:txXfrm>
        <a:off x="1704119" y="1506"/>
        <a:ext cx="6816480" cy="780238"/>
      </dsp:txXfrm>
    </dsp:sp>
    <dsp:sp modelId="{2BD01EB7-CE2C-4F1A-852B-7BD1E2A130EA}">
      <dsp:nvSpPr>
        <dsp:cNvPr id="0" name=""/>
        <dsp:cNvSpPr/>
      </dsp:nvSpPr>
      <dsp:spPr>
        <a:xfrm>
          <a:off x="0" y="1506"/>
          <a:ext cx="1704120" cy="7802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76" tIns="77070" rIns="90176" bIns="770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Expand</a:t>
          </a:r>
        </a:p>
      </dsp:txBody>
      <dsp:txXfrm>
        <a:off x="0" y="1506"/>
        <a:ext cx="1704120" cy="780238"/>
      </dsp:txXfrm>
    </dsp:sp>
    <dsp:sp modelId="{E958E429-78F8-4DD1-8698-14E375DF8916}">
      <dsp:nvSpPr>
        <dsp:cNvPr id="0" name=""/>
        <dsp:cNvSpPr/>
      </dsp:nvSpPr>
      <dsp:spPr>
        <a:xfrm>
          <a:off x="1704119" y="828558"/>
          <a:ext cx="6816480" cy="78023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259" tIns="198180" rIns="132259" bIns="19818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Integrate with healthcare providers and insurance companies.</a:t>
          </a:r>
        </a:p>
      </dsp:txBody>
      <dsp:txXfrm>
        <a:off x="1704119" y="828558"/>
        <a:ext cx="6816480" cy="780238"/>
      </dsp:txXfrm>
    </dsp:sp>
    <dsp:sp modelId="{4D8BC568-4D0B-4CC3-AC11-606D9C667532}">
      <dsp:nvSpPr>
        <dsp:cNvPr id="0" name=""/>
        <dsp:cNvSpPr/>
      </dsp:nvSpPr>
      <dsp:spPr>
        <a:xfrm>
          <a:off x="0" y="828558"/>
          <a:ext cx="1704120" cy="7802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76" tIns="77070" rIns="90176" bIns="770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Integrate</a:t>
          </a:r>
        </a:p>
      </dsp:txBody>
      <dsp:txXfrm>
        <a:off x="0" y="828558"/>
        <a:ext cx="1704120" cy="780238"/>
      </dsp:txXfrm>
    </dsp:sp>
    <dsp:sp modelId="{1919A62E-8F51-4C8B-BF8F-A1DFF255C411}">
      <dsp:nvSpPr>
        <dsp:cNvPr id="0" name=""/>
        <dsp:cNvSpPr/>
      </dsp:nvSpPr>
      <dsp:spPr>
        <a:xfrm>
          <a:off x="1704119" y="1655611"/>
          <a:ext cx="6816480" cy="78023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259" tIns="198180" rIns="132259" bIns="19818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Develop industry-specific solutions (e.g., workplace well-being)</a:t>
          </a:r>
        </a:p>
      </dsp:txBody>
      <dsp:txXfrm>
        <a:off x="1704119" y="1655611"/>
        <a:ext cx="6816480" cy="780238"/>
      </dsp:txXfrm>
    </dsp:sp>
    <dsp:sp modelId="{E4987A3A-5128-45D7-83A7-DFA7417B44EE}">
      <dsp:nvSpPr>
        <dsp:cNvPr id="0" name=""/>
        <dsp:cNvSpPr/>
      </dsp:nvSpPr>
      <dsp:spPr>
        <a:xfrm>
          <a:off x="0" y="1655611"/>
          <a:ext cx="1704120" cy="7802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76" tIns="77070" rIns="90176" bIns="770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Develop</a:t>
          </a:r>
        </a:p>
      </dsp:txBody>
      <dsp:txXfrm>
        <a:off x="0" y="1655611"/>
        <a:ext cx="1704120" cy="780238"/>
      </dsp:txXfrm>
    </dsp:sp>
    <dsp:sp modelId="{F99736CF-E65F-4172-89C6-EE42770C3ACC}">
      <dsp:nvSpPr>
        <dsp:cNvPr id="0" name=""/>
        <dsp:cNvSpPr/>
      </dsp:nvSpPr>
      <dsp:spPr>
        <a:xfrm>
          <a:off x="1704119" y="2482663"/>
          <a:ext cx="6816480" cy="78023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259" tIns="198180" rIns="132259" bIns="19818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focus on data privacy, security, and ethical practices to build user trust and compliance. Continuously gather user feedback and adapt the product roadmap accordingly.</a:t>
          </a:r>
        </a:p>
      </dsp:txBody>
      <dsp:txXfrm>
        <a:off x="1704119" y="2482663"/>
        <a:ext cx="6816480" cy="780238"/>
      </dsp:txXfrm>
    </dsp:sp>
    <dsp:sp modelId="{3385AB2D-C44F-422E-8119-3391C4AF0243}">
      <dsp:nvSpPr>
        <dsp:cNvPr id="0" name=""/>
        <dsp:cNvSpPr/>
      </dsp:nvSpPr>
      <dsp:spPr>
        <a:xfrm>
          <a:off x="0" y="2482663"/>
          <a:ext cx="1704120" cy="7802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76" tIns="77070" rIns="90176" bIns="770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Focus on</a:t>
          </a:r>
        </a:p>
      </dsp:txBody>
      <dsp:txXfrm>
        <a:off x="0" y="2482663"/>
        <a:ext cx="1704120" cy="7802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C055E-9392-487E-B9C6-0AF90B64A684}">
      <dsp:nvSpPr>
        <dsp:cNvPr id="0" name=""/>
        <dsp:cNvSpPr/>
      </dsp:nvSpPr>
      <dsp:spPr>
        <a:xfrm>
          <a:off x="753873" y="1307"/>
          <a:ext cx="1630896" cy="978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 Privacy and Security Risks</a:t>
          </a:r>
          <a:endParaRPr lang="en-US" sz="1100" b="1" kern="1200" dirty="0"/>
        </a:p>
      </dsp:txBody>
      <dsp:txXfrm>
        <a:off x="753873" y="1307"/>
        <a:ext cx="1630896" cy="978537"/>
      </dsp:txXfrm>
    </dsp:sp>
    <dsp:sp modelId="{51E92E23-2F7B-4435-85A9-62CA01C30BD1}">
      <dsp:nvSpPr>
        <dsp:cNvPr id="0" name=""/>
        <dsp:cNvSpPr/>
      </dsp:nvSpPr>
      <dsp:spPr>
        <a:xfrm>
          <a:off x="2804708" y="0"/>
          <a:ext cx="1630896" cy="978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Mitigation</a:t>
          </a:r>
          <a:r>
            <a:rPr lang="en-US" sz="1100" kern="1200"/>
            <a:t>: Implement robust encryption and access controls, obtain relevant certifications</a:t>
          </a:r>
          <a:endParaRPr lang="en-US" sz="1100" kern="1200" dirty="0"/>
        </a:p>
      </dsp:txBody>
      <dsp:txXfrm>
        <a:off x="2804708" y="0"/>
        <a:ext cx="1630896" cy="978537"/>
      </dsp:txXfrm>
    </dsp:sp>
    <dsp:sp modelId="{4EEC6340-3B79-4120-B50D-B054CE6350AD}">
      <dsp:nvSpPr>
        <dsp:cNvPr id="0" name=""/>
        <dsp:cNvSpPr/>
      </dsp:nvSpPr>
      <dsp:spPr>
        <a:xfrm>
          <a:off x="4840148" y="0"/>
          <a:ext cx="1630896" cy="978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Ethical AI Risk</a:t>
          </a:r>
          <a:endParaRPr lang="en-US" sz="1100" b="1" kern="1200" dirty="0"/>
        </a:p>
      </dsp:txBody>
      <dsp:txXfrm>
        <a:off x="4840148" y="0"/>
        <a:ext cx="1630896" cy="978537"/>
      </dsp:txXfrm>
    </dsp:sp>
    <dsp:sp modelId="{28654BF5-98DA-42B6-A1A2-6D74066F5012}">
      <dsp:nvSpPr>
        <dsp:cNvPr id="0" name=""/>
        <dsp:cNvSpPr/>
      </dsp:nvSpPr>
      <dsp:spPr>
        <a:xfrm>
          <a:off x="6772271" y="15633"/>
          <a:ext cx="1630896" cy="978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Mitigation:</a:t>
          </a:r>
          <a:r>
            <a:rPr lang="en-US" sz="1100" kern="1200" dirty="0"/>
            <a:t> Implement bias testing and monitoring processes and ensure transparency and explainability of AI models</a:t>
          </a:r>
        </a:p>
      </dsp:txBody>
      <dsp:txXfrm>
        <a:off x="6772271" y="15633"/>
        <a:ext cx="1630896" cy="978537"/>
      </dsp:txXfrm>
    </dsp:sp>
    <dsp:sp modelId="{24DA8B27-226B-4CA3-BC47-D49342709390}">
      <dsp:nvSpPr>
        <dsp:cNvPr id="0" name=""/>
        <dsp:cNvSpPr/>
      </dsp:nvSpPr>
      <dsp:spPr>
        <a:xfrm>
          <a:off x="753873" y="1142935"/>
          <a:ext cx="1630896" cy="978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User Adoption and Trust Risk</a:t>
          </a:r>
          <a:endParaRPr lang="en-US" sz="1100" b="1" kern="1200" dirty="0"/>
        </a:p>
      </dsp:txBody>
      <dsp:txXfrm>
        <a:off x="753873" y="1142935"/>
        <a:ext cx="1630896" cy="978537"/>
      </dsp:txXfrm>
    </dsp:sp>
    <dsp:sp modelId="{E0E1CE4A-4B07-4CC6-B9BC-4AC093A0642B}">
      <dsp:nvSpPr>
        <dsp:cNvPr id="0" name=""/>
        <dsp:cNvSpPr/>
      </dsp:nvSpPr>
      <dsp:spPr>
        <a:xfrm>
          <a:off x="2804708" y="1126143"/>
          <a:ext cx="1630896" cy="978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Mitigation:</a:t>
          </a:r>
          <a:r>
            <a:rPr lang="en-US" sz="1100" kern="1200"/>
            <a:t> Offer customizable privacy settings and data control options</a:t>
          </a:r>
          <a:endParaRPr lang="en-US" sz="1100" kern="1200" dirty="0"/>
        </a:p>
      </dsp:txBody>
      <dsp:txXfrm>
        <a:off x="2804708" y="1126143"/>
        <a:ext cx="1630896" cy="978537"/>
      </dsp:txXfrm>
    </dsp:sp>
    <dsp:sp modelId="{5CD7E4CF-EE88-4B31-9A09-4B5216351D0A}">
      <dsp:nvSpPr>
        <dsp:cNvPr id="0" name=""/>
        <dsp:cNvSpPr/>
      </dsp:nvSpPr>
      <dsp:spPr>
        <a:xfrm>
          <a:off x="4864041" y="1126143"/>
          <a:ext cx="1630896" cy="978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Market and Competition Risk</a:t>
          </a:r>
          <a:endParaRPr lang="en-US" sz="1100" b="1" kern="1200" dirty="0"/>
        </a:p>
      </dsp:txBody>
      <dsp:txXfrm>
        <a:off x="4864041" y="1126143"/>
        <a:ext cx="1630896" cy="978537"/>
      </dsp:txXfrm>
    </dsp:sp>
    <dsp:sp modelId="{FC2F0F46-45BA-4B4C-B981-FC483680A2A0}">
      <dsp:nvSpPr>
        <dsp:cNvPr id="0" name=""/>
        <dsp:cNvSpPr/>
      </dsp:nvSpPr>
      <dsp:spPr>
        <a:xfrm>
          <a:off x="6772271" y="1155646"/>
          <a:ext cx="1630896" cy="978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Mitigation:</a:t>
          </a:r>
          <a:r>
            <a:rPr lang="en-US" sz="1100" kern="1200"/>
            <a:t> Continuously innovate and enhance product offerings.</a:t>
          </a:r>
          <a:endParaRPr lang="en-US" sz="1100" kern="1200" dirty="0"/>
        </a:p>
      </dsp:txBody>
      <dsp:txXfrm>
        <a:off x="6772271" y="1155646"/>
        <a:ext cx="1630896" cy="978537"/>
      </dsp:txXfrm>
    </dsp:sp>
    <dsp:sp modelId="{4037A7BD-61D7-4A59-A7B4-0F8BE02FC46F}">
      <dsp:nvSpPr>
        <dsp:cNvPr id="0" name=""/>
        <dsp:cNvSpPr/>
      </dsp:nvSpPr>
      <dsp:spPr>
        <a:xfrm>
          <a:off x="760853" y="2254159"/>
          <a:ext cx="1630896" cy="978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Foster strategic partnerships and collaborations.</a:t>
          </a:r>
          <a:endParaRPr lang="en-US" sz="1100" b="1" kern="1200" dirty="0"/>
        </a:p>
      </dsp:txBody>
      <dsp:txXfrm>
        <a:off x="760853" y="2254159"/>
        <a:ext cx="1630896" cy="978537"/>
      </dsp:txXfrm>
    </dsp:sp>
    <dsp:sp modelId="{E8247687-A814-4359-B986-540F0E5D223B}">
      <dsp:nvSpPr>
        <dsp:cNvPr id="0" name=""/>
        <dsp:cNvSpPr/>
      </dsp:nvSpPr>
      <dsp:spPr>
        <a:xfrm>
          <a:off x="2792754" y="2269571"/>
          <a:ext cx="1630896" cy="978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Mitigation</a:t>
          </a:r>
          <a:r>
            <a:rPr lang="en-US" sz="1100" kern="1200"/>
            <a:t>: Adapt pricing and business models based on market dynamics.</a:t>
          </a:r>
          <a:endParaRPr lang="en-US" sz="1100" kern="1200" dirty="0"/>
        </a:p>
      </dsp:txBody>
      <dsp:txXfrm>
        <a:off x="2792754" y="2269571"/>
        <a:ext cx="1630896" cy="9785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83530-837E-4CE9-AC30-095A4F41DF1D}">
      <dsp:nvSpPr>
        <dsp:cNvPr id="0" name=""/>
        <dsp:cNvSpPr/>
      </dsp:nvSpPr>
      <dsp:spPr>
        <a:xfrm>
          <a:off x="129876" y="638618"/>
          <a:ext cx="716110" cy="7161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A11B2-87FB-4B4E-8743-B981FEA7B551}">
      <dsp:nvSpPr>
        <dsp:cNvPr id="0" name=""/>
        <dsp:cNvSpPr/>
      </dsp:nvSpPr>
      <dsp:spPr>
        <a:xfrm>
          <a:off x="280260" y="789002"/>
          <a:ext cx="415344" cy="4153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A5C1E-7433-4FF1-BF8C-8BE984706778}">
      <dsp:nvSpPr>
        <dsp:cNvPr id="0" name=""/>
        <dsp:cNvSpPr/>
      </dsp:nvSpPr>
      <dsp:spPr>
        <a:xfrm>
          <a:off x="999439" y="638618"/>
          <a:ext cx="1687974" cy="716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Offer premium support and maintenance plans</a:t>
          </a:r>
        </a:p>
      </dsp:txBody>
      <dsp:txXfrm>
        <a:off x="999439" y="638618"/>
        <a:ext cx="1687974" cy="716110"/>
      </dsp:txXfrm>
    </dsp:sp>
    <dsp:sp modelId="{6668958B-A514-4BF7-B30D-79CA6250563D}">
      <dsp:nvSpPr>
        <dsp:cNvPr id="0" name=""/>
        <dsp:cNvSpPr/>
      </dsp:nvSpPr>
      <dsp:spPr>
        <a:xfrm>
          <a:off x="2981531" y="638618"/>
          <a:ext cx="716110" cy="7161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C4A52-F844-4C22-A6FB-DE3307A52565}">
      <dsp:nvSpPr>
        <dsp:cNvPr id="0" name=""/>
        <dsp:cNvSpPr/>
      </dsp:nvSpPr>
      <dsp:spPr>
        <a:xfrm>
          <a:off x="3131914" y="789002"/>
          <a:ext cx="415344" cy="4153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C3C89-BB38-4CAE-B680-52C5EB757D47}">
      <dsp:nvSpPr>
        <dsp:cNvPr id="0" name=""/>
        <dsp:cNvSpPr/>
      </dsp:nvSpPr>
      <dsp:spPr>
        <a:xfrm>
          <a:off x="3851094" y="638618"/>
          <a:ext cx="1687974" cy="716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Introduce subscription-based models for continuous updates and features</a:t>
          </a:r>
        </a:p>
      </dsp:txBody>
      <dsp:txXfrm>
        <a:off x="3851094" y="638618"/>
        <a:ext cx="1687974" cy="716110"/>
      </dsp:txXfrm>
    </dsp:sp>
    <dsp:sp modelId="{20E4CAA5-8BE5-4B1D-84A1-AE3C294C2904}">
      <dsp:nvSpPr>
        <dsp:cNvPr id="0" name=""/>
        <dsp:cNvSpPr/>
      </dsp:nvSpPr>
      <dsp:spPr>
        <a:xfrm>
          <a:off x="5833185" y="638618"/>
          <a:ext cx="716110" cy="7161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24888-BCC5-4A79-A710-81973E37F657}">
      <dsp:nvSpPr>
        <dsp:cNvPr id="0" name=""/>
        <dsp:cNvSpPr/>
      </dsp:nvSpPr>
      <dsp:spPr>
        <a:xfrm>
          <a:off x="5983568" y="789002"/>
          <a:ext cx="415344" cy="4153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DAF5E-B1AE-4E94-9910-E0E4988BDA44}">
      <dsp:nvSpPr>
        <dsp:cNvPr id="0" name=""/>
        <dsp:cNvSpPr/>
      </dsp:nvSpPr>
      <dsp:spPr>
        <a:xfrm>
          <a:off x="6702748" y="638618"/>
          <a:ext cx="1687974" cy="716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Monetize user data (with consent) through targeted advertising</a:t>
          </a:r>
        </a:p>
      </dsp:txBody>
      <dsp:txXfrm>
        <a:off x="6702748" y="638618"/>
        <a:ext cx="1687974" cy="716110"/>
      </dsp:txXfrm>
    </dsp:sp>
    <dsp:sp modelId="{1A0CE533-B6A0-49B9-ADA9-58F0F64D967C}">
      <dsp:nvSpPr>
        <dsp:cNvPr id="0" name=""/>
        <dsp:cNvSpPr/>
      </dsp:nvSpPr>
      <dsp:spPr>
        <a:xfrm>
          <a:off x="129876" y="1909678"/>
          <a:ext cx="716110" cy="7161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8191D-E325-4625-BBF6-8B18EDC2FCA6}">
      <dsp:nvSpPr>
        <dsp:cNvPr id="0" name=""/>
        <dsp:cNvSpPr/>
      </dsp:nvSpPr>
      <dsp:spPr>
        <a:xfrm>
          <a:off x="280260" y="2060061"/>
          <a:ext cx="415344" cy="4153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8BA86-554B-49FB-97A4-A5BF0A240230}">
      <dsp:nvSpPr>
        <dsp:cNvPr id="0" name=""/>
        <dsp:cNvSpPr/>
      </dsp:nvSpPr>
      <dsp:spPr>
        <a:xfrm>
          <a:off x="999439" y="1909678"/>
          <a:ext cx="1687974" cy="716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Expand to other target markets (Office/Workspace, Health Care industries)</a:t>
          </a:r>
        </a:p>
      </dsp:txBody>
      <dsp:txXfrm>
        <a:off x="999439" y="1909678"/>
        <a:ext cx="1687974" cy="716110"/>
      </dsp:txXfrm>
    </dsp:sp>
    <dsp:sp modelId="{FD93AE61-F013-4880-AA44-34163483BFC6}">
      <dsp:nvSpPr>
        <dsp:cNvPr id="0" name=""/>
        <dsp:cNvSpPr/>
      </dsp:nvSpPr>
      <dsp:spPr>
        <a:xfrm>
          <a:off x="2981531" y="1909678"/>
          <a:ext cx="716110" cy="7161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5657D-A0AB-4038-8CBD-6613DF2ABDB4}">
      <dsp:nvSpPr>
        <dsp:cNvPr id="0" name=""/>
        <dsp:cNvSpPr/>
      </dsp:nvSpPr>
      <dsp:spPr>
        <a:xfrm>
          <a:off x="3131914" y="2060061"/>
          <a:ext cx="415344" cy="4153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323EF-CF58-4A2E-9E3B-3B1B6162551B}">
      <dsp:nvSpPr>
        <dsp:cNvPr id="0" name=""/>
        <dsp:cNvSpPr/>
      </dsp:nvSpPr>
      <dsp:spPr>
        <a:xfrm>
          <a:off x="3851094" y="1909678"/>
          <a:ext cx="1687974" cy="716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 complementary hardware and accessory products</a:t>
          </a:r>
        </a:p>
      </dsp:txBody>
      <dsp:txXfrm>
        <a:off x="3851094" y="1909678"/>
        <a:ext cx="1687974" cy="716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f8d008765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1ff8d008765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f8d008765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ff8d008765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b53ef462e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b53ef462e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f8d008765_5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f8d008765_5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b53ef462e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b53ef462e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b5f2a65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b5f2a65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b53ef462e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b53ef462e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f8d008765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ff8d008765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b53ef462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db53ef462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f8d008765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1ff8d008765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f8d008765_2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1ff8d008765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f8d008765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ff8d008765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ff8d008765_2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1ff8d008765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f8d008765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1ff8d008765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b53ef462e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b53ef462e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f8d008765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1ff8d008765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b5dc8f4c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b5dc8f4c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b53ef462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b53ef462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f8d0087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f8d0087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f8d008765_5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f8d008765_5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1143000" y="1087717"/>
            <a:ext cx="6858000" cy="96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</a:pPr>
            <a:r>
              <a:rPr lang="en" dirty="0"/>
              <a:t>PAL</a:t>
            </a:r>
            <a:br>
              <a:rPr lang="en" dirty="0"/>
            </a:b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(Personal Assistant for living)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3044700" y="2221055"/>
            <a:ext cx="3054600" cy="1729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 Panchal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Raeesha Musani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Vaishnav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Kaldate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Sharique Anwar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 Javalkar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38" y="152400"/>
            <a:ext cx="74393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>
            <a:extLst>
              <a:ext uri="{FF2B5EF4-FFF2-40B4-BE49-F238E27FC236}">
                <a16:creationId xmlns:a16="http://schemas.microsoft.com/office/drawing/2014/main" id="{DD76DB4C-3EA8-26AC-BD3C-7210FDE7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wrap="square" anchor="ctr">
            <a:normAutofit/>
          </a:bodyPr>
          <a:lstStyle/>
          <a:p>
            <a:r>
              <a:rPr lang="en-US" sz="4000" b="0" i="0" u="none" strike="noStrike" cap="none" dirty="0"/>
              <a:t>Ongoing Development (Continuous)</a:t>
            </a:r>
            <a:endParaRPr lang="en-US" sz="4000" dirty="0"/>
          </a:p>
        </p:txBody>
      </p:sp>
      <p:graphicFrame>
        <p:nvGraphicFramePr>
          <p:cNvPr id="151" name="Google Shape;142;p27">
            <a:extLst>
              <a:ext uri="{FF2B5EF4-FFF2-40B4-BE49-F238E27FC236}">
                <a16:creationId xmlns:a16="http://schemas.microsoft.com/office/drawing/2014/main" id="{8BE451AB-9A75-DABA-672E-51F0D81F8C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016024"/>
              </p:ext>
            </p:extLst>
          </p:nvPr>
        </p:nvGraphicFramePr>
        <p:xfrm>
          <a:off x="311700" y="13377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00" y="106125"/>
            <a:ext cx="80154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 idx="4294967295"/>
          </p:nvPr>
        </p:nvSpPr>
        <p:spPr>
          <a:xfrm>
            <a:off x="302650" y="196065"/>
            <a:ext cx="78867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 dirty="0"/>
              <a:t>Product launch strategies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EFBBCFF-7CA8-096D-EC40-D105482DE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775"/>
            <a:ext cx="91440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4C4A-E47B-0A5E-08E9-AE45204A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32163"/>
            <a:ext cx="8520600" cy="8313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Go-to-Market Strategy</a:t>
            </a:r>
            <a:br>
              <a:rPr lang="en-US" sz="4000" dirty="0"/>
            </a:br>
            <a:endParaRPr lang="en-US" sz="4000" dirty="0"/>
          </a:p>
        </p:txBody>
      </p:sp>
      <p:graphicFrame>
        <p:nvGraphicFramePr>
          <p:cNvPr id="11" name="Text Placeholder 2">
            <a:extLst>
              <a:ext uri="{FF2B5EF4-FFF2-40B4-BE49-F238E27FC236}">
                <a16:creationId xmlns:a16="http://schemas.microsoft.com/office/drawing/2014/main" id="{596AB125-85D6-446A-B276-3E18B2703C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9389263"/>
              </p:ext>
            </p:extLst>
          </p:nvPr>
        </p:nvGraphicFramePr>
        <p:xfrm>
          <a:off x="311700" y="13377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19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E991-52DD-FEDC-6898-F91DD227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32162"/>
            <a:ext cx="8520600" cy="8313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Economica" panose="020B0604020202020204" charset="0"/>
              </a:rPr>
              <a:t>Growth Strategy</a:t>
            </a:r>
            <a:br>
              <a:rPr lang="en-US" sz="4000" dirty="0"/>
            </a:br>
            <a:endParaRPr lang="en-US" sz="4000" dirty="0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C7E64670-89A0-6C62-7973-20B8BA060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6353945"/>
              </p:ext>
            </p:extLst>
          </p:nvPr>
        </p:nvGraphicFramePr>
        <p:xfrm>
          <a:off x="311700" y="13377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19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/>
              <a:t>Potential risks associated with the PAL</a:t>
            </a:r>
            <a:endParaRPr lang="en-US" sz="4000" b="1" dirty="0"/>
          </a:p>
        </p:txBody>
      </p:sp>
      <p:graphicFrame>
        <p:nvGraphicFramePr>
          <p:cNvPr id="199" name="Google Shape;191;p36">
            <a:extLst>
              <a:ext uri="{FF2B5EF4-FFF2-40B4-BE49-F238E27FC236}">
                <a16:creationId xmlns:a16="http://schemas.microsoft.com/office/drawing/2014/main" id="{FDD89DFE-BDAA-C422-EC52-675BF4FBE461}"/>
              </a:ext>
            </a:extLst>
          </p:cNvPr>
          <p:cNvGraphicFramePr/>
          <p:nvPr/>
        </p:nvGraphicFramePr>
        <p:xfrm>
          <a:off x="-325298" y="1445603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B5FFA7-1113-E7E9-1880-850B606429FC}"/>
              </a:ext>
            </a:extLst>
          </p:cNvPr>
          <p:cNvCxnSpPr>
            <a:cxnSpLocks/>
          </p:cNvCxnSpPr>
          <p:nvPr/>
        </p:nvCxnSpPr>
        <p:spPr>
          <a:xfrm>
            <a:off x="2051034" y="1920469"/>
            <a:ext cx="419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719314-9AC9-D5AF-876D-EE40A5AA58E5}"/>
              </a:ext>
            </a:extLst>
          </p:cNvPr>
          <p:cNvCxnSpPr>
            <a:cxnSpLocks/>
          </p:cNvCxnSpPr>
          <p:nvPr/>
        </p:nvCxnSpPr>
        <p:spPr>
          <a:xfrm>
            <a:off x="6169631" y="1874236"/>
            <a:ext cx="277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1BC51F-2140-AAE3-80FF-22941801443C}"/>
              </a:ext>
            </a:extLst>
          </p:cNvPr>
          <p:cNvCxnSpPr>
            <a:cxnSpLocks/>
          </p:cNvCxnSpPr>
          <p:nvPr/>
        </p:nvCxnSpPr>
        <p:spPr>
          <a:xfrm>
            <a:off x="2051034" y="3008633"/>
            <a:ext cx="419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82910B-8464-4ABB-5893-D696FCA667FE}"/>
              </a:ext>
            </a:extLst>
          </p:cNvPr>
          <p:cNvCxnSpPr>
            <a:cxnSpLocks/>
          </p:cNvCxnSpPr>
          <p:nvPr/>
        </p:nvCxnSpPr>
        <p:spPr>
          <a:xfrm>
            <a:off x="6169631" y="3005308"/>
            <a:ext cx="277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88351B-AEC8-19CD-0C9A-76BA4E593AD4}"/>
              </a:ext>
            </a:extLst>
          </p:cNvPr>
          <p:cNvCxnSpPr>
            <a:cxnSpLocks/>
          </p:cNvCxnSpPr>
          <p:nvPr/>
        </p:nvCxnSpPr>
        <p:spPr>
          <a:xfrm>
            <a:off x="2051034" y="4152372"/>
            <a:ext cx="419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563" y="35425"/>
            <a:ext cx="6940877" cy="49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02320"/>
            <a:ext cx="8520600" cy="2128800"/>
          </a:xfr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-US" sz="7600" dirty="0"/>
              <a:t>Problem Statement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47660" y="2751034"/>
            <a:ext cx="8520600" cy="1387282"/>
          </a:xfr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Modern homes face challenges in entertainment, family connectivity, personalization and restricted accessibility for people with disabilities.</a:t>
            </a:r>
            <a:br>
              <a:rPr lang="en-US" sz="20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improve living standards, a comprehensive solution is needed.</a:t>
            </a:r>
            <a:endParaRPr lang="en-US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Play"/>
              <a:buNone/>
            </a:pPr>
            <a:r>
              <a:rPr lang="en-US" sz="4000" dirty="0">
                <a:solidFill>
                  <a:schemeClr val="accent1"/>
                </a:solidFill>
              </a:rPr>
              <a:t>Stakeholders Matrix</a:t>
            </a:r>
          </a:p>
        </p:txBody>
      </p:sp>
      <p:graphicFrame>
        <p:nvGraphicFramePr>
          <p:cNvPr id="225" name="Google Shape;225;p42"/>
          <p:cNvGraphicFramePr/>
          <p:nvPr>
            <p:extLst>
              <p:ext uri="{D42A27DB-BD31-4B8C-83A1-F6EECF244321}">
                <p14:modId xmlns:p14="http://schemas.microsoft.com/office/powerpoint/2010/main" val="2093606281"/>
              </p:ext>
            </p:extLst>
          </p:nvPr>
        </p:nvGraphicFramePr>
        <p:xfrm>
          <a:off x="406399" y="1147225"/>
          <a:ext cx="8314267" cy="345491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6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94" marR="84094" marT="84094" marB="84094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Interest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94" marR="84094" marT="84094" marB="84094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Influence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94" marR="84094" marT="84094" marB="84094"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7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Users/Home Owners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94" marR="84094" marT="84094" marB="84094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94" marR="84094" marT="84094" marB="84094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94" marR="84094" marT="84094" marB="840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7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Health Professionals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94" marR="84094" marT="84094" marB="84094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94" marR="84094" marT="84094" marB="84094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94" marR="84094" marT="84094" marB="840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7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Privacy and Security Experts</a:t>
                      </a:r>
                      <a:endParaRPr sz="14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84094" marR="84094" marT="84094" marB="84094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94" marR="84094" marT="84094" marB="84094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94" marR="84094" marT="84094" marB="840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7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Product Managers and Business Stakeholders</a:t>
                      </a:r>
                      <a:endParaRPr sz="14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84094" marR="84094" marT="84094" marB="84094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94" marR="84094" marT="84094" marB="84094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94" marR="84094" marT="84094" marB="840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7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Regulatory Bodies</a:t>
                      </a:r>
                      <a:endParaRPr sz="14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84094" marR="84094" marT="84094" marB="84094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94" marR="84094" marT="84094" marB="84094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94" marR="84094" marT="84094" marB="8409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37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Integration Partners</a:t>
                      </a:r>
                      <a:endParaRPr sz="14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84094" marR="84094" marT="84094" marB="84094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94" marR="84094" marT="84094" marB="84094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94" marR="84094" marT="84094" marB="8409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37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Developers/Engineers</a:t>
                      </a:r>
                      <a:endParaRPr sz="14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84094" marR="84094" marT="84094" marB="84094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94" marR="84094" marT="84094" marB="84094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94" marR="84094" marT="84094" marB="8409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 sz="4000" dirty="0"/>
              <a:t>After Market Strategy</a:t>
            </a:r>
            <a:endParaRPr lang="en-US" sz="4000" dirty="0"/>
          </a:p>
        </p:txBody>
      </p:sp>
      <p:graphicFrame>
        <p:nvGraphicFramePr>
          <p:cNvPr id="216" name="Google Shape;214;p40">
            <a:extLst>
              <a:ext uri="{FF2B5EF4-FFF2-40B4-BE49-F238E27FC236}">
                <a16:creationId xmlns:a16="http://schemas.microsoft.com/office/drawing/2014/main" id="{8E478FB6-E026-FC38-C0CF-20D6A09763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6932953"/>
              </p:ext>
            </p:extLst>
          </p:nvPr>
        </p:nvGraphicFramePr>
        <p:xfrm>
          <a:off x="311700" y="13377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 sz="4000" dirty="0"/>
              <a:t>Conclusion</a:t>
            </a:r>
            <a:endParaRPr lang="en-US" sz="4000" dirty="0"/>
          </a:p>
        </p:txBody>
      </p:sp>
      <p:sp>
        <p:nvSpPr>
          <p:cNvPr id="220" name="Google Shape;220;p41"/>
          <p:cNvSpPr txBox="1">
            <a:spLocks noGrp="1"/>
          </p:cNvSpPr>
          <p:nvPr>
            <p:ph type="body" idx="4294967295"/>
          </p:nvPr>
        </p:nvSpPr>
        <p:spPr>
          <a:xfrm>
            <a:off x="311700" y="1337725"/>
            <a:ext cx="8520600" cy="3264408"/>
          </a:xfrm>
        </p:spPr>
        <p:txBody>
          <a:bodyPr spcFirstLastPara="1" lIns="68575" tIns="34275" rIns="68575" bIns="34275" anchor="t" anchorCtr="0">
            <a:normAutofit/>
          </a:bodyPr>
          <a:lstStyle/>
          <a:p>
            <a:pPr marL="0" lvl="0" indent="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b="0" i="0" u="none" strike="noStrike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 aims to develop an AI-driven intelligent home system that provides a seamless, personalized experience tailored to individual needs and preferences. By leveraging cutting-edge technologies like facial recognition, voice interfaces, and smart home integration, PAL enhances convenience, accessibility, mental well-being, and energy efficiency. Strategic partnerships, targeted marketing, and proactive risk mitigation will ensure PAL's long-term success in the rapidly evolving smart home and wellness industry.</a:t>
            </a:r>
          </a:p>
          <a:p>
            <a:pPr marL="177800" lvl="0" indent="-3810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SzPct val="116666"/>
              <a:buFont typeface="Arial"/>
              <a:buNone/>
            </a:pPr>
            <a:endParaRPr lang="en-US" b="0" i="0" u="none" strike="noStrike" cap="non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-US" sz="5400" b="1" dirty="0">
                <a:solidFill>
                  <a:schemeClr val="accent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CE8E6-E93D-D634-D2AF-B71E070C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55" y="1806450"/>
            <a:ext cx="7967056" cy="1530600"/>
          </a:xfrm>
        </p:spPr>
        <p:txBody>
          <a:bodyPr wrap="square" anchor="ctr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Effortless Living, Enriched Minds - PAL's AI Predicts for Your Well-Being.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ts val="110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PAL harnesses the power of AI to improve quality of life through customization and seamlessly caters to the users.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6666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5"/>
              <a:buFont typeface="Arial"/>
              <a:buNone/>
            </a:pPr>
            <a:r>
              <a:rPr lang="en-US" sz="4000" dirty="0"/>
              <a:t>Our overarching goal is to:</a:t>
            </a:r>
            <a:endParaRPr lang="en-US" sz="4000" b="1" dirty="0"/>
          </a:p>
        </p:txBody>
      </p:sp>
      <p:graphicFrame>
        <p:nvGraphicFramePr>
          <p:cNvPr id="89" name="Google Shape;87;p17">
            <a:extLst>
              <a:ext uri="{FF2B5EF4-FFF2-40B4-BE49-F238E27FC236}">
                <a16:creationId xmlns:a16="http://schemas.microsoft.com/office/drawing/2014/main" id="{79AD48AC-1AD6-0628-A39F-69CAF8AF4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072960"/>
              </p:ext>
            </p:extLst>
          </p:nvPr>
        </p:nvGraphicFramePr>
        <p:xfrm>
          <a:off x="311700" y="13377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628650" y="255303"/>
            <a:ext cx="7538400" cy="702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 sz="4000" dirty="0"/>
              <a:t>Market Assessment</a:t>
            </a:r>
            <a:endParaRPr sz="4000"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13" y="812600"/>
            <a:ext cx="8899974" cy="40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-US" sz="4000" dirty="0"/>
              <a:t>Operational Model</a:t>
            </a:r>
          </a:p>
        </p:txBody>
      </p:sp>
      <p:graphicFrame>
        <p:nvGraphicFramePr>
          <p:cNvPr id="95" name="Google Shape;93;p18">
            <a:extLst>
              <a:ext uri="{FF2B5EF4-FFF2-40B4-BE49-F238E27FC236}">
                <a16:creationId xmlns:a16="http://schemas.microsoft.com/office/drawing/2014/main" id="{003F4664-0EA9-263D-268C-368FF34468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7588255"/>
              </p:ext>
            </p:extLst>
          </p:nvPr>
        </p:nvGraphicFramePr>
        <p:xfrm>
          <a:off x="311700" y="13377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4400"/>
            <a:ext cx="9144001" cy="428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552450" y="197649"/>
            <a:ext cx="78612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 sz="4000" dirty="0"/>
              <a:t>5C Marketing Analysis</a:t>
            </a:r>
            <a:endParaRPr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50" y="152400"/>
            <a:ext cx="74116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731</Words>
  <Application>Microsoft Macintosh PowerPoint</Application>
  <PresentationFormat>On-screen Show (16:9)</PresentationFormat>
  <Paragraphs>111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Play</vt:lpstr>
      <vt:lpstr>Economica</vt:lpstr>
      <vt:lpstr>Arial</vt:lpstr>
      <vt:lpstr>Times New Roman</vt:lpstr>
      <vt:lpstr>Open Sans</vt:lpstr>
      <vt:lpstr>Luxe</vt:lpstr>
      <vt:lpstr>PAL (Personal Assistant for living)</vt:lpstr>
      <vt:lpstr>Problem Statement</vt:lpstr>
      <vt:lpstr>Vision - Effortless Living, Enriched Minds - PAL's AI Predicts for Your Well-Being.  Mission - PAL harnesses the power of AI to improve quality of life through customization and seamlessly caters to the users. </vt:lpstr>
      <vt:lpstr>Our overarching goal is to:</vt:lpstr>
      <vt:lpstr>Market Assessment</vt:lpstr>
      <vt:lpstr>Operational Model</vt:lpstr>
      <vt:lpstr>PowerPoint Presentation</vt:lpstr>
      <vt:lpstr>5C Marketing Analysis</vt:lpstr>
      <vt:lpstr>PowerPoint Presentation</vt:lpstr>
      <vt:lpstr>PowerPoint Presentation</vt:lpstr>
      <vt:lpstr>PowerPoint Presentation</vt:lpstr>
      <vt:lpstr>Ongoing Development (Continuous)</vt:lpstr>
      <vt:lpstr>PowerPoint Presentation</vt:lpstr>
      <vt:lpstr>PowerPoint Presentation</vt:lpstr>
      <vt:lpstr>Product launch strategies</vt:lpstr>
      <vt:lpstr>Go-to-Market Strategy </vt:lpstr>
      <vt:lpstr>Growth Strategy </vt:lpstr>
      <vt:lpstr>Potential risks associated with the PAL</vt:lpstr>
      <vt:lpstr>PowerPoint Presentation</vt:lpstr>
      <vt:lpstr>Stakeholders Matrix</vt:lpstr>
      <vt:lpstr>After Market Strategy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 (Personal Assistant for living)</dc:title>
  <cp:lastModifiedBy>Harsh Kamlesh Panchal</cp:lastModifiedBy>
  <cp:revision>12</cp:revision>
  <dcterms:modified xsi:type="dcterms:W3CDTF">2024-05-11T16:32:57Z</dcterms:modified>
</cp:coreProperties>
</file>