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98" r:id="rId2"/>
    <p:sldId id="1389" r:id="rId3"/>
    <p:sldId id="1390" r:id="rId4"/>
    <p:sldId id="1391" r:id="rId5"/>
    <p:sldId id="1405" r:id="rId6"/>
  </p:sldIdLst>
  <p:sldSz cx="9144000" cy="6858000" type="screen4x3"/>
  <p:notesSz cx="6858000" cy="9239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7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9" autoAdjust="0"/>
    <p:restoredTop sz="96331" autoAdjust="0"/>
  </p:normalViewPr>
  <p:slideViewPr>
    <p:cSldViewPr snapToGrid="0">
      <p:cViewPr varScale="1">
        <p:scale>
          <a:sx n="79" d="100"/>
          <a:sy n="79" d="100"/>
        </p:scale>
        <p:origin x="11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29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BEFB4E56-601B-ED4B-8CF4-2D76C2EC1D2A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5685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775685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A6B85EDB-AE7A-FB4B-86FF-0D89F603F4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1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B75A3A0F-3007-C542-8FDA-22E10523704E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2150"/>
            <a:ext cx="4619625" cy="3465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88644"/>
            <a:ext cx="5486400" cy="4157662"/>
          </a:xfrm>
          <a:prstGeom prst="rect">
            <a:avLst/>
          </a:prstGeom>
        </p:spPr>
        <p:txBody>
          <a:bodyPr vert="horz" lIns="91385" tIns="45693" rIns="91385" bIns="4569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5685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75685"/>
            <a:ext cx="2971800" cy="461962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087B7045-273C-2D49-844F-C7FB57558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43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65900" y="6369051"/>
            <a:ext cx="2133600" cy="19685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Roulo Consulting, Inc.,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8600"/>
            <a:ext cx="2133600" cy="142875"/>
          </a:xfrm>
        </p:spPr>
        <p:txBody>
          <a:bodyPr/>
          <a:lstStyle/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ci.bkgd.gradient.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0200"/>
          </a:xfrm>
          <a:prstGeom prst="rect">
            <a:avLst/>
          </a:prstGeom>
        </p:spPr>
      </p:pic>
      <p:pic>
        <p:nvPicPr>
          <p:cNvPr id="9" name="Picture 8" descr="RCI.logo.4c_h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CI.logo.4c_h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CI.logo.4c_h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RCI.logo.4c_h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CI.logo.4c_h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Roulo Consulting, Inc.,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rci.bkgd.gradient.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0200"/>
          </a:xfrm>
          <a:prstGeom prst="rect">
            <a:avLst/>
          </a:prstGeom>
        </p:spPr>
      </p:pic>
      <p:pic>
        <p:nvPicPr>
          <p:cNvPr id="8" name="Picture 7" descr="RCI.logo.4c_h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Roulo Consulting, Inc.,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ci.bkgd.gradient.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0200"/>
          </a:xfrm>
          <a:prstGeom prst="rect">
            <a:avLst/>
          </a:prstGeom>
        </p:spPr>
      </p:pic>
      <p:pic>
        <p:nvPicPr>
          <p:cNvPr id="9" name="Picture 8" descr="RCI.logo.4c_h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Roulo Consulting, Inc.,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ci.bkgd.gradient.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0200"/>
          </a:xfrm>
          <a:prstGeom prst="rect">
            <a:avLst/>
          </a:prstGeom>
        </p:spPr>
      </p:pic>
      <p:pic>
        <p:nvPicPr>
          <p:cNvPr id="9" name="Picture 8" descr="RCI.logo.4c_h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57486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3020"/>
            <a:ext cx="4038600" cy="5053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2352"/>
            <a:ext cx="4038600" cy="504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9419" y="6288831"/>
            <a:ext cx="2133600" cy="22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2531" y="6522098"/>
            <a:ext cx="2133600" cy="199377"/>
          </a:xfrm>
        </p:spPr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ci.bkgd.gradient.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0200"/>
          </a:xfrm>
          <a:prstGeom prst="rect">
            <a:avLst/>
          </a:prstGeom>
        </p:spPr>
      </p:pic>
      <p:pic>
        <p:nvPicPr>
          <p:cNvPr id="11" name="Picture 10" descr="RCI.logo.4c_h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330200"/>
            <a:ext cx="8229600" cy="736600"/>
          </a:xfrm>
        </p:spPr>
        <p:txBody>
          <a:bodyPr tIns="137160" bIns="0" anchor="t" anchorCtr="0"/>
          <a:lstStyle>
            <a:lvl1pPr algn="l">
              <a:defRPr sz="4400" baseline="0"/>
            </a:lvl1pPr>
          </a:lstStyle>
          <a:p>
            <a:r>
              <a:rPr lang="en-US" sz="2800" b="1" baseline="30000" dirty="0">
                <a:solidFill>
                  <a:srgbClr val="1D2770"/>
                </a:solidFill>
                <a:latin typeface="Trajan Pro"/>
                <a:cs typeface="Trajan Pro"/>
              </a:rPr>
              <a:t>Example Weekly Status Quad Chart</a:t>
            </a:r>
            <a:endParaRPr lang="en-US" sz="2800" b="1" dirty="0">
              <a:solidFill>
                <a:srgbClr val="1D2770"/>
              </a:solidFill>
              <a:latin typeface="Trajan Pro"/>
              <a:cs typeface="Trajan Pro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	</a:t>
            </a:r>
            <a:fld id="{EE200DB4-820A-F847-9D44-60E377B0F134}" type="slidenum">
              <a:rPr lang="en-US" sz="1000" smtClean="0"/>
              <a:pPr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5352420"/>
              </p:ext>
            </p:extLst>
          </p:nvPr>
        </p:nvGraphicFramePr>
        <p:xfrm>
          <a:off x="482602" y="1155699"/>
          <a:ext cx="8242654" cy="4978401"/>
        </p:xfrm>
        <a:graphic>
          <a:graphicData uri="http://schemas.openxmlformats.org/drawingml/2006/table">
            <a:tbl>
              <a:tblPr/>
              <a:tblGrid>
                <a:gridCol w="412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6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Name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Date</a:t>
                      </a:r>
                    </a:p>
                  </a:txBody>
                  <a:tcPr marL="41229" marR="41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572">
                <a:tc>
                  <a:txBody>
                    <a:bodyPr/>
                    <a:lstStyle/>
                    <a:p>
                      <a:pPr marL="5080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itchFamily="34" charset="0"/>
                        <a:buNone/>
                      </a:pPr>
                      <a:r>
                        <a:rPr lang="en-US" sz="1600" b="1" baseline="0" dirty="0">
                          <a:latin typeface="Calibri"/>
                          <a:ea typeface="Calibri"/>
                          <a:cs typeface="Times New Roman"/>
                        </a:rPr>
                        <a:t>Accomplishments This Week</a:t>
                      </a:r>
                    </a:p>
                    <a:p>
                      <a:pPr marL="231775" marR="0" indent="-18097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aseline="0" dirty="0">
                          <a:latin typeface="Calibri"/>
                          <a:ea typeface="Calibri"/>
                          <a:cs typeface="Times New Roman"/>
                        </a:rPr>
                        <a:t>List of tasks completed during the week</a:t>
                      </a:r>
                    </a:p>
                    <a:p>
                      <a:pPr marL="688975" marR="0" lvl="1" indent="-18097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itchFamily="34" charset="0"/>
                        <a:buChar char="•"/>
                      </a:pPr>
                      <a:endParaRPr lang="en-US" sz="12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29" marR="41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Planned Work Next Week</a:t>
                      </a:r>
                    </a:p>
                    <a:p>
                      <a:pPr marL="231775" marR="0" lvl="0" indent="-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List of task to complete next week</a:t>
                      </a:r>
                    </a:p>
                  </a:txBody>
                  <a:tcPr marL="41229" marR="41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661">
                <a:tc>
                  <a:txBody>
                    <a:bodyPr/>
                    <a:lstStyle/>
                    <a:p>
                      <a:pPr marL="508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Schedule and Budget</a:t>
                      </a:r>
                      <a:endParaRPr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2317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Status of budget and schedule relating to the project</a:t>
                      </a:r>
                    </a:p>
                  </a:txBody>
                  <a:tcPr marL="41229" marR="41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Issues / Help Needed</a:t>
                      </a:r>
                    </a:p>
                    <a:p>
                      <a:pPr marL="231775" marR="0" lvl="0" indent="-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Identify any issues that are holding up work</a:t>
                      </a:r>
                    </a:p>
                    <a:p>
                      <a:pPr marL="231775" marR="0" lvl="0" indent="-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List future  critical dates</a:t>
                      </a:r>
                    </a:p>
                    <a:p>
                      <a:pPr marL="231775" marR="0" lvl="0" indent="-18097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Font typeface="Arial" pitchFamily="34" charset="0"/>
                        <a:buChar char="•"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229" marR="41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 descr="rci.bkgd.gradient.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0200"/>
          </a:xfrm>
          <a:prstGeom prst="rect">
            <a:avLst/>
          </a:prstGeom>
        </p:spPr>
      </p:pic>
      <p:pic>
        <p:nvPicPr>
          <p:cNvPr id="9" name="Picture 8" descr="RCI.logo.4c_h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CI.logo.4c_h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CI.logo.4c_h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© Roulo Consulting, Inc.,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RCI.logo.4c_h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177" y="27199"/>
            <a:ext cx="1897812" cy="2682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Roulo Consulting, Inc.,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0DB4-820A-F847-9D44-60E377B0F1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ci.bkgd.gradient.blu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330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1DD7-4870-4607-B64C-2268F229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65552-3D50-42DD-8A93-363A853B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Roulo Consulting, Inc., 2016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959A-6411-4D1E-90C6-7BBE6D6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13E3A0-5B4A-4C5F-A042-40BD3850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316" y="1417638"/>
            <a:ext cx="7675368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893F-D21E-40C3-A852-E9802B62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Netflix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5EE9-A060-480E-9DF9-F23A4C9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Roulo Consulting, Inc., 2016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7722F-3FB2-460F-98F8-989A55E1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F9B591-F0C8-42CA-8BD1-31DA7F3EF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072" y="1250249"/>
            <a:ext cx="7791855" cy="52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58C7-7966-496A-960E-D788CD3A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Tesla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0092E-EC25-4951-8BE3-94E0F9BD3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17" y="1259732"/>
            <a:ext cx="8494363" cy="50966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DFD70-B7F4-4353-83AE-479FAB3B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Roulo Consulting, Inc., 2016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B9076-A3B4-4B87-B0CB-7A69947D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67C32-65C6-4412-9AE8-9A443F8E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Roulo Consulting, Inc., 2016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4E97E-97E5-4551-B9D1-BAAA60CC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63EB0A-7D8E-48F2-B39F-AEE09F540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74" y="390410"/>
            <a:ext cx="8565851" cy="60771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8E96EB-7E37-4E2D-8468-0AE26F3E600C}"/>
              </a:ext>
            </a:extLst>
          </p:cNvPr>
          <p:cNvSpPr/>
          <p:nvPr/>
        </p:nvSpPr>
        <p:spPr>
          <a:xfrm>
            <a:off x="3813243" y="3326860"/>
            <a:ext cx="1507787" cy="10797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Your </a:t>
            </a:r>
          </a:p>
          <a:p>
            <a:pPr algn="ctr"/>
            <a:r>
              <a:rPr lang="en-US" sz="2400" b="1" dirty="0"/>
              <a:t>Startup!</a:t>
            </a:r>
          </a:p>
        </p:txBody>
      </p:sp>
    </p:spTree>
    <p:extLst>
      <p:ext uri="{BB962C8B-B14F-4D97-AF65-F5344CB8AC3E}">
        <p14:creationId xmlns:p14="http://schemas.microsoft.com/office/powerpoint/2010/main" val="104475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644-1831-4A6F-8161-CBEE4321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 is 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7F8A-2548-4A96-8725-A9512DA1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problems before they cost lots of money – fail fast!</a:t>
            </a:r>
          </a:p>
          <a:p>
            <a:r>
              <a:rPr lang="en-US" dirty="0"/>
              <a:t>Understand your customers and what value you provide to them </a:t>
            </a:r>
          </a:p>
          <a:p>
            <a:r>
              <a:rPr lang="en-US" dirty="0"/>
              <a:t>Determine economics of your product</a:t>
            </a:r>
          </a:p>
          <a:p>
            <a:pPr lvl="1"/>
            <a:r>
              <a:rPr lang="en-US" dirty="0"/>
              <a:t>How much does it cost to  make?</a:t>
            </a:r>
          </a:p>
          <a:p>
            <a:pPr lvl="1"/>
            <a:r>
              <a:rPr lang="en-US" dirty="0"/>
              <a:t>How much does it cost to sell?</a:t>
            </a:r>
          </a:p>
          <a:p>
            <a:pPr lvl="1"/>
            <a:r>
              <a:rPr lang="en-US" dirty="0"/>
              <a:t>What are the fixed vs. variable costs?</a:t>
            </a:r>
          </a:p>
          <a:p>
            <a:pPr lvl="1"/>
            <a:r>
              <a:rPr lang="en-US" dirty="0"/>
              <a:t>Will revenues exceed costs?</a:t>
            </a:r>
          </a:p>
          <a:p>
            <a:r>
              <a:rPr lang="en-US" dirty="0"/>
              <a:t>Understand the scope of your enterprise and where you will need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1E1ED-0E18-486F-B7C4-E2976135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Roulo Consulting, Inc., 2016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90B58-3590-40C1-B81C-2BE73D59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0DB4-820A-F847-9D44-60E377B0F1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86442"/>
      </p:ext>
    </p:extLst>
  </p:cSld>
  <p:clrMapOvr>
    <a:masterClrMapping/>
  </p:clrMapOvr>
</p:sld>
</file>

<file path=ppt/theme/theme1.xml><?xml version="1.0" encoding="utf-8"?>
<a:theme xmlns:a="http://schemas.openxmlformats.org/drawingml/2006/main" name="RCI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RCI4</Template>
  <TotalTime>57835</TotalTime>
  <Words>128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Trajan Pro</vt:lpstr>
      <vt:lpstr>RCI4</vt:lpstr>
      <vt:lpstr>Business Model Canvas Guide</vt:lpstr>
      <vt:lpstr>Example - Netflix</vt:lpstr>
      <vt:lpstr>Example - Tesla</vt:lpstr>
      <vt:lpstr>PowerPoint Presentation</vt:lpstr>
      <vt:lpstr>Business Model Canvas is a Tool</vt:lpstr>
    </vt:vector>
  </TitlesOfParts>
  <Company>Roulo Consulting,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AeroSpace Analysis Bootcamp 2016C</dc:title>
  <dc:creator>Eric J. Roulo</dc:creator>
  <cp:lastModifiedBy>Patel, Nehal</cp:lastModifiedBy>
  <cp:revision>916</cp:revision>
  <cp:lastPrinted>2016-11-02T03:42:20Z</cp:lastPrinted>
  <dcterms:created xsi:type="dcterms:W3CDTF">2015-04-08T01:10:08Z</dcterms:created>
  <dcterms:modified xsi:type="dcterms:W3CDTF">2023-09-25T23:57:20Z</dcterms:modified>
</cp:coreProperties>
</file>