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3680E88-62F8-43CE-99E2-3A5940A4537E}">
          <p14:sldIdLst>
            <p14:sldId id="256"/>
          </p14:sldIdLst>
        </p14:section>
        <p14:section name="Abstract" id="{4ABAC926-2FBC-423C-97A8-B3924212A38A}">
          <p14:sldIdLst>
            <p14:sldId id="257"/>
          </p14:sldIdLst>
        </p14:section>
        <p14:section name="Introduction" id="{0A06A5FC-6A5D-4E3C-8E0F-BB462B86387D}">
          <p14:sldIdLst>
            <p14:sldId id="258"/>
            <p14:sldId id="259"/>
          </p14:sldIdLst>
        </p14:section>
        <p14:section name="Literature Review" id="{672E9EF8-7487-4D79-8AEA-EC133F7EC663}">
          <p14:sldIdLst>
            <p14:sldId id="261"/>
            <p14:sldId id="271"/>
            <p14:sldId id="270"/>
          </p14:sldIdLst>
        </p14:section>
        <p14:section name="Research Gap Identification" id="{7ABBB96F-40C4-4C9D-B750-F14269A88DE7}">
          <p14:sldIdLst>
            <p14:sldId id="262"/>
          </p14:sldIdLst>
        </p14:section>
        <p14:section name="Problem Statement" id="{FE3BA508-ED06-4A88-9F63-4ACAC539B8E7}">
          <p14:sldIdLst>
            <p14:sldId id="263"/>
          </p14:sldIdLst>
        </p14:section>
        <p14:section name="Proposed Methodology" id="{CDE82278-5DB3-4184-A7B8-017A2E1183F6}">
          <p14:sldIdLst>
            <p14:sldId id="264"/>
            <p14:sldId id="272"/>
            <p14:sldId id="273"/>
          </p14:sldIdLst>
        </p14:section>
        <p14:section name="Conclusion" id="{F8C2DCB6-5445-4ED4-94A5-5118746B0315}">
          <p14:sldIdLst>
            <p14:sldId id="265"/>
          </p14:sldIdLst>
        </p14:section>
        <p14:section name="Future Work" id="{4D5EAE5B-93D6-42D2-951A-08D02476EFF6}">
          <p14:sldIdLst>
            <p14:sldId id="266"/>
          </p14:sldIdLst>
        </p14:section>
        <p14:section name="References" id="{783E9260-C417-4654-BA5B-A342A540F086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17463-B66A-FEB1-E6F7-F52FF9FB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4718AD-940B-4544-3462-11A3E3442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3DB76C-8333-67EA-8539-F60B438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BC0640-805A-114B-B340-E87E4D14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523D43-8C4D-FCD7-13A9-9BD35EDB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08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57E43C-1E8B-D29B-DD16-C46132D3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40657B-E010-8182-4681-C2AF8D30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B502FA-2C1A-E828-EBAD-113B59EB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72EF19-F6BA-CB88-3430-FCBB9140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9F56C5-8F9E-2E31-C820-BBCD146B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249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054E34D-EDF1-794C-C60D-B4F08CEEF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AE250C-442F-E661-8130-960803FC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BBF6EE-394F-91EB-2276-6FEA6630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04B21D-C387-113F-606A-F1BDDB82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86EA60-1478-C2E7-C38A-B028046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0969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651841-EB1A-241C-D8DE-ABCAEFF5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DE796-1C38-5E5F-7D45-A8913B84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D7C3C-DDB6-CBAC-1CAA-36E7D7C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CCE65-BE77-1A0E-C392-E1796DBC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160E52-60A3-3B9E-312A-0187A3EF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28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125BB-974E-E777-1BF5-31C6EACC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A93F74-8C69-C105-EB49-DC0D1EEF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820423-FED3-B73D-88F1-606FD39E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A0C8D1-8884-670B-95AF-56893B64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978646-A28E-450B-8371-FF5C02AE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66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1F1ED7-0163-4CEE-8556-541E3DA4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6DF81B-8D46-02F6-4E42-C471A0BD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976B36-16E4-3375-302C-4521C97D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363914-EE67-4976-ED08-C900CE2E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907747-50F4-458A-F895-D3DAF135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665F24-3201-67A6-2651-0A6C2E35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12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CF0D61-2990-3229-5D1F-9C6FA08F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CE3A8A-4EBD-B5D5-AC2A-36501D43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947691-E93E-DA81-715E-272FB24F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7FB2C7-49CC-D98F-5285-10AF4E53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B92597-9830-A1E8-D21C-73FDA5614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3D27C41-3E73-82BC-98F5-F448F265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24CC61-6F86-7ED9-1396-878AFD01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D29511E-6781-4772-6F1A-5441E8AA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638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7602-1495-EAC8-20D1-4BCFD494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C3CC1D7-5319-0B89-307A-1B0216E5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E959CC-FF5C-CADB-134B-F69147DB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377E91-C6E3-ABCE-4561-A2057DA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693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95B0BD-F1A0-84E9-C4ED-38AA4905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C696A5-C783-6566-25B5-0C5CEDBB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C3F1AE-C6CE-28D5-F087-CDC4DCC9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26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52206-2C24-C392-54BA-F4D6E275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CB86E-37DA-1F50-3E00-C5BC3DF8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4EAA44-9E16-2826-C8F7-2AD208FE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397E3E-E41E-A3F0-4DCC-B6A8BF65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7CD34C-6E8C-E21B-EC17-9ECD0F8E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525329-A643-51BD-F84F-5EB88A9A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27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89823-9F7E-FA3A-3FA0-29693EF9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D89ADB-A3FF-BCE1-F06B-2DEE405F5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09E04C-9653-5656-B50D-CAA45674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04C83B-7984-5489-94CA-D3ABB59C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941BFB-E014-D061-A269-33CAA626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E22FF8-C316-75F5-3704-ECA5E4FD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911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7CA49E-C84A-5E0B-C75A-1CCE2A59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2A8A36-BD07-F15A-3947-948D463E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5AFE56-34FE-0B3D-859E-7D2B50363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A541-74AD-4A70-8AFA-C7ABD81DEF50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25DC41-0DB3-AA63-215C-60787E423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55F8DC-1B0F-A58D-57E9-8E23A009E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8B63-CEEB-40B6-812A-8994CDE165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37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88EDBF-3684-5E17-072D-73719826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8" y="1619794"/>
            <a:ext cx="9144000" cy="8490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b="1" i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&lt;&lt;Title of the topic&gt;&gt;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8853CE-6BB5-AF0B-2619-62E8EDBC2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3097" y="2860766"/>
            <a:ext cx="3801291" cy="1907177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–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EB65900-A144-040B-CA3E-886B527FF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8" y="194422"/>
            <a:ext cx="1793565" cy="1342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A3B5C34-1933-D502-76F4-6F8ED557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93" y="284069"/>
            <a:ext cx="2451847" cy="11714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EF8853CE-6BB5-AF0B-2619-62E8EDBC2BCF}"/>
              </a:ext>
            </a:extLst>
          </p:cNvPr>
          <p:cNvSpPr txBox="1">
            <a:spLocks/>
          </p:cNvSpPr>
          <p:nvPr/>
        </p:nvSpPr>
        <p:spPr>
          <a:xfrm>
            <a:off x="1410787" y="4885509"/>
            <a:ext cx="9117875" cy="1567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&lt;&lt;Department Name&gt;&gt;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 INSTITUTE OF TECHNOLOGY AND ENGINEERING RESEARCH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451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9450"/>
            <a:ext cx="10515600" cy="4572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84663" y="940522"/>
          <a:ext cx="9797143" cy="4718903"/>
        </p:xfrm>
        <a:graphic>
          <a:graphicData uri="http://schemas.openxmlformats.org/drawingml/2006/table">
            <a:tbl>
              <a:tblPr/>
              <a:tblGrid>
                <a:gridCol w="638341"/>
                <a:gridCol w="1026896"/>
                <a:gridCol w="6799717"/>
                <a:gridCol w="1332189"/>
              </a:tblGrid>
              <a:tr h="231213">
                <a:tc gridSpan="3"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Abstract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List of Figures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List of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Table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Company Profile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Introduction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Project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Summry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/Introduction of [Summer Internship/Mini Project Name/Specification/Seminar]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Aim and Objectives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Tools &amp; Technologies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Implementation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Functional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Functional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Result screen shots with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explanation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Outcomes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Conclusion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Future Enhancement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Bibliography (Include only website links or book name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or research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papers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84B2E-4757-4029-0BD0-B71612C6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1EE1E8-65FA-5DBF-C5BA-F6107916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1604683"/>
            <a:ext cx="10515600" cy="41327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00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02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 slides should be as per contents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15307</TotalTime>
  <Words>103</Words>
  <Application>Microsoft Office PowerPoint</Application>
  <PresentationFormat>Custom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&lt;&lt;Title of the topic&gt;&gt; </vt:lpstr>
      <vt:lpstr>CONTENTS </vt:lpstr>
      <vt:lpstr>ABSTRACT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Multi-Step Approach for Plant Disease Identification Using Neutral Network</dc:title>
  <dc:creator>smita upadhyay</dc:creator>
  <cp:lastModifiedBy>pc</cp:lastModifiedBy>
  <cp:revision>37</cp:revision>
  <dcterms:created xsi:type="dcterms:W3CDTF">2023-10-26T06:29:37Z</dcterms:created>
  <dcterms:modified xsi:type="dcterms:W3CDTF">2025-08-08T09:09:20Z</dcterms:modified>
</cp:coreProperties>
</file>