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24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099B-AF70-427A-0AFB-09FB71F28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39C35-8BEF-37E0-9218-16B2320A7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52F63-D692-FA21-B80C-05CD63AE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4F626-CD7C-902D-AC24-B25EF36A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5E9B-BF6F-48F5-FAA5-C22F6BEFB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8693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80D4-9C28-B65C-DD3F-B706D15D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EA8F5-55A1-3117-9A74-790129D6D4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FB02-85DD-95DE-1B19-288908DC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ABDF-E48D-4C52-74E4-F6E6D5515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A589D-DC77-52D2-113B-B9C4A5E3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43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8BA3DE-FEA3-AF4A-D902-A6EB553507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49161-9D0E-7A85-42E9-176782252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A55BC-5B9C-046D-7E48-4AC7BB36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1A81D-9EA4-085A-90DA-EB601072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1C1EB-DAE0-7A47-3373-EB9009A8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664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5D4C-4A86-BBCB-33B1-C68C87554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CFEC3-5AD2-C0BE-9CDE-386CD2FDF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54DF-B851-ED55-63F7-3B450C78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A79F-4DFE-6057-A6B2-0593A3EA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AA8B5-CB70-C1DA-8914-B4E10BCD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378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505A6-8291-FD0F-95EE-1BA1169B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B241-8E63-730E-6E12-495DB6DEC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8E978-48B3-1A4B-58C9-986DD3E3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EA169-FE8D-B24B-F1D1-03F722762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142EC-7DF5-40B1-FCA7-54FA7B4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309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C3ED-D21C-C0FC-C941-8A61A9C06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B1AD9-8A28-DCD4-9918-0EC5B7C13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15345-13CB-1B6A-8162-112AA634F3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1DB8D-92A2-FFEC-A653-04317AA5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F8F60-C370-705F-CAF9-E9D3F7AC5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C5718-2B60-9407-AC7B-210DBFEF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37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86CD-9395-CE98-4489-192B961B2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9E077-DF08-7D0A-15B5-6F7DEB0DA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0121C-C506-C464-C6BD-850EB49A7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9A3213-97D4-45C5-6BD9-23092EFB7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A47EC4-C86F-04F7-B395-AEB6AD7FD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8068E-06F2-8670-E138-86312053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C8ECD5-D919-043B-7C7D-59476738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89E75-E76F-817D-2ACB-6E6E0D96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76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D5A2-2CD3-7075-E8D6-80157AE4E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C9DCF-E59F-FD08-CE22-7221DBD0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9B720-B52A-991F-5BEA-4528527B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17AF0-2D6D-B713-CEAA-1F2BF69D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21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AE038-FE1E-1CEA-DC4E-97BE45790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86FC2-DF33-9A88-BD88-CCC950DD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11279-0470-476C-F4F9-0EDB3D2A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15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890FB-74D3-87A2-D367-C3147F1CA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C65D8-A3FF-B099-62DB-92D2F78AB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2747-B849-B0D2-B81D-B6ECBE9BF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E901F-6A3A-5BE7-5931-8CBF970E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0B9BC-8ECD-13AA-A3D2-319AD110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11AD2-9714-24AC-6C8B-C3D3504A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0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8AA37-4707-43A8-E687-E006F3689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037441-31D0-B9AF-74AC-0758D1531C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5DFE-D0CC-F4C7-B1EA-F60DCDE5D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0BD07-B7C9-73F2-FE67-AF0F63353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5C1CF8-7D4F-AA29-1F23-B63CF12D5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F9F7D-70D4-CE01-7BCF-9E9457AEC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395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36064-FD99-4EAA-B3B1-882562F89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02FD7-9274-8B90-0222-9229C1C4B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73117-E926-ADDF-54E3-96244390B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1825-C274-4767-8D31-3DBCEC1A721B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B370F-8D9B-48DA-BBCB-09FAA65C4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97CCA-41DA-6563-F2FC-09FB7C053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13BB-4FE0-4E1D-ACD8-B5996E7F7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2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7C52C86-6485-EC86-3E31-83BE8AE4C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D2DF275-D701-C8A2-4492-CAE577AE4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7E7F24C-BF36-E031-C3C3-263FB7039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C78289-D2B4-26D6-6217-650768693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A41BFF-E9C4-7FB8-3128-C21FEA20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6187" y="2499703"/>
            <a:ext cx="2279698" cy="1288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9F49A8-57AD-019B-3688-4C2E6FA482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216675"/>
            <a:ext cx="2279698" cy="12885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56E9B0-341D-A755-A9D3-6CEF936A7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5753" y="4034588"/>
            <a:ext cx="2279698" cy="12885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1414F9F-63E9-DC63-F87F-224A2BB6B7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59" y="2937138"/>
            <a:ext cx="2279698" cy="12885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1E24F4F-4F25-AB17-7E41-C5C88F0C1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2079" y="1695593"/>
            <a:ext cx="2279698" cy="1288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1FACFB9-871F-F48B-D8C1-2018733FC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440" y="2405885"/>
            <a:ext cx="2279698" cy="1288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2AC491D-3190-FAD8-6943-53E31AE75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07" y="2194903"/>
            <a:ext cx="2279698" cy="1288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A4DDF20-DEF6-AAB1-F3E5-32180FDE5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946" y="1913019"/>
            <a:ext cx="2279698" cy="12885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7647BC-5F02-3622-02EC-45F9ECFAF1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808" y="2984118"/>
            <a:ext cx="2279698" cy="128852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CF5B1D9-25C2-8A86-E101-3640E8F962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030" y="2803641"/>
            <a:ext cx="2279698" cy="12885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D58830-3C71-8332-6656-A85DF8FAD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80" y="2339855"/>
            <a:ext cx="2279698" cy="128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4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Shah</dc:creator>
  <cp:lastModifiedBy>Karan Shah</cp:lastModifiedBy>
  <cp:revision>1</cp:revision>
  <dcterms:created xsi:type="dcterms:W3CDTF">2025-08-20T14:33:53Z</dcterms:created>
  <dcterms:modified xsi:type="dcterms:W3CDTF">2025-08-20T14:34:28Z</dcterms:modified>
</cp:coreProperties>
</file>