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23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B9D8-1FF9-AE81-9727-2AAC13FC1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3AB19-3316-63A2-FDAC-2A6E920A8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E2391-5EE1-C1FC-3707-6120F79F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4CCD-6A0F-40B1-925E-B91789C46498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B97A2-B2FB-399B-770C-29D97490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6B981-1922-DBE6-00E2-1BFD0A86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EBE1-7ABF-42E9-A143-F21903F5A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25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A11E-32CF-D73E-5008-FB2ABA7C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5CC83-5BF4-A409-52F5-521330129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4F81D-4CCD-C80E-5736-4DD36315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4CCD-6A0F-40B1-925E-B91789C46498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33F7F-7ACA-2915-4154-8FAA006A3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8B910-F38C-D50F-76DE-E5C7F5C1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EBE1-7ABF-42E9-A143-F21903F5A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69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B800D-5355-C428-C665-8B0306E0D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93B47-D0F8-90F7-6BA8-630B4BBEC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1222F-C1D7-A38C-6DF0-2D988EE5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4CCD-6A0F-40B1-925E-B91789C46498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7BBCD-0DA8-44ED-A08F-6DB9E187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BCE75-FB17-AECE-1E69-44768702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EBE1-7ABF-42E9-A143-F21903F5A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22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4267-D6D6-A67F-DD4F-49028500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42C77-0DDD-737F-FE2B-4816FAB1B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B2D8B-82A5-585C-1A72-1786561A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4CCD-6A0F-40B1-925E-B91789C46498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C8AC-B74D-472C-DA58-B1EECDBD9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0D608-1854-1033-8C2D-C608FFC5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EBE1-7ABF-42E9-A143-F21903F5A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78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C94A-5CE1-CF99-7813-B1C56E683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F1285-B429-8C2F-D2A5-66F119308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808C3-5EA1-6C5A-FDEE-0DA323885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4CCD-6A0F-40B1-925E-B91789C46498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A9CFB-74FC-0947-B42A-4F6D6F3BC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F8228-18F6-82D6-943F-0D541878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EBE1-7ABF-42E9-A143-F21903F5A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95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B72E-7668-3F4C-DA48-470FD8B8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4DE4-EE21-2D2F-14B2-807F68650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F4571-C10B-5729-8729-7E6C4A14D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FF105-1696-5FFA-E23F-362EE8E60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4CCD-6A0F-40B1-925E-B91789C46498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F3E24-F2ED-ED44-41C6-511BCFFD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01624-0197-A16F-111E-0D1C177D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EBE1-7ABF-42E9-A143-F21903F5A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44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6F66-122B-47C7-C041-70013BD41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DE26A-1B54-B1EE-E7D9-31E4C951D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8C56D-6552-F858-B217-6815B5B21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43E47-1A35-F40A-B9E4-DB6A7DE24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170D9-8CBF-88B6-1E00-CD7C0C35F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B664E2-05E1-5C4F-EB9D-91B8E979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4CCD-6A0F-40B1-925E-B91789C46498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E05E48-DCC5-F5B9-CB3A-27E97F60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72674-1D33-7EF9-E478-EA1924E9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EBE1-7ABF-42E9-A143-F21903F5A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1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C82B-6F1F-7831-DB75-A2B02FA19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85F20-D7B7-BFED-8C1C-C0236117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4CCD-6A0F-40B1-925E-B91789C46498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036F5-2053-B9EF-DF58-D582254E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7F0BB-0F91-1BBD-19FE-ADE8F1A6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EBE1-7ABF-42E9-A143-F21903F5A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60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39C31-FB19-9D1A-4AD4-A0307595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4CCD-6A0F-40B1-925E-B91789C46498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BAB61-3B0C-A9A0-22A7-1ACF8A33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90AF4-ED39-9109-0FEB-2B568B52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EBE1-7ABF-42E9-A143-F21903F5A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80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F8A4-BFB1-2F15-A2BB-9F0DA081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C2391-6160-FEF4-6FA4-5D8F33501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C0A14-953B-1567-7457-C93E93E24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54329-B232-77BE-E858-99C08106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4CCD-6A0F-40B1-925E-B91789C46498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45CE7-1181-D82E-A13B-B0C8F3F7F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2C368-B628-AD3D-37D0-F3BD571A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EBE1-7ABF-42E9-A143-F21903F5A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4C6B-4DB9-0C6C-F50C-FF696CB6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0A4B5-3BB5-C820-57D5-62F6DC3D8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4217E-6245-C41D-AFAE-D7D434974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29D5A-17BC-786D-7AAA-11C033402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4CCD-6A0F-40B1-925E-B91789C46498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4172C-26B6-2573-2645-8F140F40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842AC-A3E9-1F99-F075-CA1282C6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FEBE1-7ABF-42E9-A143-F21903F5A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60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B737C-D5C7-2303-D3E1-CD3724E43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15F02-EB74-8838-2529-D79773A0B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A5520-B5ED-CAEB-01BD-135B95BA1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24CCD-6A0F-40B1-925E-B91789C46498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C604D-7E86-4530-B800-C3189C370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F418E-66C9-3421-EF02-FB34E5D27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FEBE1-7ABF-42E9-A143-F21903F5A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40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273AF69-0374-0048-619E-BA6918129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42" y="781128"/>
            <a:ext cx="9062442" cy="23306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5F6B16-C7B9-727F-AF91-9E60DC4A8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261" y="3835916"/>
            <a:ext cx="7697161" cy="23497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BC0AA9-10D2-9753-1C0E-DC4D3DFD8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60" y="57006"/>
            <a:ext cx="1904443" cy="7865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F50843B-F464-D0A8-998E-C9E2D95C8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2937" y="3123420"/>
            <a:ext cx="5279069" cy="4110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38E5D4C-85A2-5010-9D09-934916462A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4126" y="-13876"/>
            <a:ext cx="4115715" cy="8883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43CFB07-BA33-A50B-C261-7A6C7F7311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5431" y="2083365"/>
            <a:ext cx="2400951" cy="78769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ACE2ABD-ED93-235F-96FB-8208EB85B76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" r="8522" b="17432"/>
          <a:stretch>
            <a:fillRect/>
          </a:stretch>
        </p:blipFill>
        <p:spPr>
          <a:xfrm>
            <a:off x="1711369" y="4100960"/>
            <a:ext cx="2166782" cy="31528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02E4433-CD5D-37CB-4E03-63CEFBA0E6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49432" y="6226755"/>
            <a:ext cx="3226670" cy="61920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95DE33E-1B3D-6183-99F7-82F2E30355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35430" y="3424857"/>
            <a:ext cx="2067565" cy="41105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80CDC7B-B810-F606-9F5D-2FFF58D10DD0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7596" r="13832"/>
          <a:stretch>
            <a:fillRect/>
          </a:stretch>
        </p:blipFill>
        <p:spPr>
          <a:xfrm>
            <a:off x="11074134" y="4761960"/>
            <a:ext cx="1117866" cy="57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26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Karan Shah</dc:creator>
  <cp:lastModifiedBy>Karan Shah</cp:lastModifiedBy>
  <cp:revision>1</cp:revision>
  <dcterms:created xsi:type="dcterms:W3CDTF">2025-08-20T15:00:41Z</dcterms:created>
  <dcterms:modified xsi:type="dcterms:W3CDTF">2025-08-20T15:02:39Z</dcterms:modified>
</cp:coreProperties>
</file>