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Sprinkler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Predictive Irrigation Using Sensor Data and Machine Learning</a:t>
            </a:r>
          </a:p>
          <a:p/>
          <a:p>
            <a:r>
              <a:t>Team: [Your Name/Team Name]</a:t>
            </a:r>
          </a:p>
          <a:p>
            <a:r>
              <a:t>Date: [Project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Integrate with real-time IoT sensor hardware.</a:t>
            </a:r>
          </a:p>
          <a:p>
            <a:r>
              <a:t>- Expand system to support more fields or dynamic parcel allocation.</a:t>
            </a:r>
          </a:p>
          <a:p>
            <a:r>
              <a:t>- Add database support for storing predictions and logs.</a:t>
            </a:r>
          </a:p>
          <a:p>
            <a:r>
              <a:t>- Implement user authentication and dashboard analytics.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Traditional irrigation leads to over/underwatering, wasting resources.</a:t>
            </a:r>
          </a:p>
          <a:p>
            <a:r>
              <a:t>- Farmers need smarter systems that optimize water usage.</a:t>
            </a:r>
          </a:p>
          <a:p>
            <a:r>
              <a:t>- Goal: Use sensor data and machine learning to predict which sprinkler (parcel) needs activation.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2000 samples of sensor readings and corresponding sprinkler outputs.</a:t>
            </a:r>
          </a:p>
          <a:p>
            <a:r>
              <a:t>- Features: 20 sensors labeled sensor_0 to sensor_19.</a:t>
            </a:r>
          </a:p>
          <a:p>
            <a:r>
              <a:t>- Targets: 3 output labels (parcel_0, parcel_1, parcel_2) representing sprinklers.</a:t>
            </a:r>
          </a:p>
          <a:p>
            <a:r>
              <a:t>- Type: Multi-label classification (multiple parcels may be ON at once).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Dropped redundant column 'Unnamed: 0'.</a:t>
            </a:r>
          </a:p>
          <a:p>
            <a:r>
              <a:t>- Scaled sensor values to [0, 1] range using MinMaxScaler for uniformity.</a:t>
            </a:r>
          </a:p>
          <a:p>
            <a:r>
              <a:t>- Split into training (80%) and testing (20%) sets for evaluation.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Algorithm: RandomForestClassifier with 200 trees, max depth 10.</a:t>
            </a:r>
          </a:p>
          <a:p>
            <a:r>
              <a:t>- Multi-label support via MultiOutputClassifier wrapper.</a:t>
            </a:r>
          </a:p>
          <a:p>
            <a:r>
              <a:t>- Each label (parcel) has its own Random Forest model inside the wrapper.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Trained on 1600 samples, tested on 400 samples.</a:t>
            </a:r>
          </a:p>
          <a:p>
            <a:r>
              <a:t>- Evaluation Metrics: Precision, Recall, F1-score per parcel.</a:t>
            </a:r>
          </a:p>
          <a:p>
            <a:r>
              <a:t>- Results:</a:t>
            </a:r>
          </a:p>
          <a:p>
            <a:r>
              <a:t>   • Parcel_0: F1 = 0.90</a:t>
            </a:r>
          </a:p>
          <a:p>
            <a:r>
              <a:t>   • Parcel_1: F1 = 0.94</a:t>
            </a:r>
          </a:p>
          <a:p>
            <a:r>
              <a:t>   • Parcel_2: F1 = 0.64</a:t>
            </a:r>
          </a:p>
          <a:p>
            <a:r>
              <a:t>- High accuracy on Parcel_0 &amp; Parcel_1, improvement needed for Parcel_2.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Plotted sprinkler activity using square wave diagrams.</a:t>
            </a:r>
          </a:p>
          <a:p>
            <a:r>
              <a:t>- Visualized overlapping activations: multiple sprinklers ON at same time.</a:t>
            </a:r>
          </a:p>
          <a:p>
            <a:r>
              <a:t>- Helped identify time-based trends and potential optimization.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App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Simple web UI using Streamlit framework.</a:t>
            </a:r>
          </a:p>
          <a:p>
            <a:r>
              <a:t>- User inputs scaled sensor values via sliders.</a:t>
            </a:r>
          </a:p>
          <a:p>
            <a:r>
              <a:t>- Backend loads trained model to predict which parcels to activate.</a:t>
            </a:r>
          </a:p>
          <a:p>
            <a:r>
              <a:t>- Output shows ON/OFF status for parcel_0, parcel_1, parcel_2.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Saved model as 'Farm_Irrigation_System.pkl' using joblib.</a:t>
            </a:r>
          </a:p>
          <a:p>
            <a:r>
              <a:t>- Streamlit loads the model in real-time for predictions.</a:t>
            </a:r>
          </a:p>
          <a:p>
            <a:r>
              <a:t>- Ready for local deployment or cloud hosting (e.g., AWS, GCP, Heroku).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