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rPr sz="4800" b="1" dirty="0"/>
              <a:t>Container Image Vulnerability Scanner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136" y="3886200"/>
            <a:ext cx="7086600" cy="1752600"/>
          </a:xfrm>
        </p:spPr>
        <p:txBody>
          <a:bodyPr/>
          <a:lstStyle/>
          <a:p>
            <a:pPr>
              <a:defRPr sz="2400">
                <a:solidFill>
                  <a:srgbClr val="3399FF"/>
                </a:solidFill>
              </a:defRPr>
            </a:pPr>
            <a:r>
              <a:rPr b="1" dirty="0"/>
              <a:t>Product Requirement and Low-Fidelity Wireframes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b="1" dirty="0">
                <a:latin typeface="Bahnschrift" panose="020B0502040204020203" pitchFamily="34" charset="0"/>
              </a:rPr>
              <a:t>Low-Fidelity Wireframes: Image Details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9268"/>
            <a:ext cx="8229600" cy="3956895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400" dirty="0" smtClean="0"/>
              <a:t>Header</a:t>
            </a:r>
            <a:r>
              <a:rPr sz="4400" dirty="0"/>
              <a:t>: Image name, version.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400" dirty="0" smtClean="0"/>
              <a:t>Main </a:t>
            </a:r>
            <a:r>
              <a:rPr sz="4400" dirty="0"/>
              <a:t>Section: List of vulnerabilities, fix instructions.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400" b="1" dirty="0">
                <a:latin typeface="Bahnschrift" panose="020B0502040204020203" pitchFamily="34" charset="0"/>
              </a:rPr>
              <a:t>Development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Set </a:t>
            </a:r>
            <a:r>
              <a:rPr sz="4000" dirty="0"/>
              <a:t>Up Vulnerability Scanner Backend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Database </a:t>
            </a:r>
            <a:r>
              <a:rPr sz="4000" dirty="0"/>
              <a:t>for Vulnerability Data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User </a:t>
            </a:r>
            <a:r>
              <a:rPr sz="4000" dirty="0"/>
              <a:t>Interface Development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Fix </a:t>
            </a:r>
            <a:r>
              <a:rPr sz="4000" dirty="0"/>
              <a:t>Management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Notification </a:t>
            </a:r>
            <a:r>
              <a:rPr sz="4000" dirty="0"/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latin typeface="Bahnschrift" panose="020B0502040204020203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3600" dirty="0"/>
              <a:t>This presentation covers the product requirements and low-fidelity wireframes for a container image vulnerability scanner.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3600" dirty="0"/>
              <a:t>The tool will help users identify and manage vulnerabilities in container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latin typeface="Bahnschrift" panose="020B0502040204020203" pitchFamily="34" charset="0"/>
              </a:rPr>
              <a:t>User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297"/>
            <a:ext cx="8229600" cy="4525963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Visibility </a:t>
            </a:r>
            <a:r>
              <a:rPr sz="4000" dirty="0"/>
              <a:t>of Vulnerabilities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Severity </a:t>
            </a:r>
            <a:r>
              <a:rPr sz="4000" dirty="0"/>
              <a:t>Classification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Prioritization </a:t>
            </a:r>
            <a:r>
              <a:rPr sz="4000" dirty="0"/>
              <a:t>of Fixes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Scalability</a:t>
            </a:r>
            <a:endParaRPr sz="4000" dirty="0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Actionable </a:t>
            </a:r>
            <a:r>
              <a:rPr sz="4000" dirty="0"/>
              <a:t>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b="1" dirty="0">
                <a:latin typeface="Bahnschrift" panose="020B0502040204020203" pitchFamily="34" charset="0"/>
              </a:rPr>
              <a:t>Product Features: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8762"/>
            <a:ext cx="8229600" cy="4525963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Total </a:t>
            </a:r>
            <a:r>
              <a:rPr sz="4000" dirty="0"/>
              <a:t>Images: Number of images scanned.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Image </a:t>
            </a:r>
            <a:r>
              <a:rPr sz="4000" dirty="0"/>
              <a:t>Health Summary: Summary of vulnerabilities by severity.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Quick </a:t>
            </a:r>
            <a:r>
              <a:rPr sz="4000" dirty="0"/>
              <a:t>Filters: Filter images by vulnerability severity.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b="1" dirty="0">
                <a:latin typeface="Bahnschrift" panose="020B0502040204020203" pitchFamily="34" charset="0"/>
              </a:rPr>
              <a:t>Product Features: Image Vulnerability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387"/>
            <a:ext cx="8229600" cy="4525963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Image </a:t>
            </a:r>
            <a:r>
              <a:rPr sz="4000" dirty="0"/>
              <a:t>Details: Name, version, vulnerabilities.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Severity </a:t>
            </a:r>
            <a:r>
              <a:rPr sz="4000" dirty="0"/>
              <a:t>Breakdown: Count of vulnerabilities by severity.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Filter </a:t>
            </a:r>
            <a:r>
              <a:rPr sz="4000" dirty="0"/>
              <a:t>&amp; Sort: Options to filter or sort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 dirty="0">
                <a:latin typeface="Bahnschrift" panose="020B0502040204020203" pitchFamily="34" charset="0"/>
              </a:rPr>
              <a:t>Product Features: Image Details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656"/>
            <a:ext cx="8229600" cy="4525963"/>
          </a:xfrm>
        </p:spPr>
        <p:txBody>
          <a:bodyPr>
            <a:no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3600" dirty="0" smtClean="0"/>
              <a:t>Vulnerability </a:t>
            </a:r>
            <a:r>
              <a:rPr sz="3600" dirty="0"/>
              <a:t>Information: List of vulnerabilities with CVE IDs and descriptions.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3600" dirty="0" smtClean="0"/>
              <a:t>Fix </a:t>
            </a:r>
            <a:r>
              <a:rPr sz="3600" dirty="0"/>
              <a:t>Availability: Indicate if a fix is available.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3600" dirty="0" smtClean="0"/>
              <a:t>Fix </a:t>
            </a:r>
            <a:r>
              <a:rPr sz="3600" dirty="0"/>
              <a:t>Instructions: Detailed steps to fix vulnerabilities.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b="1" dirty="0">
                <a:latin typeface="Bahnschrift" panose="020B0502040204020203" pitchFamily="34" charset="0"/>
              </a:rPr>
              <a:t>Product Features: Bulk Fix and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78" y="2115766"/>
            <a:ext cx="8229600" cy="4525963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400" dirty="0" smtClean="0"/>
              <a:t>Bulk </a:t>
            </a:r>
            <a:r>
              <a:rPr sz="4400" dirty="0"/>
              <a:t>Fix Option: Trigger bulk fixes for critical/high vulnerabilities.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400" dirty="0" smtClean="0"/>
              <a:t>Notifications</a:t>
            </a:r>
            <a:r>
              <a:rPr sz="4400" dirty="0"/>
              <a:t>: Email or in-app alerts for new vulnerabilities.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b="1" dirty="0">
                <a:latin typeface="Bahnschrift" panose="020B0502040204020203" pitchFamily="34" charset="0"/>
              </a:rPr>
              <a:t>Low-Fidelity Wireframes: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0085"/>
            <a:ext cx="8229600" cy="3986078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Top </a:t>
            </a:r>
            <a:r>
              <a:rPr sz="4000" dirty="0"/>
              <a:t>Bar: Logo, user profile, settings.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Image </a:t>
            </a:r>
            <a:r>
              <a:rPr sz="4000" dirty="0"/>
              <a:t>Health Summary: Pie chart for vulnerabilities.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000" dirty="0" smtClean="0"/>
              <a:t>Quick </a:t>
            </a:r>
            <a:r>
              <a:rPr sz="4000" dirty="0"/>
              <a:t>Filters: Buttons for filtering by severity.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b="1" dirty="0">
                <a:latin typeface="Bahnschrift" panose="020B0502040204020203" pitchFamily="34" charset="0"/>
              </a:rPr>
              <a:t>Low-Fidelity Wireframes: Image Vulnerability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7906"/>
            <a:ext cx="8229600" cy="3577516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4400" dirty="0" smtClean="0">
                <a:latin typeface="+mj-lt"/>
              </a:rPr>
              <a:t>Left </a:t>
            </a:r>
            <a:r>
              <a:rPr sz="4400" dirty="0">
                <a:latin typeface="+mj-lt"/>
              </a:rPr>
              <a:t>Sidebar: Filter options by severity, fix availability.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4400" dirty="0" smtClean="0">
                <a:latin typeface="+mj-lt"/>
              </a:rPr>
              <a:t>Main </a:t>
            </a:r>
            <a:r>
              <a:rPr sz="4400" dirty="0">
                <a:latin typeface="+mj-lt"/>
              </a:rPr>
              <a:t>Section: Table with columns for image details and 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288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Container Image Vulnerability Scanner</vt:lpstr>
      <vt:lpstr>Overview</vt:lpstr>
      <vt:lpstr>User Needs</vt:lpstr>
      <vt:lpstr>Product Features: Dashboard Overview</vt:lpstr>
      <vt:lpstr>Product Features: Image Vulnerability List</vt:lpstr>
      <vt:lpstr>Product Features: Image Details Page</vt:lpstr>
      <vt:lpstr>Product Features: Bulk Fix and Notifications</vt:lpstr>
      <vt:lpstr>Low-Fidelity Wireframes: Dashboard Overview</vt:lpstr>
      <vt:lpstr>Low-Fidelity Wireframes: Image Vulnerability List</vt:lpstr>
      <vt:lpstr>Low-Fidelity Wireframes: Image Details Page</vt:lpstr>
      <vt:lpstr>Development Action Items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Image Vulnerability Scanner</dc:title>
  <dc:subject/>
  <dc:creator/>
  <cp:keywords/>
  <dc:description>generated using python-pptx</dc:description>
  <cp:lastModifiedBy>pc</cp:lastModifiedBy>
  <cp:revision>3</cp:revision>
  <dcterms:created xsi:type="dcterms:W3CDTF">2013-01-27T09:14:16Z</dcterms:created>
  <dcterms:modified xsi:type="dcterms:W3CDTF">2024-09-06T11:53:20Z</dcterms:modified>
  <cp:category/>
</cp:coreProperties>
</file>