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4800" b="1">
                <a:solidFill>
                  <a:srgbClr val="003366"/>
                </a:solidFill>
                <a:latin typeface="Bahnschrift"/>
              </a:defRPr>
            </a:pPr>
            <a:r>
              <a:t>GoLang Kubernetes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600">
                <a:solidFill>
                  <a:srgbClr val="3399FF"/>
                </a:solidFill>
                <a:latin typeface="Calibri (Body)"/>
              </a:defRPr>
            </a:pPr>
            <a:r>
              <a:t>Problem Statement and Technical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000000"/>
                </a:solidFill>
                <a:latin typeface="Bahnschrift"/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t>Step #1: Create a GoLang web app that shows current date &amp; time.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t>Push the app to DockerHub.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t>Step #2: Deploy it to Kubernetes with 2 replicas.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t>Step #3: Expose the app to the internet using LoadBalancer.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000000"/>
                </a:solidFill>
                <a:latin typeface="Bahnschrift"/>
              </a:defRPr>
            </a:pPr>
            <a:r>
              <a:t>GoLang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A </a:t>
            </a:r>
            <a:r>
              <a:rPr dirty="0"/>
              <a:t>simple </a:t>
            </a:r>
            <a:r>
              <a:rPr dirty="0" err="1"/>
              <a:t>GoLang</a:t>
            </a:r>
            <a:r>
              <a:rPr dirty="0"/>
              <a:t> web server serving the current date &amp; time.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Use </a:t>
            </a:r>
            <a:r>
              <a:rPr dirty="0"/>
              <a:t>Docker to containerize the app and push it to </a:t>
            </a:r>
            <a:r>
              <a:rPr dirty="0" err="1"/>
              <a:t>DockerHub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000000"/>
                </a:solidFill>
                <a:latin typeface="Bahnschrift"/>
              </a:defRPr>
            </a:pPr>
            <a:r>
              <a:t>Kubernetes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Create </a:t>
            </a:r>
            <a:r>
              <a:rPr dirty="0"/>
              <a:t>a Kubernetes Deployment manifest with 2 replicas.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Deploy </a:t>
            </a:r>
            <a:r>
              <a:rPr dirty="0"/>
              <a:t>the containerized app to Kubernetes.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Expose </a:t>
            </a:r>
            <a:r>
              <a:rPr dirty="0"/>
              <a:t>the deployment using a </a:t>
            </a:r>
            <a:r>
              <a:rPr dirty="0" err="1"/>
              <a:t>LoadBalancer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000000"/>
                </a:solidFill>
                <a:latin typeface="Bahnschrift"/>
              </a:defRPr>
            </a:pPr>
            <a:r>
              <a:t>Deployment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Create </a:t>
            </a:r>
            <a:r>
              <a:rPr dirty="0"/>
              <a:t>Docker image and push to </a:t>
            </a:r>
            <a:r>
              <a:rPr dirty="0" err="1"/>
              <a:t>DockerHub</a:t>
            </a:r>
            <a:r>
              <a:rPr dirty="0"/>
              <a:t>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Apply </a:t>
            </a:r>
            <a:r>
              <a:rPr dirty="0"/>
              <a:t>Kubernetes deployment and service manifest.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rPr dirty="0" smtClean="0"/>
              <a:t>Check </a:t>
            </a:r>
            <a:r>
              <a:rPr dirty="0"/>
              <a:t>external IP to access the app from the internet.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000000"/>
                </a:solidFill>
                <a:latin typeface="Bahnschrift"/>
              </a:defRPr>
            </a:pPr>
            <a:r>
              <a:t>Expose to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t>Use Kubernetes LoadBalancer service to expose the app on WAN.</a:t>
            </a:r>
          </a:p>
          <a:p>
            <a:pPr algn="l">
              <a:defRPr sz="3600">
                <a:solidFill>
                  <a:srgbClr val="000000"/>
                </a:solidFill>
                <a:latin typeface="Calibri (Body)"/>
              </a:defRPr>
            </a:pPr>
            <a:r>
              <a:t>Access the app via the external IP of the LoadBalancer.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GoLang Kubernetes Deployment</vt:lpstr>
      <vt:lpstr>Problem Statement</vt:lpstr>
      <vt:lpstr>GoLang Program</vt:lpstr>
      <vt:lpstr>Kubernetes Deployment</vt:lpstr>
      <vt:lpstr>Deployment Steps</vt:lpstr>
      <vt:lpstr>Expose to Internet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Kubernetes Deployment</dc:title>
  <dc:subject/>
  <dc:creator/>
  <cp:keywords/>
  <dc:description>generated using python-pptx</dc:description>
  <cp:lastModifiedBy>pc</cp:lastModifiedBy>
  <cp:revision>2</cp:revision>
  <dcterms:created xsi:type="dcterms:W3CDTF">2013-01-27T09:14:16Z</dcterms:created>
  <dcterms:modified xsi:type="dcterms:W3CDTF">2024-09-06T12:04:16Z</dcterms:modified>
  <cp:category/>
</cp:coreProperties>
</file>