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800" b="1">
                <a:solidFill>
                  <a:srgbClr val="003366"/>
                </a:solidFill>
                <a:latin typeface="Bahnschrift"/>
              </a:defRPr>
            </a:pPr>
            <a:r>
              <a:t>Kubernetes Security Scan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3600">
                <a:solidFill>
                  <a:srgbClr val="3399FF"/>
                </a:solidFill>
                <a:latin typeface="Calibri (Body)"/>
              </a:defRPr>
            </a:pPr>
            <a:r>
              <a:t>Problem Statement and Findings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800" b="1">
                <a:solidFill>
                  <a:srgbClr val="000000"/>
                </a:solidFill>
                <a:latin typeface="Bahnschrift"/>
              </a:defRPr>
            </a:pPr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3600">
                <a:solidFill>
                  <a:srgbClr val="000000"/>
                </a:solidFill>
                <a:latin typeface="Calibri (Body)"/>
              </a:defRPr>
            </a:pPr>
            <a:r>
              <a:t>Install a local Kubernetes cluster (Minikube, K3s, Kind, etc).</a:t>
            </a:r>
          </a:p>
          <a:p>
            <a:pPr algn="l">
              <a:defRPr sz="3600">
                <a:solidFill>
                  <a:srgbClr val="000000"/>
                </a:solidFill>
                <a:latin typeface="Calibri (Body)"/>
              </a:defRPr>
            </a:pPr>
            <a:r>
              <a:t>Use a tool such as Kubescape to scan for security findings.</a:t>
            </a:r>
          </a:p>
          <a:p>
            <a:pPr algn="l">
              <a:defRPr sz="3600">
                <a:solidFill>
                  <a:srgbClr val="000000"/>
                </a:solidFill>
                <a:latin typeface="Calibri (Body)"/>
              </a:defRPr>
            </a:pPr>
            <a:r>
              <a:t>Send a JSON file containing the findings.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800" b="1">
                <a:solidFill>
                  <a:srgbClr val="000000"/>
                </a:solidFill>
                <a:latin typeface="Bahnschrift"/>
              </a:defRPr>
            </a:pPr>
            <a:r>
              <a:t>Setup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3600">
                <a:solidFill>
                  <a:srgbClr val="000000"/>
                </a:solidFill>
                <a:latin typeface="Calibri (Body)"/>
              </a:defRPr>
            </a:pPr>
            <a:r>
              <a:rPr dirty="0" smtClean="0"/>
              <a:t>Install </a:t>
            </a:r>
            <a:r>
              <a:rPr dirty="0" err="1"/>
              <a:t>Minikube</a:t>
            </a:r>
            <a:r>
              <a:rPr dirty="0"/>
              <a:t>/K3s/Kind for local Kubernetes cluster setup.</a:t>
            </a:r>
          </a:p>
          <a:p>
            <a:pPr algn="l">
              <a:defRPr sz="3600">
                <a:solidFill>
                  <a:srgbClr val="000000"/>
                </a:solidFill>
                <a:latin typeface="Calibri (Body)"/>
              </a:defRPr>
            </a:pPr>
            <a:r>
              <a:rPr dirty="0" smtClean="0"/>
              <a:t>Install </a:t>
            </a:r>
            <a:r>
              <a:rPr dirty="0"/>
              <a:t>a security scanning tool (e.g., </a:t>
            </a:r>
            <a:r>
              <a:rPr dirty="0" err="1"/>
              <a:t>Kubescape</a:t>
            </a:r>
            <a:r>
              <a:rPr dirty="0"/>
              <a:t>).</a:t>
            </a:r>
          </a:p>
          <a:p>
            <a:pPr algn="l">
              <a:defRPr sz="3600">
                <a:solidFill>
                  <a:srgbClr val="000000"/>
                </a:solidFill>
                <a:latin typeface="Calibri (Body)"/>
              </a:defRPr>
            </a:pPr>
            <a:r>
              <a:rPr dirty="0" smtClean="0"/>
              <a:t>Run </a:t>
            </a:r>
            <a:r>
              <a:rPr dirty="0"/>
              <a:t>the scan on the local Kubernetes cluster.</a:t>
            </a:r>
          </a:p>
          <a:p>
            <a:pPr algn="l">
              <a:defRPr sz="3600">
                <a:solidFill>
                  <a:srgbClr val="000000"/>
                </a:solidFill>
                <a:latin typeface="Calibri (Body)"/>
              </a:defRPr>
            </a:pPr>
            <a:r>
              <a:rPr dirty="0" smtClean="0"/>
              <a:t>Save </a:t>
            </a:r>
            <a:r>
              <a:rPr dirty="0"/>
              <a:t>the findings in JSON format.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800" b="1">
                <a:solidFill>
                  <a:srgbClr val="000000"/>
                </a:solidFill>
                <a:latin typeface="Bahnschrift"/>
              </a:defRPr>
            </a:pPr>
            <a:r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3600">
                <a:solidFill>
                  <a:srgbClr val="000000"/>
                </a:solidFill>
                <a:latin typeface="Calibri (Body)"/>
              </a:defRPr>
            </a:pPr>
            <a:r>
              <a:t>A JSON file containing the Kubernetes security findings.</a:t>
            </a:r>
          </a:p>
          <a:p>
            <a:pPr algn="l">
              <a:defRPr sz="3600">
                <a:solidFill>
                  <a:srgbClr val="000000"/>
                </a:solidFill>
                <a:latin typeface="Calibri (Body)"/>
              </a:defRPr>
            </a:pPr>
            <a:r>
              <a:t>This file should list all vulnerabilities and security issues found by the scan.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103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Kubernetes Security Scan</vt:lpstr>
      <vt:lpstr>Problem Statement</vt:lpstr>
      <vt:lpstr>Setup Instructions</vt:lpstr>
      <vt:lpstr>Deliverables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Security Scan</dc:title>
  <dc:subject/>
  <dc:creator/>
  <cp:keywords/>
  <dc:description>generated using python-pptx</dc:description>
  <cp:lastModifiedBy>pc</cp:lastModifiedBy>
  <cp:revision>2</cp:revision>
  <dcterms:created xsi:type="dcterms:W3CDTF">2013-01-27T09:14:16Z</dcterms:created>
  <dcterms:modified xsi:type="dcterms:W3CDTF">2024-09-06T11:59:38Z</dcterms:modified>
  <cp:category/>
</cp:coreProperties>
</file>