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05CC5-5653-49EA-B90A-91253422EA32}" v="2" dt="2025-04-01T16:57:00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ika Lakhera" userId="1f8e541c9594e755" providerId="LiveId" clId="{F4605CC5-5653-49EA-B90A-91253422EA32}"/>
    <pc:docChg chg="modSld delMainMaster">
      <pc:chgData name="Geetika Lakhera" userId="1f8e541c9594e755" providerId="LiveId" clId="{F4605CC5-5653-49EA-B90A-91253422EA32}" dt="2025-04-01T16:57:01.954" v="11" actId="20577"/>
      <pc:docMkLst>
        <pc:docMk/>
      </pc:docMkLst>
      <pc:sldChg chg="modSp mod">
        <pc:chgData name="Geetika Lakhera" userId="1f8e541c9594e755" providerId="LiveId" clId="{F4605CC5-5653-49EA-B90A-91253422EA32}" dt="2025-04-01T16:39:16.093" v="1" actId="20577"/>
        <pc:sldMkLst>
          <pc:docMk/>
          <pc:sldMk cId="3316658527" sldId="257"/>
        </pc:sldMkLst>
        <pc:spChg chg="mod">
          <ac:chgData name="Geetika Lakhera" userId="1f8e541c9594e755" providerId="LiveId" clId="{F4605CC5-5653-49EA-B90A-91253422EA32}" dt="2025-04-01T16:39:16.093" v="1" actId="20577"/>
          <ac:spMkLst>
            <pc:docMk/>
            <pc:sldMk cId="3316658527" sldId="257"/>
            <ac:spMk id="3" creationId="{DCC520A5-C8BB-7880-139F-4E24305A430E}"/>
          </ac:spMkLst>
        </pc:spChg>
      </pc:sldChg>
      <pc:sldChg chg="modSp mod">
        <pc:chgData name="Geetika Lakhera" userId="1f8e541c9594e755" providerId="LiveId" clId="{F4605CC5-5653-49EA-B90A-91253422EA32}" dt="2025-04-01T16:57:01.954" v="11" actId="20577"/>
        <pc:sldMkLst>
          <pc:docMk/>
          <pc:sldMk cId="1857996757" sldId="263"/>
        </pc:sldMkLst>
        <pc:spChg chg="mod">
          <ac:chgData name="Geetika Lakhera" userId="1f8e541c9594e755" providerId="LiveId" clId="{F4605CC5-5653-49EA-B90A-91253422EA32}" dt="2025-04-01T16:57:01.954" v="11" actId="20577"/>
          <ac:spMkLst>
            <pc:docMk/>
            <pc:sldMk cId="1857996757" sldId="263"/>
            <ac:spMk id="4" creationId="{0FE93976-E17D-0FC9-D5FF-E92088EFAB31}"/>
          </ac:spMkLst>
        </pc:spChg>
      </pc:sld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50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50"/>
            <pc:sldLayoutMk cId="0" sldId="2147483651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52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52"/>
            <pc:sldLayoutMk cId="0" sldId="2147483653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54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54"/>
            <pc:sldLayoutMk cId="0" sldId="2147483655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56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56"/>
            <pc:sldLayoutMk cId="0" sldId="2147483657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58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58"/>
            <pc:sldLayoutMk cId="0" sldId="2147483659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60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60"/>
            <pc:sldLayoutMk cId="0" sldId="2147483661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62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62"/>
            <pc:sldLayoutMk cId="0" sldId="2147483663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64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64"/>
            <pc:sldLayoutMk cId="0" sldId="2147483665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68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68"/>
            <pc:sldLayoutMk cId="0" sldId="2147483669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72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72"/>
            <pc:sldLayoutMk cId="0" sldId="2147483673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74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74"/>
            <pc:sldLayoutMk cId="0" sldId="2147483675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76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76"/>
            <pc:sldLayoutMk cId="0" sldId="2147483677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78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78"/>
            <pc:sldLayoutMk cId="0" sldId="2147483679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80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80"/>
            <pc:sldLayoutMk cId="0" sldId="2147483681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82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82"/>
            <pc:sldLayoutMk cId="0" sldId="2147483683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84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84"/>
            <pc:sldLayoutMk cId="0" sldId="2147483685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86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86"/>
            <pc:sldLayoutMk cId="0" sldId="2147483687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90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90"/>
            <pc:sldLayoutMk cId="0" sldId="2147483691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92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92"/>
            <pc:sldLayoutMk cId="0" sldId="2147483693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94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94"/>
            <pc:sldLayoutMk cId="0" sldId="2147483695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96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96"/>
            <pc:sldLayoutMk cId="0" sldId="2147483697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698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698"/>
            <pc:sldLayoutMk cId="0" sldId="2147483699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700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700"/>
            <pc:sldLayoutMk cId="0" sldId="2147483701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702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702"/>
            <pc:sldLayoutMk cId="0" sldId="2147483703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706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706"/>
            <pc:sldLayoutMk cId="0" sldId="2147483707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708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708"/>
            <pc:sldLayoutMk cId="0" sldId="2147483709"/>
          </pc:sldLayoutMkLst>
        </pc:sldLayoutChg>
      </pc:sldMasterChg>
      <pc:sldMasterChg chg="del delSldLayout">
        <pc:chgData name="Geetika Lakhera" userId="1f8e541c9594e755" providerId="LiveId" clId="{F4605CC5-5653-49EA-B90A-91253422EA32}" dt="2025-04-01T16:39:18.423" v="2"/>
        <pc:sldMasterMkLst>
          <pc:docMk/>
          <pc:sldMasterMk cId="0" sldId="2147483710"/>
        </pc:sldMasterMkLst>
        <pc:sldLayoutChg chg="del">
          <pc:chgData name="Geetika Lakhera" userId="1f8e541c9594e755" providerId="LiveId" clId="{F4605CC5-5653-49EA-B90A-91253422EA32}" dt="2025-04-01T16:39:18.423" v="2"/>
          <pc:sldLayoutMkLst>
            <pc:docMk/>
            <pc:sldMasterMk cId="0" sldId="2147483710"/>
            <pc:sldLayoutMk cId="0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;p2"/>
          <p:cNvSpPr/>
          <p:nvPr/>
        </p:nvSpPr>
        <p:spPr>
          <a:xfrm rot="2101800">
            <a:off x="1192680" y="-254160"/>
            <a:ext cx="1140480" cy="758520"/>
          </a:xfrm>
          <a:custGeom>
            <a:avLst/>
            <a:gdLst>
              <a:gd name="textAreaLeft" fmla="*/ 0 w 1140480"/>
              <a:gd name="textAreaRight" fmla="*/ 1140840 w 1140480"/>
              <a:gd name="textAreaTop" fmla="*/ 0 h 758520"/>
              <a:gd name="textAreaBottom" fmla="*/ 758880 h 758520"/>
            </a:gdLst>
            <a:ahLst/>
            <a:cxnLst/>
            <a:rect l="textAreaLeft" t="textAreaTop" r="textAreaRight" b="textAreaBottom"/>
            <a:pathLst>
              <a:path w="11185" h="7439">
                <a:moveTo>
                  <a:pt x="2730" y="277"/>
                </a:moveTo>
                <a:cubicBezTo>
                  <a:pt x="2730" y="277"/>
                  <a:pt x="2731" y="278"/>
                  <a:pt x="2734" y="278"/>
                </a:cubicBezTo>
                <a:cubicBezTo>
                  <a:pt x="2734" y="278"/>
                  <a:pt x="2735" y="278"/>
                  <a:pt x="2735" y="278"/>
                </a:cubicBezTo>
                <a:lnTo>
                  <a:pt x="2735" y="278"/>
                </a:lnTo>
                <a:cubicBezTo>
                  <a:pt x="2732" y="278"/>
                  <a:pt x="2730" y="277"/>
                  <a:pt x="2730" y="277"/>
                </a:cubicBezTo>
                <a:close/>
                <a:moveTo>
                  <a:pt x="1545" y="435"/>
                </a:moveTo>
                <a:lnTo>
                  <a:pt x="1545" y="435"/>
                </a:lnTo>
                <a:cubicBezTo>
                  <a:pt x="1542" y="436"/>
                  <a:pt x="1540" y="438"/>
                  <a:pt x="1540" y="438"/>
                </a:cubicBezTo>
                <a:cubicBezTo>
                  <a:pt x="1542" y="437"/>
                  <a:pt x="1543" y="436"/>
                  <a:pt x="1545" y="435"/>
                </a:cubicBezTo>
                <a:close/>
                <a:moveTo>
                  <a:pt x="479" y="1499"/>
                </a:moveTo>
                <a:cubicBezTo>
                  <a:pt x="477" y="1502"/>
                  <a:pt x="476" y="1506"/>
                  <a:pt x="476" y="1506"/>
                </a:cubicBezTo>
                <a:cubicBezTo>
                  <a:pt x="476" y="1506"/>
                  <a:pt x="476" y="1504"/>
                  <a:pt x="478" y="1501"/>
                </a:cubicBezTo>
                <a:cubicBezTo>
                  <a:pt x="478" y="1500"/>
                  <a:pt x="478" y="1500"/>
                  <a:pt x="479" y="1499"/>
                </a:cubicBezTo>
                <a:close/>
                <a:moveTo>
                  <a:pt x="4899" y="4219"/>
                </a:moveTo>
                <a:cubicBezTo>
                  <a:pt x="4875" y="4373"/>
                  <a:pt x="4844" y="4526"/>
                  <a:pt x="4806" y="4676"/>
                </a:cubicBezTo>
                <a:cubicBezTo>
                  <a:pt x="4726" y="4999"/>
                  <a:pt x="4618" y="5317"/>
                  <a:pt x="4480" y="5622"/>
                </a:cubicBezTo>
                <a:cubicBezTo>
                  <a:pt x="4411" y="5775"/>
                  <a:pt x="4334" y="5925"/>
                  <a:pt x="4251" y="6070"/>
                </a:cubicBezTo>
                <a:cubicBezTo>
                  <a:pt x="4211" y="6140"/>
                  <a:pt x="4167" y="6211"/>
                  <a:pt x="4123" y="6280"/>
                </a:cubicBezTo>
                <a:cubicBezTo>
                  <a:pt x="4087" y="6336"/>
                  <a:pt x="4039" y="6408"/>
                  <a:pt x="4006" y="6448"/>
                </a:cubicBezTo>
                <a:cubicBezTo>
                  <a:pt x="3828" y="6670"/>
                  <a:pt x="3602" y="6838"/>
                  <a:pt x="3347" y="6961"/>
                </a:cubicBezTo>
                <a:cubicBezTo>
                  <a:pt x="3229" y="7018"/>
                  <a:pt x="3100" y="7063"/>
                  <a:pt x="2964" y="7089"/>
                </a:cubicBezTo>
                <a:cubicBezTo>
                  <a:pt x="2903" y="7102"/>
                  <a:pt x="2861" y="7106"/>
                  <a:pt x="2789" y="7107"/>
                </a:cubicBezTo>
                <a:cubicBezTo>
                  <a:pt x="2760" y="7107"/>
                  <a:pt x="2731" y="7107"/>
                  <a:pt x="2701" y="7105"/>
                </a:cubicBezTo>
                <a:cubicBezTo>
                  <a:pt x="2695" y="7105"/>
                  <a:pt x="2659" y="7102"/>
                  <a:pt x="2667" y="7102"/>
                </a:cubicBezTo>
                <a:cubicBezTo>
                  <a:pt x="2669" y="7102"/>
                  <a:pt x="2670" y="7102"/>
                  <a:pt x="2671" y="7102"/>
                </a:cubicBezTo>
                <a:cubicBezTo>
                  <a:pt x="2672" y="7102"/>
                  <a:pt x="2658" y="7100"/>
                  <a:pt x="2658" y="7100"/>
                </a:cubicBezTo>
                <a:cubicBezTo>
                  <a:pt x="2648" y="7099"/>
                  <a:pt x="2636" y="7096"/>
                  <a:pt x="2626" y="7095"/>
                </a:cubicBezTo>
                <a:cubicBezTo>
                  <a:pt x="2600" y="7089"/>
                  <a:pt x="2573" y="7082"/>
                  <a:pt x="2547" y="7074"/>
                </a:cubicBezTo>
                <a:cubicBezTo>
                  <a:pt x="2534" y="7070"/>
                  <a:pt x="2521" y="7064"/>
                  <a:pt x="2508" y="7060"/>
                </a:cubicBezTo>
                <a:cubicBezTo>
                  <a:pt x="2505" y="7059"/>
                  <a:pt x="2502" y="7058"/>
                  <a:pt x="2499" y="7057"/>
                </a:cubicBezTo>
                <a:lnTo>
                  <a:pt x="2499" y="7057"/>
                </a:lnTo>
                <a:cubicBezTo>
                  <a:pt x="2496" y="7056"/>
                  <a:pt x="2488" y="7052"/>
                  <a:pt x="2485" y="7051"/>
                </a:cubicBezTo>
                <a:cubicBezTo>
                  <a:pt x="2465" y="7040"/>
                  <a:pt x="2443" y="7030"/>
                  <a:pt x="2423" y="7017"/>
                </a:cubicBezTo>
                <a:cubicBezTo>
                  <a:pt x="2413" y="7010"/>
                  <a:pt x="2403" y="7002"/>
                  <a:pt x="2393" y="6997"/>
                </a:cubicBezTo>
                <a:cubicBezTo>
                  <a:pt x="2393" y="6996"/>
                  <a:pt x="2393" y="6996"/>
                  <a:pt x="2392" y="6996"/>
                </a:cubicBezTo>
                <a:lnTo>
                  <a:pt x="2392" y="6996"/>
                </a:lnTo>
                <a:cubicBezTo>
                  <a:pt x="2388" y="6992"/>
                  <a:pt x="2383" y="6988"/>
                  <a:pt x="2379" y="6984"/>
                </a:cubicBezTo>
                <a:cubicBezTo>
                  <a:pt x="2361" y="6969"/>
                  <a:pt x="2346" y="6955"/>
                  <a:pt x="2331" y="6938"/>
                </a:cubicBezTo>
                <a:cubicBezTo>
                  <a:pt x="2328" y="6935"/>
                  <a:pt x="2319" y="6924"/>
                  <a:pt x="2315" y="6919"/>
                </a:cubicBezTo>
                <a:lnTo>
                  <a:pt x="2315" y="6919"/>
                </a:lnTo>
                <a:cubicBezTo>
                  <a:pt x="2310" y="6912"/>
                  <a:pt x="2301" y="6900"/>
                  <a:pt x="2300" y="6897"/>
                </a:cubicBezTo>
                <a:cubicBezTo>
                  <a:pt x="2288" y="6880"/>
                  <a:pt x="2278" y="6861"/>
                  <a:pt x="2268" y="6841"/>
                </a:cubicBezTo>
                <a:cubicBezTo>
                  <a:pt x="2266" y="6838"/>
                  <a:pt x="2261" y="6827"/>
                  <a:pt x="2258" y="6821"/>
                </a:cubicBezTo>
                <a:lnTo>
                  <a:pt x="2258" y="6821"/>
                </a:lnTo>
                <a:cubicBezTo>
                  <a:pt x="2255" y="6814"/>
                  <a:pt x="2249" y="6798"/>
                  <a:pt x="2248" y="6794"/>
                </a:cubicBezTo>
                <a:cubicBezTo>
                  <a:pt x="2241" y="6774"/>
                  <a:pt x="2235" y="6752"/>
                  <a:pt x="2229" y="6730"/>
                </a:cubicBezTo>
                <a:cubicBezTo>
                  <a:pt x="2226" y="6719"/>
                  <a:pt x="2223" y="6707"/>
                  <a:pt x="2220" y="6694"/>
                </a:cubicBezTo>
                <a:cubicBezTo>
                  <a:pt x="2220" y="6691"/>
                  <a:pt x="2218" y="6679"/>
                  <a:pt x="2216" y="6670"/>
                </a:cubicBezTo>
                <a:lnTo>
                  <a:pt x="2216" y="6670"/>
                </a:lnTo>
                <a:cubicBezTo>
                  <a:pt x="2216" y="6670"/>
                  <a:pt x="2216" y="6670"/>
                  <a:pt x="2216" y="6670"/>
                </a:cubicBezTo>
                <a:cubicBezTo>
                  <a:pt x="2216" y="6670"/>
                  <a:pt x="2216" y="6669"/>
                  <a:pt x="2216" y="6666"/>
                </a:cubicBezTo>
                <a:cubicBezTo>
                  <a:pt x="2216" y="6663"/>
                  <a:pt x="2215" y="6662"/>
                  <a:pt x="2215" y="6662"/>
                </a:cubicBezTo>
                <a:lnTo>
                  <a:pt x="2215" y="6662"/>
                </a:lnTo>
                <a:cubicBezTo>
                  <a:pt x="2215" y="6662"/>
                  <a:pt x="2216" y="6666"/>
                  <a:pt x="2216" y="6670"/>
                </a:cubicBezTo>
                <a:lnTo>
                  <a:pt x="2216" y="6670"/>
                </a:lnTo>
                <a:cubicBezTo>
                  <a:pt x="2216" y="6668"/>
                  <a:pt x="2213" y="6650"/>
                  <a:pt x="2213" y="6646"/>
                </a:cubicBezTo>
                <a:cubicBezTo>
                  <a:pt x="2212" y="6633"/>
                  <a:pt x="2212" y="6621"/>
                  <a:pt x="2210" y="6608"/>
                </a:cubicBezTo>
                <a:cubicBezTo>
                  <a:pt x="2209" y="6582"/>
                  <a:pt x="2209" y="6556"/>
                  <a:pt x="2209" y="6530"/>
                </a:cubicBezTo>
                <a:cubicBezTo>
                  <a:pt x="2209" y="6505"/>
                  <a:pt x="2210" y="6477"/>
                  <a:pt x="2213" y="6451"/>
                </a:cubicBezTo>
                <a:cubicBezTo>
                  <a:pt x="2215" y="6438"/>
                  <a:pt x="2216" y="6425"/>
                  <a:pt x="2218" y="6411"/>
                </a:cubicBezTo>
                <a:cubicBezTo>
                  <a:pt x="2218" y="6408"/>
                  <a:pt x="2218" y="6405"/>
                  <a:pt x="2218" y="6402"/>
                </a:cubicBezTo>
                <a:lnTo>
                  <a:pt x="2218" y="6402"/>
                </a:lnTo>
                <a:cubicBezTo>
                  <a:pt x="2219" y="6401"/>
                  <a:pt x="2219" y="6398"/>
                  <a:pt x="2220" y="6394"/>
                </a:cubicBezTo>
                <a:cubicBezTo>
                  <a:pt x="2229" y="6339"/>
                  <a:pt x="2241" y="6284"/>
                  <a:pt x="2255" y="6230"/>
                </a:cubicBezTo>
                <a:cubicBezTo>
                  <a:pt x="2269" y="6176"/>
                  <a:pt x="2287" y="6120"/>
                  <a:pt x="2307" y="6067"/>
                </a:cubicBezTo>
                <a:cubicBezTo>
                  <a:pt x="2313" y="6053"/>
                  <a:pt x="2318" y="6040"/>
                  <a:pt x="2323" y="6027"/>
                </a:cubicBezTo>
                <a:lnTo>
                  <a:pt x="2329" y="6012"/>
                </a:lnTo>
                <a:lnTo>
                  <a:pt x="2329" y="6012"/>
                </a:lnTo>
                <a:cubicBezTo>
                  <a:pt x="2328" y="6015"/>
                  <a:pt x="2327" y="6018"/>
                  <a:pt x="2327" y="6018"/>
                </a:cubicBezTo>
                <a:cubicBezTo>
                  <a:pt x="2327" y="6018"/>
                  <a:pt x="2327" y="6016"/>
                  <a:pt x="2330" y="6009"/>
                </a:cubicBezTo>
                <a:lnTo>
                  <a:pt x="2330" y="6009"/>
                </a:lnTo>
                <a:lnTo>
                  <a:pt x="2329" y="6012"/>
                </a:lnTo>
                <a:lnTo>
                  <a:pt x="2329" y="6012"/>
                </a:lnTo>
                <a:cubicBezTo>
                  <a:pt x="2330" y="6009"/>
                  <a:pt x="2331" y="6007"/>
                  <a:pt x="2331" y="6005"/>
                </a:cubicBezTo>
                <a:cubicBezTo>
                  <a:pt x="2343" y="5979"/>
                  <a:pt x="2356" y="5953"/>
                  <a:pt x="2369" y="5926"/>
                </a:cubicBezTo>
                <a:cubicBezTo>
                  <a:pt x="2418" y="5824"/>
                  <a:pt x="2477" y="5726"/>
                  <a:pt x="2546" y="5634"/>
                </a:cubicBezTo>
                <a:cubicBezTo>
                  <a:pt x="2549" y="5630"/>
                  <a:pt x="2552" y="5625"/>
                  <a:pt x="2555" y="5621"/>
                </a:cubicBezTo>
                <a:lnTo>
                  <a:pt x="2555" y="5621"/>
                </a:lnTo>
                <a:cubicBezTo>
                  <a:pt x="2554" y="5622"/>
                  <a:pt x="2554" y="5623"/>
                  <a:pt x="2554" y="5623"/>
                </a:cubicBezTo>
                <a:cubicBezTo>
                  <a:pt x="2554" y="5623"/>
                  <a:pt x="2559" y="5616"/>
                  <a:pt x="2560" y="5615"/>
                </a:cubicBezTo>
                <a:lnTo>
                  <a:pt x="2560" y="5615"/>
                </a:lnTo>
                <a:cubicBezTo>
                  <a:pt x="2558" y="5617"/>
                  <a:pt x="2557" y="5619"/>
                  <a:pt x="2555" y="5621"/>
                </a:cubicBezTo>
                <a:lnTo>
                  <a:pt x="2555" y="5621"/>
                </a:lnTo>
                <a:cubicBezTo>
                  <a:pt x="2556" y="5620"/>
                  <a:pt x="2556" y="5619"/>
                  <a:pt x="2557" y="5618"/>
                </a:cubicBezTo>
                <a:cubicBezTo>
                  <a:pt x="2566" y="5608"/>
                  <a:pt x="2574" y="5596"/>
                  <a:pt x="2583" y="5586"/>
                </a:cubicBezTo>
                <a:cubicBezTo>
                  <a:pt x="2605" y="5562"/>
                  <a:pt x="2626" y="5537"/>
                  <a:pt x="2648" y="5513"/>
                </a:cubicBezTo>
                <a:cubicBezTo>
                  <a:pt x="2698" y="5457"/>
                  <a:pt x="2750" y="5404"/>
                  <a:pt x="2803" y="5352"/>
                </a:cubicBezTo>
                <a:cubicBezTo>
                  <a:pt x="2911" y="5245"/>
                  <a:pt x="3026" y="5146"/>
                  <a:pt x="3146" y="5054"/>
                </a:cubicBezTo>
                <a:cubicBezTo>
                  <a:pt x="3615" y="4688"/>
                  <a:pt x="4163" y="4418"/>
                  <a:pt x="4736" y="4261"/>
                </a:cubicBezTo>
                <a:cubicBezTo>
                  <a:pt x="4791" y="4246"/>
                  <a:pt x="4845" y="4232"/>
                  <a:pt x="4899" y="4219"/>
                </a:cubicBezTo>
                <a:close/>
                <a:moveTo>
                  <a:pt x="7193" y="5609"/>
                </a:moveTo>
                <a:cubicBezTo>
                  <a:pt x="7195" y="5632"/>
                  <a:pt x="7197" y="5656"/>
                  <a:pt x="7198" y="5680"/>
                </a:cubicBezTo>
                <a:cubicBezTo>
                  <a:pt x="7201" y="5748"/>
                  <a:pt x="7201" y="5815"/>
                  <a:pt x="7198" y="5883"/>
                </a:cubicBezTo>
                <a:cubicBezTo>
                  <a:pt x="7195" y="5950"/>
                  <a:pt x="7188" y="6020"/>
                  <a:pt x="7179" y="6070"/>
                </a:cubicBezTo>
                <a:cubicBezTo>
                  <a:pt x="7135" y="6358"/>
                  <a:pt x="7034" y="6661"/>
                  <a:pt x="6851" y="6893"/>
                </a:cubicBezTo>
                <a:cubicBezTo>
                  <a:pt x="6807" y="6951"/>
                  <a:pt x="6755" y="7005"/>
                  <a:pt x="6697" y="7050"/>
                </a:cubicBezTo>
                <a:cubicBezTo>
                  <a:pt x="6653" y="7086"/>
                  <a:pt x="6578" y="7129"/>
                  <a:pt x="6539" y="7146"/>
                </a:cubicBezTo>
                <a:cubicBezTo>
                  <a:pt x="6512" y="7156"/>
                  <a:pt x="6484" y="7165"/>
                  <a:pt x="6457" y="7172"/>
                </a:cubicBezTo>
                <a:cubicBezTo>
                  <a:pt x="6443" y="7177"/>
                  <a:pt x="6428" y="7179"/>
                  <a:pt x="6414" y="7181"/>
                </a:cubicBezTo>
                <a:cubicBezTo>
                  <a:pt x="6422" y="7180"/>
                  <a:pt x="6423" y="7180"/>
                  <a:pt x="6421" y="7180"/>
                </a:cubicBezTo>
                <a:cubicBezTo>
                  <a:pt x="6415" y="7180"/>
                  <a:pt x="6394" y="7181"/>
                  <a:pt x="6389" y="7181"/>
                </a:cubicBezTo>
                <a:cubicBezTo>
                  <a:pt x="6385" y="7181"/>
                  <a:pt x="6382" y="7181"/>
                  <a:pt x="6378" y="7181"/>
                </a:cubicBezTo>
                <a:cubicBezTo>
                  <a:pt x="6371" y="7181"/>
                  <a:pt x="6364" y="7181"/>
                  <a:pt x="6356" y="7181"/>
                </a:cubicBezTo>
                <a:cubicBezTo>
                  <a:pt x="6353" y="7181"/>
                  <a:pt x="6349" y="7180"/>
                  <a:pt x="6345" y="7180"/>
                </a:cubicBezTo>
                <a:lnTo>
                  <a:pt x="6345" y="7180"/>
                </a:lnTo>
                <a:cubicBezTo>
                  <a:pt x="6344" y="7180"/>
                  <a:pt x="6343" y="7180"/>
                  <a:pt x="6342" y="7179"/>
                </a:cubicBezTo>
                <a:cubicBezTo>
                  <a:pt x="6330" y="7177"/>
                  <a:pt x="6319" y="7174"/>
                  <a:pt x="6306" y="7171"/>
                </a:cubicBezTo>
                <a:cubicBezTo>
                  <a:pt x="6301" y="7169"/>
                  <a:pt x="6281" y="7160"/>
                  <a:pt x="6279" y="7160"/>
                </a:cubicBezTo>
                <a:lnTo>
                  <a:pt x="6279" y="7160"/>
                </a:lnTo>
                <a:cubicBezTo>
                  <a:pt x="6279" y="7160"/>
                  <a:pt x="6281" y="7161"/>
                  <a:pt x="6289" y="7165"/>
                </a:cubicBezTo>
                <a:cubicBezTo>
                  <a:pt x="6269" y="7156"/>
                  <a:pt x="6251" y="7145"/>
                  <a:pt x="6233" y="7134"/>
                </a:cubicBezTo>
                <a:lnTo>
                  <a:pt x="6233" y="7134"/>
                </a:lnTo>
                <a:cubicBezTo>
                  <a:pt x="6229" y="7131"/>
                  <a:pt x="6225" y="7128"/>
                  <a:pt x="6222" y="7125"/>
                </a:cubicBezTo>
                <a:cubicBezTo>
                  <a:pt x="6212" y="7116"/>
                  <a:pt x="6202" y="7106"/>
                  <a:pt x="6194" y="7096"/>
                </a:cubicBezTo>
                <a:cubicBezTo>
                  <a:pt x="6189" y="7091"/>
                  <a:pt x="6181" y="7082"/>
                  <a:pt x="6181" y="7082"/>
                </a:cubicBezTo>
                <a:lnTo>
                  <a:pt x="6181" y="7082"/>
                </a:lnTo>
                <a:cubicBezTo>
                  <a:pt x="6181" y="7082"/>
                  <a:pt x="6183" y="7084"/>
                  <a:pt x="6188" y="7090"/>
                </a:cubicBezTo>
                <a:cubicBezTo>
                  <a:pt x="6179" y="7080"/>
                  <a:pt x="6173" y="7070"/>
                  <a:pt x="6166" y="7060"/>
                </a:cubicBezTo>
                <a:cubicBezTo>
                  <a:pt x="6161" y="7048"/>
                  <a:pt x="6153" y="7038"/>
                  <a:pt x="6148" y="7027"/>
                </a:cubicBezTo>
                <a:cubicBezTo>
                  <a:pt x="6145" y="7023"/>
                  <a:pt x="6138" y="7005"/>
                  <a:pt x="6136" y="7001"/>
                </a:cubicBezTo>
                <a:lnTo>
                  <a:pt x="6136" y="7001"/>
                </a:lnTo>
                <a:cubicBezTo>
                  <a:pt x="6133" y="6994"/>
                  <a:pt x="6128" y="6979"/>
                  <a:pt x="6127" y="6975"/>
                </a:cubicBezTo>
                <a:cubicBezTo>
                  <a:pt x="6123" y="6962"/>
                  <a:pt x="6119" y="6949"/>
                  <a:pt x="6116" y="6936"/>
                </a:cubicBezTo>
                <a:cubicBezTo>
                  <a:pt x="6113" y="6923"/>
                  <a:pt x="6110" y="6910"/>
                  <a:pt x="6107" y="6897"/>
                </a:cubicBezTo>
                <a:cubicBezTo>
                  <a:pt x="6107" y="6897"/>
                  <a:pt x="6107" y="6896"/>
                  <a:pt x="6107" y="6895"/>
                </a:cubicBezTo>
                <a:lnTo>
                  <a:pt x="6107" y="6895"/>
                </a:lnTo>
                <a:cubicBezTo>
                  <a:pt x="6107" y="6894"/>
                  <a:pt x="6106" y="6879"/>
                  <a:pt x="6106" y="6877"/>
                </a:cubicBezTo>
                <a:cubicBezTo>
                  <a:pt x="6103" y="6848"/>
                  <a:pt x="6102" y="6820"/>
                  <a:pt x="6103" y="6791"/>
                </a:cubicBezTo>
                <a:cubicBezTo>
                  <a:pt x="6103" y="6775"/>
                  <a:pt x="6104" y="6761"/>
                  <a:pt x="6106" y="6745"/>
                </a:cubicBezTo>
                <a:cubicBezTo>
                  <a:pt x="6106" y="6745"/>
                  <a:pt x="6108" y="6732"/>
                  <a:pt x="6107" y="6732"/>
                </a:cubicBezTo>
                <a:lnTo>
                  <a:pt x="6107" y="6732"/>
                </a:lnTo>
                <a:cubicBezTo>
                  <a:pt x="6108" y="6727"/>
                  <a:pt x="6109" y="6722"/>
                  <a:pt x="6109" y="6720"/>
                </a:cubicBezTo>
                <a:cubicBezTo>
                  <a:pt x="6161" y="6435"/>
                  <a:pt x="6379" y="6207"/>
                  <a:pt x="6601" y="6018"/>
                </a:cubicBezTo>
                <a:cubicBezTo>
                  <a:pt x="6788" y="5860"/>
                  <a:pt x="6987" y="5728"/>
                  <a:pt x="7193" y="5609"/>
                </a:cubicBezTo>
                <a:close/>
                <a:moveTo>
                  <a:pt x="2427" y="1"/>
                </a:moveTo>
                <a:cubicBezTo>
                  <a:pt x="2230" y="1"/>
                  <a:pt x="2033" y="23"/>
                  <a:pt x="1841" y="68"/>
                </a:cubicBezTo>
                <a:cubicBezTo>
                  <a:pt x="1481" y="153"/>
                  <a:pt x="1135" y="322"/>
                  <a:pt x="850" y="563"/>
                </a:cubicBezTo>
                <a:cubicBezTo>
                  <a:pt x="544" y="820"/>
                  <a:pt x="319" y="1164"/>
                  <a:pt x="186" y="1541"/>
                </a:cubicBezTo>
                <a:cubicBezTo>
                  <a:pt x="23" y="1999"/>
                  <a:pt x="0" y="2501"/>
                  <a:pt x="60" y="2982"/>
                </a:cubicBezTo>
                <a:cubicBezTo>
                  <a:pt x="98" y="3284"/>
                  <a:pt x="164" y="3580"/>
                  <a:pt x="253" y="3873"/>
                </a:cubicBezTo>
                <a:cubicBezTo>
                  <a:pt x="272" y="3935"/>
                  <a:pt x="323" y="3963"/>
                  <a:pt x="374" y="3963"/>
                </a:cubicBezTo>
                <a:cubicBezTo>
                  <a:pt x="452" y="3963"/>
                  <a:pt x="532" y="3900"/>
                  <a:pt x="502" y="3803"/>
                </a:cubicBezTo>
                <a:lnTo>
                  <a:pt x="502" y="3803"/>
                </a:lnTo>
                <a:lnTo>
                  <a:pt x="502" y="3805"/>
                </a:lnTo>
                <a:cubicBezTo>
                  <a:pt x="344" y="3287"/>
                  <a:pt x="253" y="2773"/>
                  <a:pt x="301" y="2231"/>
                </a:cubicBezTo>
                <a:cubicBezTo>
                  <a:pt x="304" y="2205"/>
                  <a:pt x="307" y="2179"/>
                  <a:pt x="309" y="2153"/>
                </a:cubicBezTo>
                <a:cubicBezTo>
                  <a:pt x="311" y="2139"/>
                  <a:pt x="312" y="2124"/>
                  <a:pt x="314" y="2111"/>
                </a:cubicBezTo>
                <a:lnTo>
                  <a:pt x="314" y="2111"/>
                </a:lnTo>
                <a:cubicBezTo>
                  <a:pt x="313" y="2117"/>
                  <a:pt x="313" y="2119"/>
                  <a:pt x="313" y="2119"/>
                </a:cubicBezTo>
                <a:cubicBezTo>
                  <a:pt x="313" y="2119"/>
                  <a:pt x="317" y="2092"/>
                  <a:pt x="318" y="2087"/>
                </a:cubicBezTo>
                <a:cubicBezTo>
                  <a:pt x="325" y="2033"/>
                  <a:pt x="335" y="1980"/>
                  <a:pt x="347" y="1928"/>
                </a:cubicBezTo>
                <a:cubicBezTo>
                  <a:pt x="367" y="1829"/>
                  <a:pt x="394" y="1731"/>
                  <a:pt x="427" y="1636"/>
                </a:cubicBezTo>
                <a:cubicBezTo>
                  <a:pt x="443" y="1590"/>
                  <a:pt x="461" y="1544"/>
                  <a:pt x="479" y="1498"/>
                </a:cubicBezTo>
                <a:cubicBezTo>
                  <a:pt x="481" y="1495"/>
                  <a:pt x="481" y="1493"/>
                  <a:pt x="481" y="1493"/>
                </a:cubicBezTo>
                <a:lnTo>
                  <a:pt x="481" y="1493"/>
                </a:lnTo>
                <a:cubicBezTo>
                  <a:pt x="481" y="1493"/>
                  <a:pt x="481" y="1494"/>
                  <a:pt x="481" y="1494"/>
                </a:cubicBezTo>
                <a:lnTo>
                  <a:pt x="481" y="1494"/>
                </a:lnTo>
                <a:cubicBezTo>
                  <a:pt x="482" y="1491"/>
                  <a:pt x="483" y="1489"/>
                  <a:pt x="484" y="1487"/>
                </a:cubicBezTo>
                <a:cubicBezTo>
                  <a:pt x="489" y="1475"/>
                  <a:pt x="494" y="1464"/>
                  <a:pt x="499" y="1454"/>
                </a:cubicBezTo>
                <a:cubicBezTo>
                  <a:pt x="509" y="1432"/>
                  <a:pt x="520" y="1410"/>
                  <a:pt x="530" y="1389"/>
                </a:cubicBezTo>
                <a:cubicBezTo>
                  <a:pt x="571" y="1305"/>
                  <a:pt x="617" y="1226"/>
                  <a:pt x="669" y="1148"/>
                </a:cubicBezTo>
                <a:cubicBezTo>
                  <a:pt x="681" y="1131"/>
                  <a:pt x="694" y="1114"/>
                  <a:pt x="705" y="1097"/>
                </a:cubicBezTo>
                <a:cubicBezTo>
                  <a:pt x="712" y="1088"/>
                  <a:pt x="718" y="1079"/>
                  <a:pt x="725" y="1069"/>
                </a:cubicBezTo>
                <a:cubicBezTo>
                  <a:pt x="728" y="1065"/>
                  <a:pt x="740" y="1051"/>
                  <a:pt x="743" y="1046"/>
                </a:cubicBezTo>
                <a:lnTo>
                  <a:pt x="743" y="1046"/>
                </a:lnTo>
                <a:cubicBezTo>
                  <a:pt x="747" y="1041"/>
                  <a:pt x="753" y="1034"/>
                  <a:pt x="756" y="1032"/>
                </a:cubicBezTo>
                <a:cubicBezTo>
                  <a:pt x="761" y="1023"/>
                  <a:pt x="767" y="1016"/>
                  <a:pt x="773" y="1009"/>
                </a:cubicBezTo>
                <a:cubicBezTo>
                  <a:pt x="789" y="990"/>
                  <a:pt x="804" y="973"/>
                  <a:pt x="820" y="956"/>
                </a:cubicBezTo>
                <a:cubicBezTo>
                  <a:pt x="878" y="889"/>
                  <a:pt x="940" y="828"/>
                  <a:pt x="1006" y="771"/>
                </a:cubicBezTo>
                <a:cubicBezTo>
                  <a:pt x="1020" y="757"/>
                  <a:pt x="1036" y="744"/>
                  <a:pt x="1052" y="733"/>
                </a:cubicBezTo>
                <a:cubicBezTo>
                  <a:pt x="1059" y="725"/>
                  <a:pt x="1068" y="718"/>
                  <a:pt x="1076" y="711"/>
                </a:cubicBezTo>
                <a:lnTo>
                  <a:pt x="1084" y="706"/>
                </a:lnTo>
                <a:lnTo>
                  <a:pt x="1084" y="706"/>
                </a:lnTo>
                <a:cubicBezTo>
                  <a:pt x="1084" y="706"/>
                  <a:pt x="1085" y="705"/>
                  <a:pt x="1086" y="704"/>
                </a:cubicBezTo>
                <a:cubicBezTo>
                  <a:pt x="1121" y="678"/>
                  <a:pt x="1156" y="652"/>
                  <a:pt x="1192" y="629"/>
                </a:cubicBezTo>
                <a:cubicBezTo>
                  <a:pt x="1262" y="581"/>
                  <a:pt x="1335" y="538"/>
                  <a:pt x="1410" y="499"/>
                </a:cubicBezTo>
                <a:cubicBezTo>
                  <a:pt x="1446" y="481"/>
                  <a:pt x="1484" y="463"/>
                  <a:pt x="1521" y="446"/>
                </a:cubicBezTo>
                <a:cubicBezTo>
                  <a:pt x="1530" y="442"/>
                  <a:pt x="1538" y="438"/>
                  <a:pt x="1547" y="435"/>
                </a:cubicBezTo>
                <a:lnTo>
                  <a:pt x="1547" y="435"/>
                </a:lnTo>
                <a:cubicBezTo>
                  <a:pt x="1550" y="433"/>
                  <a:pt x="1554" y="432"/>
                  <a:pt x="1557" y="430"/>
                </a:cubicBezTo>
                <a:cubicBezTo>
                  <a:pt x="1576" y="423"/>
                  <a:pt x="1596" y="415"/>
                  <a:pt x="1616" y="407"/>
                </a:cubicBezTo>
                <a:cubicBezTo>
                  <a:pt x="1694" y="379"/>
                  <a:pt x="1774" y="353"/>
                  <a:pt x="1856" y="331"/>
                </a:cubicBezTo>
                <a:cubicBezTo>
                  <a:pt x="1938" y="311"/>
                  <a:pt x="2020" y="294"/>
                  <a:pt x="2104" y="282"/>
                </a:cubicBezTo>
                <a:cubicBezTo>
                  <a:pt x="2106" y="282"/>
                  <a:pt x="2111" y="281"/>
                  <a:pt x="2116" y="280"/>
                </a:cubicBezTo>
                <a:lnTo>
                  <a:pt x="2116" y="280"/>
                </a:lnTo>
                <a:cubicBezTo>
                  <a:pt x="2116" y="280"/>
                  <a:pt x="2116" y="280"/>
                  <a:pt x="2116" y="280"/>
                </a:cubicBezTo>
                <a:cubicBezTo>
                  <a:pt x="2116" y="280"/>
                  <a:pt x="2118" y="280"/>
                  <a:pt x="2123" y="279"/>
                </a:cubicBezTo>
                <a:cubicBezTo>
                  <a:pt x="2127" y="279"/>
                  <a:pt x="2129" y="278"/>
                  <a:pt x="2128" y="278"/>
                </a:cubicBezTo>
                <a:lnTo>
                  <a:pt x="2128" y="278"/>
                </a:lnTo>
                <a:cubicBezTo>
                  <a:pt x="2128" y="278"/>
                  <a:pt x="2122" y="279"/>
                  <a:pt x="2116" y="280"/>
                </a:cubicBezTo>
                <a:lnTo>
                  <a:pt x="2116" y="280"/>
                </a:lnTo>
                <a:cubicBezTo>
                  <a:pt x="2115" y="280"/>
                  <a:pt x="2138" y="276"/>
                  <a:pt x="2140" y="276"/>
                </a:cubicBezTo>
                <a:cubicBezTo>
                  <a:pt x="2161" y="274"/>
                  <a:pt x="2182" y="272"/>
                  <a:pt x="2203" y="271"/>
                </a:cubicBezTo>
                <a:cubicBezTo>
                  <a:pt x="2245" y="266"/>
                  <a:pt x="2287" y="263"/>
                  <a:pt x="2328" y="262"/>
                </a:cubicBezTo>
                <a:cubicBezTo>
                  <a:pt x="2363" y="260"/>
                  <a:pt x="2398" y="259"/>
                  <a:pt x="2433" y="259"/>
                </a:cubicBezTo>
                <a:cubicBezTo>
                  <a:pt x="2482" y="259"/>
                  <a:pt x="2530" y="261"/>
                  <a:pt x="2579" y="263"/>
                </a:cubicBezTo>
                <a:cubicBezTo>
                  <a:pt x="2620" y="266"/>
                  <a:pt x="2661" y="271"/>
                  <a:pt x="2703" y="275"/>
                </a:cubicBezTo>
                <a:cubicBezTo>
                  <a:pt x="2711" y="275"/>
                  <a:pt x="2720" y="276"/>
                  <a:pt x="2730" y="278"/>
                </a:cubicBezTo>
                <a:cubicBezTo>
                  <a:pt x="2732" y="278"/>
                  <a:pt x="2734" y="278"/>
                  <a:pt x="2737" y="278"/>
                </a:cubicBezTo>
                <a:lnTo>
                  <a:pt x="2737" y="278"/>
                </a:lnTo>
                <a:cubicBezTo>
                  <a:pt x="2758" y="282"/>
                  <a:pt x="2780" y="285"/>
                  <a:pt x="2800" y="288"/>
                </a:cubicBezTo>
                <a:cubicBezTo>
                  <a:pt x="2962" y="315"/>
                  <a:pt x="3121" y="360"/>
                  <a:pt x="3274" y="420"/>
                </a:cubicBezTo>
                <a:cubicBezTo>
                  <a:pt x="3282" y="423"/>
                  <a:pt x="3290" y="428"/>
                  <a:pt x="3298" y="430"/>
                </a:cubicBezTo>
                <a:cubicBezTo>
                  <a:pt x="3303" y="432"/>
                  <a:pt x="3304" y="433"/>
                  <a:pt x="3305" y="433"/>
                </a:cubicBezTo>
                <a:cubicBezTo>
                  <a:pt x="3305" y="433"/>
                  <a:pt x="3294" y="428"/>
                  <a:pt x="3295" y="428"/>
                </a:cubicBezTo>
                <a:lnTo>
                  <a:pt x="3295" y="428"/>
                </a:lnTo>
                <a:cubicBezTo>
                  <a:pt x="3295" y="428"/>
                  <a:pt x="3297" y="429"/>
                  <a:pt x="3304" y="432"/>
                </a:cubicBezTo>
                <a:cubicBezTo>
                  <a:pt x="3323" y="442"/>
                  <a:pt x="3343" y="451"/>
                  <a:pt x="3363" y="459"/>
                </a:cubicBezTo>
                <a:cubicBezTo>
                  <a:pt x="3398" y="476"/>
                  <a:pt x="3434" y="494"/>
                  <a:pt x="3468" y="512"/>
                </a:cubicBezTo>
                <a:cubicBezTo>
                  <a:pt x="3575" y="570"/>
                  <a:pt x="3678" y="638"/>
                  <a:pt x="3775" y="711"/>
                </a:cubicBezTo>
                <a:cubicBezTo>
                  <a:pt x="3978" y="864"/>
                  <a:pt x="4178" y="1075"/>
                  <a:pt x="4324" y="1281"/>
                </a:cubicBezTo>
                <a:cubicBezTo>
                  <a:pt x="4654" y="1746"/>
                  <a:pt x="4839" y="2287"/>
                  <a:pt x="4920" y="2852"/>
                </a:cubicBezTo>
                <a:cubicBezTo>
                  <a:pt x="4970" y="3209"/>
                  <a:pt x="4973" y="3578"/>
                  <a:pt x="4935" y="3944"/>
                </a:cubicBezTo>
                <a:lnTo>
                  <a:pt x="4935" y="3944"/>
                </a:lnTo>
                <a:cubicBezTo>
                  <a:pt x="4590" y="4016"/>
                  <a:pt x="4254" y="4133"/>
                  <a:pt x="3937" y="4277"/>
                </a:cubicBezTo>
                <a:cubicBezTo>
                  <a:pt x="3645" y="4411"/>
                  <a:pt x="3366" y="4572"/>
                  <a:pt x="3105" y="4760"/>
                </a:cubicBezTo>
                <a:cubicBezTo>
                  <a:pt x="2846" y="4950"/>
                  <a:pt x="2603" y="5159"/>
                  <a:pt x="2400" y="5404"/>
                </a:cubicBezTo>
                <a:cubicBezTo>
                  <a:pt x="2098" y="5765"/>
                  <a:pt x="1875" y="6292"/>
                  <a:pt x="1973" y="6769"/>
                </a:cubicBezTo>
                <a:cubicBezTo>
                  <a:pt x="2018" y="6991"/>
                  <a:pt x="2161" y="7187"/>
                  <a:pt x="2370" y="7280"/>
                </a:cubicBezTo>
                <a:cubicBezTo>
                  <a:pt x="2500" y="7339"/>
                  <a:pt x="2638" y="7364"/>
                  <a:pt x="2777" y="7364"/>
                </a:cubicBezTo>
                <a:cubicBezTo>
                  <a:pt x="2921" y="7364"/>
                  <a:pt x="3066" y="7337"/>
                  <a:pt x="3203" y="7293"/>
                </a:cubicBezTo>
                <a:cubicBezTo>
                  <a:pt x="3504" y="7198"/>
                  <a:pt x="3783" y="7030"/>
                  <a:pt x="4015" y="6817"/>
                </a:cubicBezTo>
                <a:cubicBezTo>
                  <a:pt x="4245" y="6602"/>
                  <a:pt x="4426" y="6300"/>
                  <a:pt x="4576" y="6012"/>
                </a:cubicBezTo>
                <a:cubicBezTo>
                  <a:pt x="4874" y="5437"/>
                  <a:pt x="5078" y="4809"/>
                  <a:pt x="5168" y="4166"/>
                </a:cubicBezTo>
                <a:lnTo>
                  <a:pt x="5168" y="4166"/>
                </a:lnTo>
                <a:cubicBezTo>
                  <a:pt x="5295" y="4146"/>
                  <a:pt x="5423" y="4133"/>
                  <a:pt x="5556" y="4129"/>
                </a:cubicBezTo>
                <a:cubicBezTo>
                  <a:pt x="5589" y="4127"/>
                  <a:pt x="5622" y="4127"/>
                  <a:pt x="5656" y="4127"/>
                </a:cubicBezTo>
                <a:cubicBezTo>
                  <a:pt x="5689" y="4127"/>
                  <a:pt x="5722" y="4127"/>
                  <a:pt x="5756" y="4129"/>
                </a:cubicBezTo>
                <a:cubicBezTo>
                  <a:pt x="5786" y="4129"/>
                  <a:pt x="5817" y="4132"/>
                  <a:pt x="5847" y="4134"/>
                </a:cubicBezTo>
                <a:cubicBezTo>
                  <a:pt x="5887" y="4139"/>
                  <a:pt x="5884" y="4137"/>
                  <a:pt x="5927" y="4145"/>
                </a:cubicBezTo>
                <a:cubicBezTo>
                  <a:pt x="5989" y="4156"/>
                  <a:pt x="6051" y="4170"/>
                  <a:pt x="6112" y="4189"/>
                </a:cubicBezTo>
                <a:cubicBezTo>
                  <a:pt x="6139" y="4198"/>
                  <a:pt x="6166" y="4206"/>
                  <a:pt x="6192" y="4216"/>
                </a:cubicBezTo>
                <a:cubicBezTo>
                  <a:pt x="6208" y="4222"/>
                  <a:pt x="6221" y="4227"/>
                  <a:pt x="6235" y="4232"/>
                </a:cubicBezTo>
                <a:cubicBezTo>
                  <a:pt x="6260" y="4242"/>
                  <a:pt x="6243" y="4235"/>
                  <a:pt x="6266" y="4245"/>
                </a:cubicBezTo>
                <a:cubicBezTo>
                  <a:pt x="6493" y="4352"/>
                  <a:pt x="6664" y="4484"/>
                  <a:pt x="6824" y="4680"/>
                </a:cubicBezTo>
                <a:cubicBezTo>
                  <a:pt x="6828" y="4685"/>
                  <a:pt x="6843" y="4703"/>
                  <a:pt x="6843" y="4703"/>
                </a:cubicBezTo>
                <a:cubicBezTo>
                  <a:pt x="6843" y="4703"/>
                  <a:pt x="6843" y="4703"/>
                  <a:pt x="6843" y="4703"/>
                </a:cubicBezTo>
                <a:cubicBezTo>
                  <a:pt x="6841" y="4701"/>
                  <a:pt x="6840" y="4700"/>
                  <a:pt x="6840" y="4700"/>
                </a:cubicBezTo>
                <a:lnTo>
                  <a:pt x="6840" y="4700"/>
                </a:lnTo>
                <a:cubicBezTo>
                  <a:pt x="6840" y="4700"/>
                  <a:pt x="6852" y="4715"/>
                  <a:pt x="6853" y="4716"/>
                </a:cubicBezTo>
                <a:cubicBezTo>
                  <a:pt x="6856" y="4722"/>
                  <a:pt x="6860" y="4727"/>
                  <a:pt x="6864" y="4732"/>
                </a:cubicBezTo>
                <a:cubicBezTo>
                  <a:pt x="6881" y="4758"/>
                  <a:pt x="6900" y="4783"/>
                  <a:pt x="6916" y="4809"/>
                </a:cubicBezTo>
                <a:cubicBezTo>
                  <a:pt x="6951" y="4861"/>
                  <a:pt x="6982" y="4916"/>
                  <a:pt x="7010" y="4972"/>
                </a:cubicBezTo>
                <a:cubicBezTo>
                  <a:pt x="7066" y="5081"/>
                  <a:pt x="7105" y="5182"/>
                  <a:pt x="7138" y="5310"/>
                </a:cubicBezTo>
                <a:cubicBezTo>
                  <a:pt x="7140" y="5318"/>
                  <a:pt x="7142" y="5327"/>
                  <a:pt x="7144" y="5335"/>
                </a:cubicBezTo>
                <a:lnTo>
                  <a:pt x="7144" y="5335"/>
                </a:lnTo>
                <a:cubicBezTo>
                  <a:pt x="6849" y="5499"/>
                  <a:pt x="6570" y="5691"/>
                  <a:pt x="6326" y="5917"/>
                </a:cubicBezTo>
                <a:cubicBezTo>
                  <a:pt x="6086" y="6139"/>
                  <a:pt x="5878" y="6411"/>
                  <a:pt x="5847" y="6745"/>
                </a:cubicBezTo>
                <a:cubicBezTo>
                  <a:pt x="5824" y="6985"/>
                  <a:pt x="5917" y="7266"/>
                  <a:pt x="6145" y="7382"/>
                </a:cubicBezTo>
                <a:cubicBezTo>
                  <a:pt x="6221" y="7421"/>
                  <a:pt x="6300" y="7438"/>
                  <a:pt x="6380" y="7438"/>
                </a:cubicBezTo>
                <a:cubicBezTo>
                  <a:pt x="6590" y="7438"/>
                  <a:pt x="6800" y="7318"/>
                  <a:pt x="6949" y="7171"/>
                </a:cubicBezTo>
                <a:cubicBezTo>
                  <a:pt x="7185" y="6936"/>
                  <a:pt x="7326" y="6607"/>
                  <a:pt x="7401" y="6287"/>
                </a:cubicBezTo>
                <a:cubicBezTo>
                  <a:pt x="7462" y="6022"/>
                  <a:pt x="7474" y="5745"/>
                  <a:pt x="7435" y="5475"/>
                </a:cubicBezTo>
                <a:lnTo>
                  <a:pt x="7435" y="5475"/>
                </a:lnTo>
                <a:cubicBezTo>
                  <a:pt x="7870" y="5247"/>
                  <a:pt x="8329" y="5077"/>
                  <a:pt x="8818" y="4975"/>
                </a:cubicBezTo>
                <a:cubicBezTo>
                  <a:pt x="9065" y="4924"/>
                  <a:pt x="9300" y="4894"/>
                  <a:pt x="9556" y="4894"/>
                </a:cubicBezTo>
                <a:cubicBezTo>
                  <a:pt x="9574" y="4894"/>
                  <a:pt x="9591" y="4894"/>
                  <a:pt x="9608" y="4894"/>
                </a:cubicBezTo>
                <a:cubicBezTo>
                  <a:pt x="9673" y="4896"/>
                  <a:pt x="9739" y="4899"/>
                  <a:pt x="9804" y="4904"/>
                </a:cubicBezTo>
                <a:cubicBezTo>
                  <a:pt x="9834" y="4906"/>
                  <a:pt x="9865" y="4909"/>
                  <a:pt x="9893" y="4913"/>
                </a:cubicBezTo>
                <a:cubicBezTo>
                  <a:pt x="9895" y="4913"/>
                  <a:pt x="9903" y="4914"/>
                  <a:pt x="9909" y="4914"/>
                </a:cubicBezTo>
                <a:lnTo>
                  <a:pt x="9909" y="4914"/>
                </a:lnTo>
                <a:cubicBezTo>
                  <a:pt x="9913" y="4915"/>
                  <a:pt x="9921" y="4916"/>
                  <a:pt x="9921" y="4916"/>
                </a:cubicBezTo>
                <a:cubicBezTo>
                  <a:pt x="9939" y="4919"/>
                  <a:pt x="9957" y="4922"/>
                  <a:pt x="9975" y="4924"/>
                </a:cubicBezTo>
                <a:cubicBezTo>
                  <a:pt x="10099" y="4945"/>
                  <a:pt x="10221" y="4975"/>
                  <a:pt x="10339" y="5017"/>
                </a:cubicBezTo>
                <a:cubicBezTo>
                  <a:pt x="10401" y="5040"/>
                  <a:pt x="10426" y="5050"/>
                  <a:pt x="10479" y="5074"/>
                </a:cubicBezTo>
                <a:cubicBezTo>
                  <a:pt x="10534" y="5100"/>
                  <a:pt x="10586" y="5127"/>
                  <a:pt x="10636" y="5158"/>
                </a:cubicBezTo>
                <a:cubicBezTo>
                  <a:pt x="10747" y="5225"/>
                  <a:pt x="10817" y="5281"/>
                  <a:pt x="10909" y="5371"/>
                </a:cubicBezTo>
                <a:cubicBezTo>
                  <a:pt x="10936" y="5396"/>
                  <a:pt x="10966" y="5407"/>
                  <a:pt x="10995" y="5407"/>
                </a:cubicBezTo>
                <a:cubicBezTo>
                  <a:pt x="11096" y="5407"/>
                  <a:pt x="11185" y="5278"/>
                  <a:pt x="11092" y="5188"/>
                </a:cubicBezTo>
                <a:cubicBezTo>
                  <a:pt x="10691" y="4796"/>
                  <a:pt x="10138" y="4640"/>
                  <a:pt x="9587" y="4635"/>
                </a:cubicBezTo>
                <a:cubicBezTo>
                  <a:pt x="9578" y="4635"/>
                  <a:pt x="9570" y="4635"/>
                  <a:pt x="9561" y="4635"/>
                </a:cubicBezTo>
                <a:cubicBezTo>
                  <a:pt x="8986" y="4635"/>
                  <a:pt x="8411" y="4779"/>
                  <a:pt x="7877" y="4991"/>
                </a:cubicBezTo>
                <a:cubicBezTo>
                  <a:pt x="7710" y="5057"/>
                  <a:pt x="7543" y="5130"/>
                  <a:pt x="7379" y="5212"/>
                </a:cubicBezTo>
                <a:lnTo>
                  <a:pt x="7379" y="5212"/>
                </a:lnTo>
                <a:cubicBezTo>
                  <a:pt x="7322" y="5009"/>
                  <a:pt x="7233" y="4815"/>
                  <a:pt x="7113" y="4640"/>
                </a:cubicBezTo>
                <a:cubicBezTo>
                  <a:pt x="6799" y="4180"/>
                  <a:pt x="6294" y="3884"/>
                  <a:pt x="5735" y="3868"/>
                </a:cubicBezTo>
                <a:cubicBezTo>
                  <a:pt x="5706" y="3867"/>
                  <a:pt x="5678" y="3867"/>
                  <a:pt x="5649" y="3867"/>
                </a:cubicBezTo>
                <a:cubicBezTo>
                  <a:pt x="5499" y="3867"/>
                  <a:pt x="5348" y="3878"/>
                  <a:pt x="5199" y="3898"/>
                </a:cubicBezTo>
                <a:lnTo>
                  <a:pt x="5199" y="3898"/>
                </a:lnTo>
                <a:cubicBezTo>
                  <a:pt x="5252" y="3294"/>
                  <a:pt x="5198" y="2672"/>
                  <a:pt x="5011" y="2094"/>
                </a:cubicBezTo>
                <a:cubicBezTo>
                  <a:pt x="4827" y="1525"/>
                  <a:pt x="4511" y="993"/>
                  <a:pt x="4054" y="605"/>
                </a:cubicBezTo>
                <a:cubicBezTo>
                  <a:pt x="3729" y="331"/>
                  <a:pt x="3352" y="133"/>
                  <a:pt x="2934" y="50"/>
                </a:cubicBezTo>
                <a:cubicBezTo>
                  <a:pt x="2767" y="17"/>
                  <a:pt x="2597" y="1"/>
                  <a:pt x="2427" y="1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06B2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8" name="Google Shape;10;p2"/>
          <p:cNvSpPr/>
          <p:nvPr/>
        </p:nvSpPr>
        <p:spPr>
          <a:xfrm rot="20530800">
            <a:off x="7188480" y="-53280"/>
            <a:ext cx="728640" cy="560520"/>
          </a:xfrm>
          <a:custGeom>
            <a:avLst/>
            <a:gdLst>
              <a:gd name="textAreaLeft" fmla="*/ 0 w 728640"/>
              <a:gd name="textAreaRight" fmla="*/ 729000 w 728640"/>
              <a:gd name="textAreaTop" fmla="*/ 0 h 560520"/>
              <a:gd name="textAreaBottom" fmla="*/ 560880 h 560520"/>
            </a:gdLst>
            <a:ahLst/>
            <a:cxnLst/>
            <a:rect l="textAreaLeft" t="textAreaTop" r="textAreaRight" b="textAreaBottom"/>
            <a:pathLst>
              <a:path w="6026" h="4612">
                <a:moveTo>
                  <a:pt x="1541" y="311"/>
                </a:moveTo>
                <a:lnTo>
                  <a:pt x="1539" y="311"/>
                </a:lnTo>
                <a:cubicBezTo>
                  <a:pt x="1539" y="311"/>
                  <a:pt x="1540" y="311"/>
                  <a:pt x="1541" y="311"/>
                </a:cubicBezTo>
                <a:close/>
                <a:moveTo>
                  <a:pt x="1668" y="307"/>
                </a:moveTo>
                <a:lnTo>
                  <a:pt x="1668" y="307"/>
                </a:lnTo>
                <a:cubicBezTo>
                  <a:pt x="1679" y="308"/>
                  <a:pt x="1689" y="309"/>
                  <a:pt x="1700" y="311"/>
                </a:cubicBezTo>
                <a:lnTo>
                  <a:pt x="1668" y="307"/>
                </a:lnTo>
                <a:close/>
                <a:moveTo>
                  <a:pt x="1773" y="335"/>
                </a:moveTo>
                <a:cubicBezTo>
                  <a:pt x="1787" y="342"/>
                  <a:pt x="1793" y="345"/>
                  <a:pt x="1793" y="345"/>
                </a:cubicBezTo>
                <a:cubicBezTo>
                  <a:pt x="1794" y="345"/>
                  <a:pt x="1782" y="338"/>
                  <a:pt x="1775" y="335"/>
                </a:cubicBezTo>
                <a:cubicBezTo>
                  <a:pt x="1774" y="335"/>
                  <a:pt x="1774" y="335"/>
                  <a:pt x="1773" y="335"/>
                </a:cubicBezTo>
                <a:close/>
                <a:moveTo>
                  <a:pt x="1428" y="344"/>
                </a:moveTo>
                <a:cubicBezTo>
                  <a:pt x="1427" y="344"/>
                  <a:pt x="1425" y="345"/>
                  <a:pt x="1422" y="346"/>
                </a:cubicBezTo>
                <a:lnTo>
                  <a:pt x="1422" y="346"/>
                </a:lnTo>
                <a:cubicBezTo>
                  <a:pt x="1424" y="345"/>
                  <a:pt x="1426" y="344"/>
                  <a:pt x="1428" y="344"/>
                </a:cubicBezTo>
                <a:close/>
                <a:moveTo>
                  <a:pt x="973" y="717"/>
                </a:moveTo>
                <a:lnTo>
                  <a:pt x="973" y="717"/>
                </a:lnTo>
                <a:cubicBezTo>
                  <a:pt x="973" y="717"/>
                  <a:pt x="969" y="721"/>
                  <a:pt x="966" y="725"/>
                </a:cubicBezTo>
                <a:lnTo>
                  <a:pt x="966" y="725"/>
                </a:lnTo>
                <a:cubicBezTo>
                  <a:pt x="967" y="724"/>
                  <a:pt x="969" y="722"/>
                  <a:pt x="970" y="721"/>
                </a:cubicBezTo>
                <a:cubicBezTo>
                  <a:pt x="972" y="718"/>
                  <a:pt x="973" y="717"/>
                  <a:pt x="973" y="717"/>
                </a:cubicBezTo>
                <a:close/>
                <a:moveTo>
                  <a:pt x="959" y="735"/>
                </a:move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lose/>
                <a:moveTo>
                  <a:pt x="2107" y="819"/>
                </a:moveTo>
                <a:cubicBezTo>
                  <a:pt x="2108" y="822"/>
                  <a:pt x="2108" y="826"/>
                  <a:pt x="2109" y="830"/>
                </a:cubicBezTo>
                <a:lnTo>
                  <a:pt x="2109" y="830"/>
                </a:lnTo>
                <a:lnTo>
                  <a:pt x="2107" y="819"/>
                </a:lnTo>
                <a:close/>
                <a:moveTo>
                  <a:pt x="2111" y="844"/>
                </a:moveTo>
                <a:cubicBezTo>
                  <a:pt x="2111" y="849"/>
                  <a:pt x="2112" y="855"/>
                  <a:pt x="2113" y="860"/>
                </a:cubicBezTo>
                <a:lnTo>
                  <a:pt x="2111" y="844"/>
                </a:lnTo>
                <a:close/>
                <a:moveTo>
                  <a:pt x="4979" y="1913"/>
                </a:moveTo>
                <a:cubicBezTo>
                  <a:pt x="4983" y="1915"/>
                  <a:pt x="4988" y="1918"/>
                  <a:pt x="4988" y="1918"/>
                </a:cubicBezTo>
                <a:cubicBezTo>
                  <a:pt x="4988" y="1918"/>
                  <a:pt x="4985" y="1916"/>
                  <a:pt x="4979" y="1913"/>
                </a:cubicBezTo>
                <a:close/>
                <a:moveTo>
                  <a:pt x="5237" y="2061"/>
                </a:moveTo>
                <a:cubicBezTo>
                  <a:pt x="5237" y="2061"/>
                  <a:pt x="5248" y="2069"/>
                  <a:pt x="5253" y="2072"/>
                </a:cubicBezTo>
                <a:cubicBezTo>
                  <a:pt x="5253" y="2073"/>
                  <a:pt x="5254" y="2073"/>
                  <a:pt x="5254" y="2073"/>
                </a:cubicBezTo>
                <a:lnTo>
                  <a:pt x="5254" y="2073"/>
                </a:lnTo>
                <a:cubicBezTo>
                  <a:pt x="5242" y="2064"/>
                  <a:pt x="5237" y="2061"/>
                  <a:pt x="5237" y="2061"/>
                </a:cubicBezTo>
                <a:close/>
                <a:moveTo>
                  <a:pt x="5660" y="2730"/>
                </a:moveTo>
                <a:lnTo>
                  <a:pt x="5660" y="2730"/>
                </a:lnTo>
                <a:cubicBezTo>
                  <a:pt x="5660" y="2732"/>
                  <a:pt x="5661" y="2735"/>
                  <a:pt x="5661" y="2738"/>
                </a:cubicBezTo>
                <a:lnTo>
                  <a:pt x="5661" y="2738"/>
                </a:lnTo>
                <a:lnTo>
                  <a:pt x="5660" y="2730"/>
                </a:lnTo>
                <a:close/>
                <a:moveTo>
                  <a:pt x="5662" y="2743"/>
                </a:moveTo>
                <a:cubicBezTo>
                  <a:pt x="5663" y="2752"/>
                  <a:pt x="5665" y="2762"/>
                  <a:pt x="5666" y="2771"/>
                </a:cubicBezTo>
                <a:lnTo>
                  <a:pt x="5662" y="2743"/>
                </a:lnTo>
                <a:close/>
                <a:moveTo>
                  <a:pt x="5497" y="3345"/>
                </a:moveTo>
                <a:cubicBezTo>
                  <a:pt x="5497" y="3345"/>
                  <a:pt x="5495" y="3347"/>
                  <a:pt x="5492" y="3351"/>
                </a:cubicBezTo>
                <a:lnTo>
                  <a:pt x="5492" y="3351"/>
                </a:lnTo>
                <a:cubicBezTo>
                  <a:pt x="5495" y="3348"/>
                  <a:pt x="5497" y="3345"/>
                  <a:pt x="5497" y="3345"/>
                </a:cubicBezTo>
                <a:close/>
                <a:moveTo>
                  <a:pt x="5482" y="3364"/>
                </a:moveTo>
                <a:cubicBezTo>
                  <a:pt x="5482" y="3364"/>
                  <a:pt x="5482" y="3364"/>
                  <a:pt x="5482" y="3364"/>
                </a:cubicBezTo>
                <a:cubicBezTo>
                  <a:pt x="5482" y="3364"/>
                  <a:pt x="5482" y="3364"/>
                  <a:pt x="5482" y="3364"/>
                </a:cubicBezTo>
                <a:close/>
                <a:moveTo>
                  <a:pt x="5260" y="3583"/>
                </a:moveTo>
                <a:lnTo>
                  <a:pt x="5260" y="3583"/>
                </a:lnTo>
                <a:cubicBezTo>
                  <a:pt x="5260" y="3583"/>
                  <a:pt x="5258" y="3584"/>
                  <a:pt x="5254" y="3587"/>
                </a:cubicBezTo>
                <a:cubicBezTo>
                  <a:pt x="5253" y="3588"/>
                  <a:pt x="5252" y="3589"/>
                  <a:pt x="5250" y="3590"/>
                </a:cubicBezTo>
                <a:lnTo>
                  <a:pt x="5250" y="3590"/>
                </a:lnTo>
                <a:cubicBezTo>
                  <a:pt x="5255" y="3587"/>
                  <a:pt x="5260" y="3583"/>
                  <a:pt x="5260" y="3583"/>
                </a:cubicBezTo>
                <a:close/>
                <a:moveTo>
                  <a:pt x="5247" y="3593"/>
                </a:moveTo>
                <a:cubicBezTo>
                  <a:pt x="5246" y="3594"/>
                  <a:pt x="5246" y="3594"/>
                  <a:pt x="5246" y="3595"/>
                </a:cubicBezTo>
                <a:cubicBezTo>
                  <a:pt x="5243" y="3596"/>
                  <a:pt x="5242" y="3597"/>
                  <a:pt x="5242" y="3597"/>
                </a:cubicBezTo>
                <a:cubicBezTo>
                  <a:pt x="5242" y="3597"/>
                  <a:pt x="5244" y="3595"/>
                  <a:pt x="5247" y="3593"/>
                </a:cubicBezTo>
                <a:close/>
                <a:moveTo>
                  <a:pt x="1618" y="0"/>
                </a:moveTo>
                <a:cubicBezTo>
                  <a:pt x="1515" y="0"/>
                  <a:pt x="1411" y="20"/>
                  <a:pt x="1317" y="59"/>
                </a:cubicBezTo>
                <a:cubicBezTo>
                  <a:pt x="1090" y="152"/>
                  <a:pt x="888" y="325"/>
                  <a:pt x="734" y="524"/>
                </a:cubicBezTo>
                <a:cubicBezTo>
                  <a:pt x="590" y="708"/>
                  <a:pt x="468" y="911"/>
                  <a:pt x="369" y="1122"/>
                </a:cubicBezTo>
                <a:cubicBezTo>
                  <a:pt x="167" y="1548"/>
                  <a:pt x="52" y="2009"/>
                  <a:pt x="26" y="2479"/>
                </a:cubicBezTo>
                <a:cubicBezTo>
                  <a:pt x="0" y="2950"/>
                  <a:pt x="62" y="3400"/>
                  <a:pt x="215" y="3829"/>
                </a:cubicBezTo>
                <a:cubicBezTo>
                  <a:pt x="233" y="3882"/>
                  <a:pt x="254" y="3933"/>
                  <a:pt x="274" y="3985"/>
                </a:cubicBezTo>
                <a:cubicBezTo>
                  <a:pt x="290" y="4023"/>
                  <a:pt x="307" y="4055"/>
                  <a:pt x="346" y="4077"/>
                </a:cubicBezTo>
                <a:cubicBezTo>
                  <a:pt x="368" y="4090"/>
                  <a:pt x="398" y="4099"/>
                  <a:pt x="426" y="4099"/>
                </a:cubicBezTo>
                <a:cubicBezTo>
                  <a:pt x="440" y="4099"/>
                  <a:pt x="453" y="4097"/>
                  <a:pt x="465" y="4093"/>
                </a:cubicBezTo>
                <a:cubicBezTo>
                  <a:pt x="503" y="4081"/>
                  <a:pt x="539" y="4057"/>
                  <a:pt x="557" y="4022"/>
                </a:cubicBezTo>
                <a:cubicBezTo>
                  <a:pt x="576" y="3986"/>
                  <a:pt x="589" y="3940"/>
                  <a:pt x="573" y="3903"/>
                </a:cubicBezTo>
                <a:lnTo>
                  <a:pt x="573" y="3901"/>
                </a:lnTo>
                <a:cubicBezTo>
                  <a:pt x="465" y="3641"/>
                  <a:pt x="393" y="3369"/>
                  <a:pt x="356" y="3091"/>
                </a:cubicBezTo>
                <a:lnTo>
                  <a:pt x="356" y="3091"/>
                </a:lnTo>
                <a:lnTo>
                  <a:pt x="362" y="3131"/>
                </a:lnTo>
                <a:cubicBezTo>
                  <a:pt x="320" y="2825"/>
                  <a:pt x="321" y="2514"/>
                  <a:pt x="362" y="2207"/>
                </a:cubicBezTo>
                <a:lnTo>
                  <a:pt x="362" y="2207"/>
                </a:lnTo>
                <a:lnTo>
                  <a:pt x="356" y="2249"/>
                </a:lnTo>
                <a:cubicBezTo>
                  <a:pt x="377" y="2085"/>
                  <a:pt x="410" y="1924"/>
                  <a:pt x="455" y="1766"/>
                </a:cubicBezTo>
                <a:cubicBezTo>
                  <a:pt x="478" y="1686"/>
                  <a:pt x="503" y="1609"/>
                  <a:pt x="531" y="1531"/>
                </a:cubicBezTo>
                <a:cubicBezTo>
                  <a:pt x="546" y="1491"/>
                  <a:pt x="560" y="1452"/>
                  <a:pt x="576" y="1412"/>
                </a:cubicBezTo>
                <a:cubicBezTo>
                  <a:pt x="579" y="1404"/>
                  <a:pt x="583" y="1396"/>
                  <a:pt x="586" y="1389"/>
                </a:cubicBezTo>
                <a:cubicBezTo>
                  <a:pt x="586" y="1388"/>
                  <a:pt x="586" y="1388"/>
                  <a:pt x="586" y="1387"/>
                </a:cubicBezTo>
                <a:lnTo>
                  <a:pt x="586" y="1387"/>
                </a:lnTo>
                <a:cubicBezTo>
                  <a:pt x="585" y="1391"/>
                  <a:pt x="583" y="1394"/>
                  <a:pt x="583" y="1394"/>
                </a:cubicBezTo>
                <a:cubicBezTo>
                  <a:pt x="583" y="1394"/>
                  <a:pt x="584" y="1393"/>
                  <a:pt x="585" y="1390"/>
                </a:cubicBezTo>
                <a:cubicBezTo>
                  <a:pt x="586" y="1388"/>
                  <a:pt x="587" y="1385"/>
                  <a:pt x="588" y="1383"/>
                </a:cubicBezTo>
                <a:lnTo>
                  <a:pt x="588" y="1383"/>
                </a:lnTo>
                <a:cubicBezTo>
                  <a:pt x="587" y="1384"/>
                  <a:pt x="587" y="1386"/>
                  <a:pt x="586" y="1387"/>
                </a:cubicBezTo>
                <a:lnTo>
                  <a:pt x="586" y="1387"/>
                </a:lnTo>
                <a:cubicBezTo>
                  <a:pt x="588" y="1384"/>
                  <a:pt x="589" y="1380"/>
                  <a:pt x="590" y="1377"/>
                </a:cubicBezTo>
                <a:lnTo>
                  <a:pt x="590" y="1377"/>
                </a:lnTo>
                <a:cubicBezTo>
                  <a:pt x="590" y="1379"/>
                  <a:pt x="589" y="1381"/>
                  <a:pt x="588" y="1383"/>
                </a:cubicBezTo>
                <a:lnTo>
                  <a:pt x="588" y="1383"/>
                </a:lnTo>
                <a:cubicBezTo>
                  <a:pt x="589" y="1379"/>
                  <a:pt x="591" y="1376"/>
                  <a:pt x="592" y="1373"/>
                </a:cubicBezTo>
                <a:cubicBezTo>
                  <a:pt x="592" y="1373"/>
                  <a:pt x="592" y="1373"/>
                  <a:pt x="592" y="1373"/>
                </a:cubicBezTo>
                <a:lnTo>
                  <a:pt x="592" y="1373"/>
                </a:lnTo>
                <a:cubicBezTo>
                  <a:pt x="592" y="1373"/>
                  <a:pt x="591" y="1375"/>
                  <a:pt x="590" y="1377"/>
                </a:cubicBezTo>
                <a:lnTo>
                  <a:pt x="590" y="1377"/>
                </a:lnTo>
                <a:cubicBezTo>
                  <a:pt x="597" y="1362"/>
                  <a:pt x="604" y="1347"/>
                  <a:pt x="611" y="1331"/>
                </a:cubicBezTo>
                <a:cubicBezTo>
                  <a:pt x="678" y="1180"/>
                  <a:pt x="757" y="1035"/>
                  <a:pt x="848" y="895"/>
                </a:cubicBezTo>
                <a:cubicBezTo>
                  <a:pt x="870" y="860"/>
                  <a:pt x="893" y="827"/>
                  <a:pt x="917" y="793"/>
                </a:cubicBezTo>
                <a:cubicBezTo>
                  <a:pt x="929" y="777"/>
                  <a:pt x="940" y="761"/>
                  <a:pt x="952" y="744"/>
                </a:cubicBezTo>
                <a:cubicBezTo>
                  <a:pt x="955" y="740"/>
                  <a:pt x="958" y="735"/>
                  <a:pt x="962" y="730"/>
                </a:cubicBezTo>
                <a:lnTo>
                  <a:pt x="962" y="730"/>
                </a:lnTo>
                <a:cubicBezTo>
                  <a:pt x="961" y="731"/>
                  <a:pt x="960" y="733"/>
                  <a:pt x="959" y="735"/>
                </a:cubicBezTo>
                <a:lnTo>
                  <a:pt x="959" y="735"/>
                </a:lnTo>
                <a:cubicBezTo>
                  <a:pt x="960" y="733"/>
                  <a:pt x="963" y="729"/>
                  <a:pt x="966" y="725"/>
                </a:cubicBezTo>
                <a:lnTo>
                  <a:pt x="966" y="725"/>
                </a:lnTo>
                <a:cubicBezTo>
                  <a:pt x="965" y="727"/>
                  <a:pt x="963" y="728"/>
                  <a:pt x="962" y="730"/>
                </a:cubicBezTo>
                <a:lnTo>
                  <a:pt x="962" y="730"/>
                </a:lnTo>
                <a:cubicBezTo>
                  <a:pt x="965" y="726"/>
                  <a:pt x="969" y="722"/>
                  <a:pt x="972" y="718"/>
                </a:cubicBezTo>
                <a:cubicBezTo>
                  <a:pt x="1026" y="650"/>
                  <a:pt x="1084" y="587"/>
                  <a:pt x="1147" y="529"/>
                </a:cubicBezTo>
                <a:cubicBezTo>
                  <a:pt x="1165" y="514"/>
                  <a:pt x="1183" y="498"/>
                  <a:pt x="1201" y="483"/>
                </a:cubicBezTo>
                <a:cubicBezTo>
                  <a:pt x="1207" y="478"/>
                  <a:pt x="1212" y="473"/>
                  <a:pt x="1218" y="469"/>
                </a:cubicBezTo>
                <a:lnTo>
                  <a:pt x="1218" y="469"/>
                </a:lnTo>
                <a:cubicBezTo>
                  <a:pt x="1224" y="466"/>
                  <a:pt x="1228" y="462"/>
                  <a:pt x="1232" y="459"/>
                </a:cubicBezTo>
                <a:cubicBezTo>
                  <a:pt x="1271" y="430"/>
                  <a:pt x="1311" y="404"/>
                  <a:pt x="1352" y="381"/>
                </a:cubicBezTo>
                <a:cubicBezTo>
                  <a:pt x="1371" y="372"/>
                  <a:pt x="1390" y="362"/>
                  <a:pt x="1409" y="353"/>
                </a:cubicBezTo>
                <a:lnTo>
                  <a:pt x="1409" y="353"/>
                </a:lnTo>
                <a:cubicBezTo>
                  <a:pt x="1410" y="352"/>
                  <a:pt x="1411" y="352"/>
                  <a:pt x="1413" y="351"/>
                </a:cubicBezTo>
                <a:cubicBezTo>
                  <a:pt x="1424" y="347"/>
                  <a:pt x="1435" y="342"/>
                  <a:pt x="1445" y="338"/>
                </a:cubicBezTo>
                <a:cubicBezTo>
                  <a:pt x="1484" y="325"/>
                  <a:pt x="1525" y="314"/>
                  <a:pt x="1566" y="308"/>
                </a:cubicBezTo>
                <a:lnTo>
                  <a:pt x="1566" y="308"/>
                </a:lnTo>
                <a:cubicBezTo>
                  <a:pt x="1585" y="307"/>
                  <a:pt x="1604" y="306"/>
                  <a:pt x="1624" y="306"/>
                </a:cubicBezTo>
                <a:cubicBezTo>
                  <a:pt x="1637" y="306"/>
                  <a:pt x="1650" y="306"/>
                  <a:pt x="1663" y="307"/>
                </a:cubicBezTo>
                <a:lnTo>
                  <a:pt x="1663" y="307"/>
                </a:lnTo>
                <a:cubicBezTo>
                  <a:pt x="1701" y="313"/>
                  <a:pt x="1738" y="321"/>
                  <a:pt x="1773" y="335"/>
                </a:cubicBezTo>
                <a:lnTo>
                  <a:pt x="1773" y="335"/>
                </a:lnTo>
                <a:cubicBezTo>
                  <a:pt x="1772" y="334"/>
                  <a:pt x="1771" y="333"/>
                  <a:pt x="1769" y="332"/>
                </a:cubicBezTo>
                <a:lnTo>
                  <a:pt x="1769" y="332"/>
                </a:lnTo>
                <a:cubicBezTo>
                  <a:pt x="1779" y="337"/>
                  <a:pt x="1788" y="341"/>
                  <a:pt x="1798" y="345"/>
                </a:cubicBezTo>
                <a:cubicBezTo>
                  <a:pt x="1814" y="354"/>
                  <a:pt x="1828" y="363"/>
                  <a:pt x="1844" y="371"/>
                </a:cubicBezTo>
                <a:cubicBezTo>
                  <a:pt x="1850" y="376"/>
                  <a:pt x="1857" y="380"/>
                  <a:pt x="1862" y="384"/>
                </a:cubicBezTo>
                <a:cubicBezTo>
                  <a:pt x="1868" y="388"/>
                  <a:pt x="1881" y="399"/>
                  <a:pt x="1882" y="400"/>
                </a:cubicBezTo>
                <a:lnTo>
                  <a:pt x="1882" y="400"/>
                </a:lnTo>
                <a:cubicBezTo>
                  <a:pt x="1889" y="405"/>
                  <a:pt x="1896" y="411"/>
                  <a:pt x="1903" y="417"/>
                </a:cubicBezTo>
                <a:cubicBezTo>
                  <a:pt x="1923" y="437"/>
                  <a:pt x="1942" y="459"/>
                  <a:pt x="1961" y="480"/>
                </a:cubicBezTo>
                <a:lnTo>
                  <a:pt x="1961" y="480"/>
                </a:lnTo>
                <a:cubicBezTo>
                  <a:pt x="1959" y="478"/>
                  <a:pt x="1958" y="477"/>
                  <a:pt x="1958" y="477"/>
                </a:cubicBezTo>
                <a:lnTo>
                  <a:pt x="1958" y="477"/>
                </a:lnTo>
                <a:cubicBezTo>
                  <a:pt x="1958" y="477"/>
                  <a:pt x="1968" y="488"/>
                  <a:pt x="1972" y="494"/>
                </a:cubicBezTo>
                <a:cubicBezTo>
                  <a:pt x="1978" y="501"/>
                  <a:pt x="1983" y="508"/>
                  <a:pt x="1988" y="517"/>
                </a:cubicBezTo>
                <a:cubicBezTo>
                  <a:pt x="1998" y="531"/>
                  <a:pt x="2008" y="547"/>
                  <a:pt x="2016" y="563"/>
                </a:cubicBezTo>
                <a:cubicBezTo>
                  <a:pt x="2027" y="578"/>
                  <a:pt x="2035" y="596"/>
                  <a:pt x="2042" y="612"/>
                </a:cubicBezTo>
                <a:cubicBezTo>
                  <a:pt x="2048" y="622"/>
                  <a:pt x="2052" y="630"/>
                  <a:pt x="2057" y="640"/>
                </a:cubicBezTo>
                <a:cubicBezTo>
                  <a:pt x="2059" y="647"/>
                  <a:pt x="2063" y="658"/>
                  <a:pt x="2062" y="658"/>
                </a:cubicBezTo>
                <a:cubicBezTo>
                  <a:pt x="2062" y="658"/>
                  <a:pt x="2059" y="652"/>
                  <a:pt x="2052" y="633"/>
                </a:cubicBezTo>
                <a:lnTo>
                  <a:pt x="2052" y="633"/>
                </a:lnTo>
                <a:cubicBezTo>
                  <a:pt x="2076" y="701"/>
                  <a:pt x="2098" y="767"/>
                  <a:pt x="2110" y="839"/>
                </a:cubicBezTo>
                <a:lnTo>
                  <a:pt x="2110" y="839"/>
                </a:lnTo>
                <a:cubicBezTo>
                  <a:pt x="2127" y="973"/>
                  <a:pt x="2119" y="1108"/>
                  <a:pt x="2101" y="1242"/>
                </a:cubicBezTo>
                <a:lnTo>
                  <a:pt x="2107" y="1202"/>
                </a:lnTo>
                <a:lnTo>
                  <a:pt x="2107" y="1202"/>
                </a:lnTo>
                <a:cubicBezTo>
                  <a:pt x="2083" y="1386"/>
                  <a:pt x="2041" y="1567"/>
                  <a:pt x="2003" y="1748"/>
                </a:cubicBezTo>
                <a:cubicBezTo>
                  <a:pt x="1966" y="1934"/>
                  <a:pt x="1929" y="2118"/>
                  <a:pt x="1890" y="2304"/>
                </a:cubicBezTo>
                <a:cubicBezTo>
                  <a:pt x="1877" y="2366"/>
                  <a:pt x="1894" y="2426"/>
                  <a:pt x="1946" y="2466"/>
                </a:cubicBezTo>
                <a:cubicBezTo>
                  <a:pt x="1972" y="2487"/>
                  <a:pt x="2008" y="2499"/>
                  <a:pt x="2044" y="2499"/>
                </a:cubicBezTo>
                <a:cubicBezTo>
                  <a:pt x="2070" y="2499"/>
                  <a:pt x="2097" y="2493"/>
                  <a:pt x="2119" y="2478"/>
                </a:cubicBezTo>
                <a:cubicBezTo>
                  <a:pt x="2326" y="2337"/>
                  <a:pt x="2546" y="2213"/>
                  <a:pt x="2776" y="2111"/>
                </a:cubicBezTo>
                <a:cubicBezTo>
                  <a:pt x="2791" y="2105"/>
                  <a:pt x="2805" y="2098"/>
                  <a:pt x="2819" y="2092"/>
                </a:cubicBezTo>
                <a:cubicBezTo>
                  <a:pt x="2825" y="2089"/>
                  <a:pt x="2831" y="2088"/>
                  <a:pt x="2837" y="2085"/>
                </a:cubicBezTo>
                <a:cubicBezTo>
                  <a:pt x="2843" y="2082"/>
                  <a:pt x="2846" y="2081"/>
                  <a:pt x="2846" y="2081"/>
                </a:cubicBezTo>
                <a:lnTo>
                  <a:pt x="2846" y="2081"/>
                </a:lnTo>
                <a:cubicBezTo>
                  <a:pt x="2846" y="2081"/>
                  <a:pt x="2826" y="2090"/>
                  <a:pt x="2826" y="2090"/>
                </a:cubicBezTo>
                <a:cubicBezTo>
                  <a:pt x="2826" y="2090"/>
                  <a:pt x="2829" y="2089"/>
                  <a:pt x="2835" y="2087"/>
                </a:cubicBezTo>
                <a:cubicBezTo>
                  <a:pt x="2864" y="2074"/>
                  <a:pt x="2893" y="2062"/>
                  <a:pt x="2922" y="2051"/>
                </a:cubicBezTo>
                <a:cubicBezTo>
                  <a:pt x="2981" y="2028"/>
                  <a:pt x="3040" y="2006"/>
                  <a:pt x="3100" y="1986"/>
                </a:cubicBezTo>
                <a:cubicBezTo>
                  <a:pt x="3218" y="1945"/>
                  <a:pt x="3339" y="1911"/>
                  <a:pt x="3461" y="1881"/>
                </a:cubicBezTo>
                <a:cubicBezTo>
                  <a:pt x="3599" y="1848"/>
                  <a:pt x="3738" y="1822"/>
                  <a:pt x="3877" y="1803"/>
                </a:cubicBezTo>
                <a:lnTo>
                  <a:pt x="3877" y="1803"/>
                </a:lnTo>
                <a:lnTo>
                  <a:pt x="3837" y="1807"/>
                </a:lnTo>
                <a:cubicBezTo>
                  <a:pt x="3972" y="1790"/>
                  <a:pt x="4109" y="1779"/>
                  <a:pt x="4246" y="1779"/>
                </a:cubicBezTo>
                <a:cubicBezTo>
                  <a:pt x="4347" y="1779"/>
                  <a:pt x="4448" y="1785"/>
                  <a:pt x="4549" y="1798"/>
                </a:cubicBezTo>
                <a:lnTo>
                  <a:pt x="4549" y="1798"/>
                </a:lnTo>
                <a:cubicBezTo>
                  <a:pt x="4666" y="1815"/>
                  <a:pt x="4781" y="1841"/>
                  <a:pt x="4892" y="1879"/>
                </a:cubicBezTo>
                <a:cubicBezTo>
                  <a:pt x="4919" y="1889"/>
                  <a:pt x="4946" y="1899"/>
                  <a:pt x="4974" y="1911"/>
                </a:cubicBezTo>
                <a:cubicBezTo>
                  <a:pt x="4974" y="1911"/>
                  <a:pt x="4974" y="1911"/>
                  <a:pt x="4974" y="1911"/>
                </a:cubicBezTo>
                <a:lnTo>
                  <a:pt x="4974" y="1911"/>
                </a:lnTo>
                <a:cubicBezTo>
                  <a:pt x="4977" y="1912"/>
                  <a:pt x="4979" y="1914"/>
                  <a:pt x="4982" y="1915"/>
                </a:cubicBezTo>
                <a:cubicBezTo>
                  <a:pt x="5000" y="1922"/>
                  <a:pt x="5015" y="1930"/>
                  <a:pt x="5033" y="1938"/>
                </a:cubicBezTo>
                <a:cubicBezTo>
                  <a:pt x="5083" y="1963"/>
                  <a:pt x="5132" y="1990"/>
                  <a:pt x="5179" y="2022"/>
                </a:cubicBezTo>
                <a:cubicBezTo>
                  <a:pt x="5202" y="2036"/>
                  <a:pt x="5224" y="2052"/>
                  <a:pt x="5246" y="2068"/>
                </a:cubicBezTo>
                <a:cubicBezTo>
                  <a:pt x="5249" y="2070"/>
                  <a:pt x="5252" y="2072"/>
                  <a:pt x="5255" y="2074"/>
                </a:cubicBezTo>
                <a:lnTo>
                  <a:pt x="5255" y="2074"/>
                </a:lnTo>
                <a:cubicBezTo>
                  <a:pt x="5266" y="2084"/>
                  <a:pt x="5277" y="2093"/>
                  <a:pt x="5287" y="2101"/>
                </a:cubicBezTo>
                <a:cubicBezTo>
                  <a:pt x="5329" y="2137"/>
                  <a:pt x="5368" y="2176"/>
                  <a:pt x="5405" y="2217"/>
                </a:cubicBezTo>
                <a:cubicBezTo>
                  <a:pt x="5421" y="2234"/>
                  <a:pt x="5437" y="2253"/>
                  <a:pt x="5451" y="2271"/>
                </a:cubicBezTo>
                <a:lnTo>
                  <a:pt x="5451" y="2271"/>
                </a:lnTo>
                <a:cubicBezTo>
                  <a:pt x="5451" y="2270"/>
                  <a:pt x="5451" y="2270"/>
                  <a:pt x="5450" y="2270"/>
                </a:cubicBezTo>
                <a:lnTo>
                  <a:pt x="5450" y="2270"/>
                </a:lnTo>
                <a:cubicBezTo>
                  <a:pt x="5450" y="2270"/>
                  <a:pt x="5454" y="2275"/>
                  <a:pt x="5467" y="2292"/>
                </a:cubicBezTo>
                <a:cubicBezTo>
                  <a:pt x="5463" y="2287"/>
                  <a:pt x="5460" y="2281"/>
                  <a:pt x="5456" y="2276"/>
                </a:cubicBezTo>
                <a:cubicBezTo>
                  <a:pt x="5454" y="2275"/>
                  <a:pt x="5453" y="2273"/>
                  <a:pt x="5451" y="2271"/>
                </a:cubicBezTo>
                <a:lnTo>
                  <a:pt x="5451" y="2271"/>
                </a:lnTo>
                <a:cubicBezTo>
                  <a:pt x="5453" y="2272"/>
                  <a:pt x="5456" y="2276"/>
                  <a:pt x="5459" y="2279"/>
                </a:cubicBezTo>
                <a:cubicBezTo>
                  <a:pt x="5467" y="2292"/>
                  <a:pt x="5477" y="2305"/>
                  <a:pt x="5486" y="2318"/>
                </a:cubicBezTo>
                <a:cubicBezTo>
                  <a:pt x="5518" y="2363"/>
                  <a:pt x="5545" y="2409"/>
                  <a:pt x="5569" y="2456"/>
                </a:cubicBezTo>
                <a:cubicBezTo>
                  <a:pt x="5577" y="2471"/>
                  <a:pt x="5584" y="2485"/>
                  <a:pt x="5590" y="2500"/>
                </a:cubicBezTo>
                <a:cubicBezTo>
                  <a:pt x="5592" y="2504"/>
                  <a:pt x="5595" y="2510"/>
                  <a:pt x="5597" y="2514"/>
                </a:cubicBezTo>
                <a:lnTo>
                  <a:pt x="5598" y="2517"/>
                </a:lnTo>
                <a:lnTo>
                  <a:pt x="5598" y="2517"/>
                </a:lnTo>
                <a:cubicBezTo>
                  <a:pt x="5608" y="2543"/>
                  <a:pt x="5618" y="2568"/>
                  <a:pt x="5627" y="2594"/>
                </a:cubicBezTo>
                <a:cubicBezTo>
                  <a:pt x="5641" y="2642"/>
                  <a:pt x="5654" y="2691"/>
                  <a:pt x="5662" y="2741"/>
                </a:cubicBezTo>
                <a:lnTo>
                  <a:pt x="5662" y="2741"/>
                </a:lnTo>
                <a:cubicBezTo>
                  <a:pt x="5671" y="2810"/>
                  <a:pt x="5671" y="2880"/>
                  <a:pt x="5664" y="2949"/>
                </a:cubicBezTo>
                <a:lnTo>
                  <a:pt x="5664" y="2949"/>
                </a:lnTo>
                <a:cubicBezTo>
                  <a:pt x="5658" y="2986"/>
                  <a:pt x="5650" y="3023"/>
                  <a:pt x="5640" y="3059"/>
                </a:cubicBezTo>
                <a:cubicBezTo>
                  <a:pt x="5634" y="3078"/>
                  <a:pt x="5628" y="3098"/>
                  <a:pt x="5621" y="3117"/>
                </a:cubicBezTo>
                <a:cubicBezTo>
                  <a:pt x="5618" y="3127"/>
                  <a:pt x="5614" y="3137"/>
                  <a:pt x="5611" y="3146"/>
                </a:cubicBezTo>
                <a:cubicBezTo>
                  <a:pt x="5611" y="3146"/>
                  <a:pt x="5611" y="3146"/>
                  <a:pt x="5611" y="3146"/>
                </a:cubicBezTo>
                <a:lnTo>
                  <a:pt x="5611" y="3146"/>
                </a:lnTo>
                <a:cubicBezTo>
                  <a:pt x="5611" y="3146"/>
                  <a:pt x="5610" y="3147"/>
                  <a:pt x="5610" y="3149"/>
                </a:cubicBezTo>
                <a:cubicBezTo>
                  <a:pt x="5592" y="3186"/>
                  <a:pt x="5574" y="3223"/>
                  <a:pt x="5552" y="3259"/>
                </a:cubicBezTo>
                <a:cubicBezTo>
                  <a:pt x="5544" y="3277"/>
                  <a:pt x="5532" y="3292"/>
                  <a:pt x="5522" y="3308"/>
                </a:cubicBezTo>
                <a:cubicBezTo>
                  <a:pt x="5516" y="3317"/>
                  <a:pt x="5510" y="3326"/>
                  <a:pt x="5505" y="3333"/>
                </a:cubicBezTo>
                <a:cubicBezTo>
                  <a:pt x="5499" y="3343"/>
                  <a:pt x="5486" y="3354"/>
                  <a:pt x="5482" y="3364"/>
                </a:cubicBezTo>
                <a:lnTo>
                  <a:pt x="5482" y="3364"/>
                </a:lnTo>
                <a:cubicBezTo>
                  <a:pt x="5482" y="3363"/>
                  <a:pt x="5485" y="3360"/>
                  <a:pt x="5487" y="3357"/>
                </a:cubicBezTo>
                <a:lnTo>
                  <a:pt x="5487" y="3357"/>
                </a:lnTo>
                <a:cubicBezTo>
                  <a:pt x="5486" y="3359"/>
                  <a:pt x="5484" y="3361"/>
                  <a:pt x="5483" y="3363"/>
                </a:cubicBezTo>
                <a:cubicBezTo>
                  <a:pt x="5476" y="3372"/>
                  <a:pt x="5470" y="3379"/>
                  <a:pt x="5463" y="3387"/>
                </a:cubicBezTo>
                <a:cubicBezTo>
                  <a:pt x="5450" y="3402"/>
                  <a:pt x="5436" y="3418"/>
                  <a:pt x="5421" y="3433"/>
                </a:cubicBezTo>
                <a:cubicBezTo>
                  <a:pt x="5391" y="3465"/>
                  <a:pt x="5359" y="3497"/>
                  <a:pt x="5326" y="3526"/>
                </a:cubicBezTo>
                <a:cubicBezTo>
                  <a:pt x="5312" y="3538"/>
                  <a:pt x="5297" y="3551"/>
                  <a:pt x="5282" y="3564"/>
                </a:cubicBezTo>
                <a:cubicBezTo>
                  <a:pt x="5274" y="3572"/>
                  <a:pt x="5266" y="3577"/>
                  <a:pt x="5257" y="3585"/>
                </a:cubicBezTo>
                <a:cubicBezTo>
                  <a:pt x="5253" y="3587"/>
                  <a:pt x="5250" y="3590"/>
                  <a:pt x="5247" y="3593"/>
                </a:cubicBezTo>
                <a:lnTo>
                  <a:pt x="5247" y="3593"/>
                </a:lnTo>
                <a:cubicBezTo>
                  <a:pt x="5215" y="3617"/>
                  <a:pt x="5181" y="3641"/>
                  <a:pt x="5146" y="3664"/>
                </a:cubicBezTo>
                <a:cubicBezTo>
                  <a:pt x="5073" y="3713"/>
                  <a:pt x="4995" y="3756"/>
                  <a:pt x="4916" y="3796"/>
                </a:cubicBezTo>
                <a:cubicBezTo>
                  <a:pt x="4877" y="3816"/>
                  <a:pt x="4837" y="3836"/>
                  <a:pt x="4797" y="3854"/>
                </a:cubicBezTo>
                <a:cubicBezTo>
                  <a:pt x="4779" y="3862"/>
                  <a:pt x="4753" y="3868"/>
                  <a:pt x="4739" y="3880"/>
                </a:cubicBezTo>
                <a:cubicBezTo>
                  <a:pt x="4739" y="3880"/>
                  <a:pt x="4739" y="3880"/>
                  <a:pt x="4739" y="3880"/>
                </a:cubicBezTo>
                <a:cubicBezTo>
                  <a:pt x="4739" y="3880"/>
                  <a:pt x="4742" y="3878"/>
                  <a:pt x="4745" y="3877"/>
                </a:cubicBezTo>
                <a:lnTo>
                  <a:pt x="4745" y="3877"/>
                </a:lnTo>
                <a:cubicBezTo>
                  <a:pt x="4745" y="3877"/>
                  <a:pt x="4744" y="3878"/>
                  <a:pt x="4743" y="3878"/>
                </a:cubicBezTo>
                <a:cubicBezTo>
                  <a:pt x="4730" y="3882"/>
                  <a:pt x="4719" y="3888"/>
                  <a:pt x="4706" y="3892"/>
                </a:cubicBezTo>
                <a:cubicBezTo>
                  <a:pt x="4507" y="3972"/>
                  <a:pt x="4303" y="4036"/>
                  <a:pt x="4096" y="4090"/>
                </a:cubicBezTo>
                <a:cubicBezTo>
                  <a:pt x="3863" y="4149"/>
                  <a:pt x="3627" y="4193"/>
                  <a:pt x="3389" y="4225"/>
                </a:cubicBezTo>
                <a:lnTo>
                  <a:pt x="3430" y="4219"/>
                </a:lnTo>
                <a:lnTo>
                  <a:pt x="3430" y="4219"/>
                </a:lnTo>
                <a:cubicBezTo>
                  <a:pt x="2941" y="4285"/>
                  <a:pt x="2447" y="4301"/>
                  <a:pt x="1954" y="4301"/>
                </a:cubicBezTo>
                <a:cubicBezTo>
                  <a:pt x="1864" y="4301"/>
                  <a:pt x="1774" y="4301"/>
                  <a:pt x="1684" y="4300"/>
                </a:cubicBezTo>
                <a:cubicBezTo>
                  <a:pt x="1520" y="4297"/>
                  <a:pt x="1356" y="4294"/>
                  <a:pt x="1192" y="4291"/>
                </a:cubicBezTo>
                <a:cubicBezTo>
                  <a:pt x="1191" y="4291"/>
                  <a:pt x="1190" y="4291"/>
                  <a:pt x="1190" y="4291"/>
                </a:cubicBezTo>
                <a:cubicBezTo>
                  <a:pt x="1110" y="4291"/>
                  <a:pt x="1034" y="4364"/>
                  <a:pt x="1036" y="4447"/>
                </a:cubicBezTo>
                <a:cubicBezTo>
                  <a:pt x="1041" y="4529"/>
                  <a:pt x="1106" y="4599"/>
                  <a:pt x="1192" y="4602"/>
                </a:cubicBezTo>
                <a:cubicBezTo>
                  <a:pt x="1456" y="4606"/>
                  <a:pt x="1719" y="4611"/>
                  <a:pt x="1983" y="4611"/>
                </a:cubicBezTo>
                <a:cubicBezTo>
                  <a:pt x="2076" y="4611"/>
                  <a:pt x="2168" y="4611"/>
                  <a:pt x="2261" y="4609"/>
                </a:cubicBezTo>
                <a:cubicBezTo>
                  <a:pt x="2615" y="4603"/>
                  <a:pt x="2971" y="4585"/>
                  <a:pt x="3323" y="4543"/>
                </a:cubicBezTo>
                <a:cubicBezTo>
                  <a:pt x="3677" y="4501"/>
                  <a:pt x="4041" y="4435"/>
                  <a:pt x="4389" y="4331"/>
                </a:cubicBezTo>
                <a:cubicBezTo>
                  <a:pt x="4700" y="4238"/>
                  <a:pt x="5013" y="4120"/>
                  <a:pt x="5287" y="3943"/>
                </a:cubicBezTo>
                <a:cubicBezTo>
                  <a:pt x="5415" y="3859"/>
                  <a:pt x="5538" y="3764"/>
                  <a:pt x="5641" y="3652"/>
                </a:cubicBezTo>
                <a:cubicBezTo>
                  <a:pt x="5752" y="3536"/>
                  <a:pt x="5839" y="3403"/>
                  <a:pt x="5900" y="3255"/>
                </a:cubicBezTo>
                <a:cubicBezTo>
                  <a:pt x="6026" y="2954"/>
                  <a:pt x="5991" y="2622"/>
                  <a:pt x="5854" y="2333"/>
                </a:cubicBezTo>
                <a:cubicBezTo>
                  <a:pt x="5716" y="2045"/>
                  <a:pt x="5477" y="1815"/>
                  <a:pt x="5198" y="1675"/>
                </a:cubicBezTo>
                <a:cubicBezTo>
                  <a:pt x="4902" y="1528"/>
                  <a:pt x="4574" y="1469"/>
                  <a:pt x="4246" y="1469"/>
                </a:cubicBezTo>
                <a:cubicBezTo>
                  <a:pt x="4219" y="1469"/>
                  <a:pt x="4193" y="1470"/>
                  <a:pt x="4166" y="1471"/>
                </a:cubicBezTo>
                <a:cubicBezTo>
                  <a:pt x="3818" y="1482"/>
                  <a:pt x="3467" y="1548"/>
                  <a:pt x="3135" y="1650"/>
                </a:cubicBezTo>
                <a:cubicBezTo>
                  <a:pt x="2836" y="1742"/>
                  <a:pt x="2540" y="1868"/>
                  <a:pt x="2265" y="2023"/>
                </a:cubicBezTo>
                <a:lnTo>
                  <a:pt x="2265" y="2023"/>
                </a:lnTo>
                <a:cubicBezTo>
                  <a:pt x="2297" y="1870"/>
                  <a:pt x="2328" y="1716"/>
                  <a:pt x="2359" y="1563"/>
                </a:cubicBezTo>
                <a:cubicBezTo>
                  <a:pt x="2414" y="1286"/>
                  <a:pt x="2463" y="987"/>
                  <a:pt x="2399" y="702"/>
                </a:cubicBezTo>
                <a:cubicBezTo>
                  <a:pt x="2349" y="469"/>
                  <a:pt x="2216" y="253"/>
                  <a:pt x="2019" y="118"/>
                </a:cubicBezTo>
                <a:cubicBezTo>
                  <a:pt x="1905" y="39"/>
                  <a:pt x="1762" y="0"/>
                  <a:pt x="161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" name="Google Shape;11;p2"/>
          <p:cNvSpPr/>
          <p:nvPr/>
        </p:nvSpPr>
        <p:spPr>
          <a:xfrm>
            <a:off x="3590280" y="4618800"/>
            <a:ext cx="1408680" cy="520200"/>
          </a:xfrm>
          <a:custGeom>
            <a:avLst/>
            <a:gdLst>
              <a:gd name="textAreaLeft" fmla="*/ 0 w 1408680"/>
              <a:gd name="textAreaRight" fmla="*/ 1409040 w 1408680"/>
              <a:gd name="textAreaTop" fmla="*/ 0 h 520200"/>
              <a:gd name="textAreaBottom" fmla="*/ 520560 h 520200"/>
            </a:gdLst>
            <a:ahLst/>
            <a:cxnLst/>
            <a:rect l="textAreaLeft" t="textAreaTop" r="textAreaRight" b="textAreaBottom"/>
            <a:pathLst>
              <a:path w="15032" h="5554">
                <a:moveTo>
                  <a:pt x="7715" y="1"/>
                </a:moveTo>
                <a:cubicBezTo>
                  <a:pt x="7694" y="1"/>
                  <a:pt x="7673" y="7"/>
                  <a:pt x="7651" y="19"/>
                </a:cubicBezTo>
                <a:lnTo>
                  <a:pt x="4719" y="1745"/>
                </a:lnTo>
                <a:cubicBezTo>
                  <a:pt x="3738" y="2322"/>
                  <a:pt x="2757" y="2899"/>
                  <a:pt x="1774" y="3476"/>
                </a:cubicBezTo>
                <a:lnTo>
                  <a:pt x="119" y="4449"/>
                </a:lnTo>
                <a:cubicBezTo>
                  <a:pt x="1" y="4518"/>
                  <a:pt x="73" y="4684"/>
                  <a:pt x="183" y="4684"/>
                </a:cubicBezTo>
                <a:cubicBezTo>
                  <a:pt x="203" y="4684"/>
                  <a:pt x="224" y="4679"/>
                  <a:pt x="245" y="4666"/>
                </a:cubicBezTo>
                <a:lnTo>
                  <a:pt x="245" y="4667"/>
                </a:lnTo>
                <a:lnTo>
                  <a:pt x="3178" y="2942"/>
                </a:lnTo>
                <a:cubicBezTo>
                  <a:pt x="4160" y="2365"/>
                  <a:pt x="5141" y="1788"/>
                  <a:pt x="6122" y="1211"/>
                </a:cubicBezTo>
                <a:lnTo>
                  <a:pt x="7101" y="635"/>
                </a:lnTo>
                <a:lnTo>
                  <a:pt x="7101" y="635"/>
                </a:lnTo>
                <a:cubicBezTo>
                  <a:pt x="6042" y="1841"/>
                  <a:pt x="4983" y="3044"/>
                  <a:pt x="3925" y="4250"/>
                </a:cubicBezTo>
                <a:cubicBezTo>
                  <a:pt x="3639" y="4577"/>
                  <a:pt x="3309" y="4995"/>
                  <a:pt x="3449" y="5459"/>
                </a:cubicBezTo>
                <a:cubicBezTo>
                  <a:pt x="3463" y="5506"/>
                  <a:pt x="3516" y="5553"/>
                  <a:pt x="3569" y="5553"/>
                </a:cubicBezTo>
                <a:cubicBezTo>
                  <a:pt x="3581" y="5553"/>
                  <a:pt x="3592" y="5551"/>
                  <a:pt x="3603" y="5547"/>
                </a:cubicBezTo>
                <a:cubicBezTo>
                  <a:pt x="4535" y="5154"/>
                  <a:pt x="5381" y="4603"/>
                  <a:pt x="6210" y="4028"/>
                </a:cubicBezTo>
                <a:cubicBezTo>
                  <a:pt x="7032" y="3460"/>
                  <a:pt x="7842" y="2869"/>
                  <a:pt x="8724" y="2397"/>
                </a:cubicBezTo>
                <a:cubicBezTo>
                  <a:pt x="9090" y="2201"/>
                  <a:pt x="9466" y="2029"/>
                  <a:pt x="9855" y="1891"/>
                </a:cubicBezTo>
                <a:lnTo>
                  <a:pt x="9855" y="1891"/>
                </a:lnTo>
                <a:cubicBezTo>
                  <a:pt x="9191" y="2691"/>
                  <a:pt x="8528" y="3491"/>
                  <a:pt x="7865" y="4290"/>
                </a:cubicBezTo>
                <a:cubicBezTo>
                  <a:pt x="7652" y="4547"/>
                  <a:pt x="7439" y="4803"/>
                  <a:pt x="7226" y="5059"/>
                </a:cubicBezTo>
                <a:cubicBezTo>
                  <a:pt x="7186" y="5108"/>
                  <a:pt x="7174" y="5172"/>
                  <a:pt x="7216" y="5224"/>
                </a:cubicBezTo>
                <a:cubicBezTo>
                  <a:pt x="7241" y="5255"/>
                  <a:pt x="7279" y="5275"/>
                  <a:pt x="7318" y="5275"/>
                </a:cubicBezTo>
                <a:cubicBezTo>
                  <a:pt x="7339" y="5275"/>
                  <a:pt x="7360" y="5269"/>
                  <a:pt x="7379" y="5257"/>
                </a:cubicBezTo>
                <a:cubicBezTo>
                  <a:pt x="7985" y="4865"/>
                  <a:pt x="8590" y="4473"/>
                  <a:pt x="9198" y="4082"/>
                </a:cubicBezTo>
                <a:cubicBezTo>
                  <a:pt x="9500" y="3886"/>
                  <a:pt x="9804" y="3689"/>
                  <a:pt x="10107" y="3493"/>
                </a:cubicBezTo>
                <a:cubicBezTo>
                  <a:pt x="10334" y="3347"/>
                  <a:pt x="10603" y="3122"/>
                  <a:pt x="10889" y="3122"/>
                </a:cubicBezTo>
                <a:cubicBezTo>
                  <a:pt x="10901" y="3122"/>
                  <a:pt x="10913" y="3123"/>
                  <a:pt x="10925" y="3123"/>
                </a:cubicBezTo>
                <a:cubicBezTo>
                  <a:pt x="11028" y="3131"/>
                  <a:pt x="11139" y="3174"/>
                  <a:pt x="11207" y="3254"/>
                </a:cubicBezTo>
                <a:cubicBezTo>
                  <a:pt x="11289" y="3352"/>
                  <a:pt x="11263" y="3474"/>
                  <a:pt x="11234" y="3590"/>
                </a:cubicBezTo>
                <a:cubicBezTo>
                  <a:pt x="11197" y="3735"/>
                  <a:pt x="11159" y="3882"/>
                  <a:pt x="11199" y="4030"/>
                </a:cubicBezTo>
                <a:cubicBezTo>
                  <a:pt x="11230" y="4135"/>
                  <a:pt x="11291" y="4223"/>
                  <a:pt x="11378" y="4287"/>
                </a:cubicBezTo>
                <a:cubicBezTo>
                  <a:pt x="11502" y="4379"/>
                  <a:pt x="11659" y="4410"/>
                  <a:pt x="11814" y="4410"/>
                </a:cubicBezTo>
                <a:cubicBezTo>
                  <a:pt x="11871" y="4410"/>
                  <a:pt x="11929" y="4405"/>
                  <a:pt x="11984" y="4398"/>
                </a:cubicBezTo>
                <a:cubicBezTo>
                  <a:pt x="12253" y="4365"/>
                  <a:pt x="12486" y="4259"/>
                  <a:pt x="12732" y="4151"/>
                </a:cubicBezTo>
                <a:cubicBezTo>
                  <a:pt x="13473" y="3823"/>
                  <a:pt x="14214" y="3495"/>
                  <a:pt x="14954" y="3168"/>
                </a:cubicBezTo>
                <a:cubicBezTo>
                  <a:pt x="15017" y="3141"/>
                  <a:pt x="15032" y="3050"/>
                  <a:pt x="15000" y="2995"/>
                </a:cubicBezTo>
                <a:cubicBezTo>
                  <a:pt x="14976" y="2954"/>
                  <a:pt x="14936" y="2936"/>
                  <a:pt x="14895" y="2936"/>
                </a:cubicBezTo>
                <a:cubicBezTo>
                  <a:pt x="14872" y="2936"/>
                  <a:pt x="14849" y="2941"/>
                  <a:pt x="14827" y="2951"/>
                </a:cubicBezTo>
                <a:cubicBezTo>
                  <a:pt x="14167" y="3243"/>
                  <a:pt x="13506" y="3535"/>
                  <a:pt x="12846" y="3827"/>
                </a:cubicBezTo>
                <a:cubicBezTo>
                  <a:pt x="12590" y="3941"/>
                  <a:pt x="12335" y="4077"/>
                  <a:pt x="12057" y="4134"/>
                </a:cubicBezTo>
                <a:cubicBezTo>
                  <a:pt x="11982" y="4148"/>
                  <a:pt x="11897" y="4160"/>
                  <a:pt x="11813" y="4160"/>
                </a:cubicBezTo>
                <a:cubicBezTo>
                  <a:pt x="11703" y="4160"/>
                  <a:pt x="11595" y="4140"/>
                  <a:pt x="11516" y="4079"/>
                </a:cubicBezTo>
                <a:cubicBezTo>
                  <a:pt x="11499" y="4066"/>
                  <a:pt x="11476" y="4037"/>
                  <a:pt x="11460" y="4010"/>
                </a:cubicBezTo>
                <a:cubicBezTo>
                  <a:pt x="11441" y="3974"/>
                  <a:pt x="11431" y="3922"/>
                  <a:pt x="11433" y="3873"/>
                </a:cubicBezTo>
                <a:cubicBezTo>
                  <a:pt x="11437" y="3723"/>
                  <a:pt x="11509" y="3584"/>
                  <a:pt x="11515" y="3433"/>
                </a:cubicBezTo>
                <a:cubicBezTo>
                  <a:pt x="11526" y="3152"/>
                  <a:pt x="11300" y="2938"/>
                  <a:pt x="11037" y="2886"/>
                </a:cubicBezTo>
                <a:cubicBezTo>
                  <a:pt x="10989" y="2877"/>
                  <a:pt x="10942" y="2872"/>
                  <a:pt x="10896" y="2872"/>
                </a:cubicBezTo>
                <a:cubicBezTo>
                  <a:pt x="10642" y="2872"/>
                  <a:pt x="10407" y="3001"/>
                  <a:pt x="10194" y="3138"/>
                </a:cubicBezTo>
                <a:cubicBezTo>
                  <a:pt x="9893" y="3331"/>
                  <a:pt x="9592" y="3526"/>
                  <a:pt x="9291" y="3721"/>
                </a:cubicBezTo>
                <a:cubicBezTo>
                  <a:pt x="8839" y="4014"/>
                  <a:pt x="8386" y="4306"/>
                  <a:pt x="7933" y="4599"/>
                </a:cubicBezTo>
                <a:lnTo>
                  <a:pt x="7933" y="4599"/>
                </a:lnTo>
                <a:cubicBezTo>
                  <a:pt x="8515" y="3899"/>
                  <a:pt x="9095" y="3198"/>
                  <a:pt x="9677" y="2499"/>
                </a:cubicBezTo>
                <a:cubicBezTo>
                  <a:pt x="9890" y="2243"/>
                  <a:pt x="10103" y="1986"/>
                  <a:pt x="10316" y="1730"/>
                </a:cubicBezTo>
                <a:cubicBezTo>
                  <a:pt x="10383" y="1648"/>
                  <a:pt x="10334" y="1514"/>
                  <a:pt x="10230" y="1514"/>
                </a:cubicBezTo>
                <a:cubicBezTo>
                  <a:pt x="10219" y="1514"/>
                  <a:pt x="10206" y="1515"/>
                  <a:pt x="10194" y="1519"/>
                </a:cubicBezTo>
                <a:cubicBezTo>
                  <a:pt x="9229" y="1795"/>
                  <a:pt x="8347" y="2283"/>
                  <a:pt x="7514" y="2830"/>
                </a:cubicBezTo>
                <a:cubicBezTo>
                  <a:pt x="6674" y="3379"/>
                  <a:pt x="5872" y="3987"/>
                  <a:pt x="5019" y="4518"/>
                </a:cubicBezTo>
                <a:cubicBezTo>
                  <a:pt x="4584" y="4788"/>
                  <a:pt x="4137" y="5039"/>
                  <a:pt x="3668" y="5247"/>
                </a:cubicBezTo>
                <a:lnTo>
                  <a:pt x="3668" y="5247"/>
                </a:lnTo>
                <a:cubicBezTo>
                  <a:pt x="3659" y="4931"/>
                  <a:pt x="3916" y="4640"/>
                  <a:pt x="4112" y="4417"/>
                </a:cubicBezTo>
                <a:cubicBezTo>
                  <a:pt x="4413" y="4075"/>
                  <a:pt x="4712" y="3733"/>
                  <a:pt x="5013" y="3391"/>
                </a:cubicBezTo>
                <a:cubicBezTo>
                  <a:pt x="5607" y="2716"/>
                  <a:pt x="6202" y="2040"/>
                  <a:pt x="6796" y="1363"/>
                </a:cubicBezTo>
                <a:lnTo>
                  <a:pt x="7803" y="218"/>
                </a:lnTo>
                <a:cubicBezTo>
                  <a:pt x="7878" y="132"/>
                  <a:pt x="7812" y="1"/>
                  <a:pt x="7715" y="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rgbClr val="FF81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3" name="Google Shape;12;p2"/>
          <p:cNvGrpSpPr/>
          <p:nvPr/>
        </p:nvGrpSpPr>
        <p:grpSpPr>
          <a:xfrm>
            <a:off x="7877880" y="-916200"/>
            <a:ext cx="1912320" cy="2111040"/>
            <a:chOff x="7877880" y="-916200"/>
            <a:chExt cx="1912320" cy="2111040"/>
          </a:xfrm>
        </p:grpSpPr>
        <p:sp>
          <p:nvSpPr>
            <p:cNvPr id="4" name="Google Shape;13;p2"/>
            <p:cNvSpPr/>
            <p:nvPr/>
          </p:nvSpPr>
          <p:spPr>
            <a:xfrm rot="17508000">
              <a:off x="7983000" y="-521280"/>
              <a:ext cx="1736640" cy="1327320"/>
            </a:xfrm>
            <a:custGeom>
              <a:avLst/>
              <a:gdLst>
                <a:gd name="textAreaLeft" fmla="*/ 0 w 1736640"/>
                <a:gd name="textAreaRight" fmla="*/ 1737000 w 1736640"/>
                <a:gd name="textAreaTop" fmla="*/ 0 h 1327320"/>
                <a:gd name="textAreaBottom" fmla="*/ 1327680 h 132732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3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30" y="2750"/>
                  </a:cubicBezTo>
                  <a:cubicBezTo>
                    <a:pt x="13475" y="3254"/>
                    <a:pt x="13863" y="3743"/>
                    <a:pt x="13808" y="4302"/>
                  </a:cubicBezTo>
                  <a:cubicBezTo>
                    <a:pt x="13757" y="4827"/>
                    <a:pt x="13227" y="5218"/>
                    <a:pt x="12713" y="5218"/>
                  </a:cubicBezTo>
                  <a:cubicBezTo>
                    <a:pt x="12558" y="5218"/>
                    <a:pt x="12404" y="5183"/>
                    <a:pt x="12266" y="5105"/>
                  </a:cubicBezTo>
                  <a:cubicBezTo>
                    <a:pt x="12034" y="4974"/>
                    <a:pt x="11867" y="4764"/>
                    <a:pt x="11730" y="4532"/>
                  </a:cubicBezTo>
                  <a:lnTo>
                    <a:pt x="11729" y="4532"/>
                  </a:lnTo>
                  <a:cubicBezTo>
                    <a:pt x="11640" y="4378"/>
                    <a:pt x="11561" y="4214"/>
                    <a:pt x="11484" y="4054"/>
                  </a:cubicBezTo>
                  <a:cubicBezTo>
                    <a:pt x="10868" y="2768"/>
                    <a:pt x="9917" y="1406"/>
                    <a:pt x="8498" y="1264"/>
                  </a:cubicBezTo>
                  <a:cubicBezTo>
                    <a:pt x="8423" y="1257"/>
                    <a:pt x="8348" y="1253"/>
                    <a:pt x="8272" y="1253"/>
                  </a:cubicBezTo>
                  <a:cubicBezTo>
                    <a:pt x="7402" y="1253"/>
                    <a:pt x="6566" y="1738"/>
                    <a:pt x="5984" y="2398"/>
                  </a:cubicBezTo>
                  <a:cubicBezTo>
                    <a:pt x="5367" y="3100"/>
                    <a:pt x="4989" y="4149"/>
                    <a:pt x="5427" y="4975"/>
                  </a:cubicBezTo>
                  <a:cubicBezTo>
                    <a:pt x="5826" y="5723"/>
                    <a:pt x="6747" y="6043"/>
                    <a:pt x="7245" y="6729"/>
                  </a:cubicBezTo>
                  <a:cubicBezTo>
                    <a:pt x="7855" y="7573"/>
                    <a:pt x="7644" y="8843"/>
                    <a:pt x="6910" y="9582"/>
                  </a:cubicBezTo>
                  <a:cubicBezTo>
                    <a:pt x="6326" y="10170"/>
                    <a:pt x="5488" y="10444"/>
                    <a:pt x="4654" y="10444"/>
                  </a:cubicBezTo>
                  <a:cubicBezTo>
                    <a:pt x="4439" y="10444"/>
                    <a:pt x="4224" y="10426"/>
                    <a:pt x="4014" y="10390"/>
                  </a:cubicBezTo>
                  <a:cubicBezTo>
                    <a:pt x="3438" y="10292"/>
                    <a:pt x="2875" y="10076"/>
                    <a:pt x="2295" y="10076"/>
                  </a:cubicBezTo>
                  <a:cubicBezTo>
                    <a:pt x="2264" y="10076"/>
                    <a:pt x="2234" y="10077"/>
                    <a:pt x="2204" y="10078"/>
                  </a:cubicBezTo>
                  <a:cubicBezTo>
                    <a:pt x="1485" y="10105"/>
                    <a:pt x="791" y="10513"/>
                    <a:pt x="418" y="11127"/>
                  </a:cubicBezTo>
                  <a:cubicBezTo>
                    <a:pt x="44" y="11741"/>
                    <a:pt x="1" y="12546"/>
                    <a:pt x="307" y="13196"/>
                  </a:cubicBezTo>
                  <a:cubicBezTo>
                    <a:pt x="470" y="13542"/>
                    <a:pt x="746" y="13855"/>
                    <a:pt x="1112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3" y="14000"/>
                    <a:pt x="1719" y="13979"/>
                    <a:pt x="1862" y="13950"/>
                  </a:cubicBezTo>
                  <a:cubicBezTo>
                    <a:pt x="3085" y="13709"/>
                    <a:pt x="4175" y="13002"/>
                    <a:pt x="5397" y="12750"/>
                  </a:cubicBezTo>
                  <a:cubicBezTo>
                    <a:pt x="5527" y="12723"/>
                    <a:pt x="5664" y="12703"/>
                    <a:pt x="5797" y="12703"/>
                  </a:cubicBezTo>
                  <a:cubicBezTo>
                    <a:pt x="5961" y="12703"/>
                    <a:pt x="6121" y="12734"/>
                    <a:pt x="6259" y="12821"/>
                  </a:cubicBezTo>
                  <a:cubicBezTo>
                    <a:pt x="6633" y="13060"/>
                    <a:pt x="6665" y="13592"/>
                    <a:pt x="6605" y="14032"/>
                  </a:cubicBezTo>
                  <a:cubicBezTo>
                    <a:pt x="6458" y="15076"/>
                    <a:pt x="6026" y="16054"/>
                    <a:pt x="5751" y="17070"/>
                  </a:cubicBezTo>
                  <a:cubicBezTo>
                    <a:pt x="5475" y="18088"/>
                    <a:pt x="5370" y="19219"/>
                    <a:pt x="5853" y="20155"/>
                  </a:cubicBezTo>
                  <a:cubicBezTo>
                    <a:pt x="6265" y="20954"/>
                    <a:pt x="7065" y="21504"/>
                    <a:pt x="7924" y="21769"/>
                  </a:cubicBezTo>
                  <a:cubicBezTo>
                    <a:pt x="8494" y="21945"/>
                    <a:pt x="9091" y="22007"/>
                    <a:pt x="9689" y="22007"/>
                  </a:cubicBezTo>
                  <a:cubicBezTo>
                    <a:pt x="9992" y="22007"/>
                    <a:pt x="10295" y="21991"/>
                    <a:pt x="10595" y="21966"/>
                  </a:cubicBezTo>
                  <a:cubicBezTo>
                    <a:pt x="12069" y="21842"/>
                    <a:pt x="13698" y="21382"/>
                    <a:pt x="14411" y="20086"/>
                  </a:cubicBezTo>
                  <a:cubicBezTo>
                    <a:pt x="14729" y="19509"/>
                    <a:pt x="14821" y="18834"/>
                    <a:pt x="15076" y="18227"/>
                  </a:cubicBezTo>
                  <a:cubicBezTo>
                    <a:pt x="15479" y="17264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80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8"/>
                    <a:pt x="20198" y="20226"/>
                  </a:cubicBezTo>
                  <a:cubicBezTo>
                    <a:pt x="20224" y="21115"/>
                    <a:pt x="20606" y="22150"/>
                    <a:pt x="21473" y="22344"/>
                  </a:cubicBezTo>
                  <a:cubicBezTo>
                    <a:pt x="21558" y="22363"/>
                    <a:pt x="21643" y="22373"/>
                    <a:pt x="21727" y="22373"/>
                  </a:cubicBezTo>
                  <a:cubicBezTo>
                    <a:pt x="22503" y="22373"/>
                    <a:pt x="23191" y="21591"/>
                    <a:pt x="23269" y="20784"/>
                  </a:cubicBezTo>
                  <a:cubicBezTo>
                    <a:pt x="23372" y="19702"/>
                    <a:pt x="22702" y="18709"/>
                    <a:pt x="22460" y="17647"/>
                  </a:cubicBezTo>
                  <a:cubicBezTo>
                    <a:pt x="22129" y="16185"/>
                    <a:pt x="22657" y="14609"/>
                    <a:pt x="23643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1"/>
                    <a:pt x="29232" y="9973"/>
                  </a:cubicBezTo>
                  <a:cubicBezTo>
                    <a:pt x="29271" y="9360"/>
                    <a:pt x="28628" y="8881"/>
                    <a:pt x="28013" y="8861"/>
                  </a:cubicBezTo>
                  <a:cubicBezTo>
                    <a:pt x="27992" y="8860"/>
                    <a:pt x="27971" y="8859"/>
                    <a:pt x="27950" y="8859"/>
                  </a:cubicBezTo>
                  <a:cubicBezTo>
                    <a:pt x="27361" y="8859"/>
                    <a:pt x="26807" y="9148"/>
                    <a:pt x="26282" y="9422"/>
                  </a:cubicBezTo>
                  <a:cubicBezTo>
                    <a:pt x="25784" y="9681"/>
                    <a:pt x="25252" y="9940"/>
                    <a:pt x="24697" y="9940"/>
                  </a:cubicBezTo>
                  <a:cubicBezTo>
                    <a:pt x="24645" y="9940"/>
                    <a:pt x="24592" y="9937"/>
                    <a:pt x="24539" y="9933"/>
                  </a:cubicBezTo>
                  <a:cubicBezTo>
                    <a:pt x="24405" y="9920"/>
                    <a:pt x="24269" y="9889"/>
                    <a:pt x="24164" y="9807"/>
                  </a:cubicBezTo>
                  <a:cubicBezTo>
                    <a:pt x="23928" y="9623"/>
                    <a:pt x="23933" y="9263"/>
                    <a:pt x="24026" y="8980"/>
                  </a:cubicBezTo>
                  <a:cubicBezTo>
                    <a:pt x="24287" y="8173"/>
                    <a:pt x="25020" y="7630"/>
                    <a:pt x="25634" y="7045"/>
                  </a:cubicBezTo>
                  <a:cubicBezTo>
                    <a:pt x="26112" y="6590"/>
                    <a:pt x="27023" y="5508"/>
                    <a:pt x="26519" y="4817"/>
                  </a:cubicBezTo>
                  <a:cubicBezTo>
                    <a:pt x="26200" y="4377"/>
                    <a:pt x="25597" y="4196"/>
                    <a:pt x="25034" y="4196"/>
                  </a:cubicBezTo>
                  <a:cubicBezTo>
                    <a:pt x="24803" y="4196"/>
                    <a:pt x="24579" y="4226"/>
                    <a:pt x="24384" y="4282"/>
                  </a:cubicBezTo>
                  <a:cubicBezTo>
                    <a:pt x="23633" y="4495"/>
                    <a:pt x="23005" y="5003"/>
                    <a:pt x="22404" y="5500"/>
                  </a:cubicBezTo>
                  <a:cubicBezTo>
                    <a:pt x="21802" y="5997"/>
                    <a:pt x="21182" y="6509"/>
                    <a:pt x="20434" y="6735"/>
                  </a:cubicBezTo>
                  <a:cubicBezTo>
                    <a:pt x="20172" y="6814"/>
                    <a:pt x="19900" y="6852"/>
                    <a:pt x="19628" y="6852"/>
                  </a:cubicBezTo>
                  <a:cubicBezTo>
                    <a:pt x="18776" y="6852"/>
                    <a:pt x="17920" y="6480"/>
                    <a:pt x="17369" y="5827"/>
                  </a:cubicBezTo>
                  <a:cubicBezTo>
                    <a:pt x="16756" y="5100"/>
                    <a:pt x="16535" y="4130"/>
                    <a:pt x="16327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8" y="634"/>
                    <a:pt x="15282" y="339"/>
                    <a:pt x="14998" y="162"/>
                  </a:cubicBezTo>
                  <a:cubicBezTo>
                    <a:pt x="14823" y="51"/>
                    <a:pt x="14624" y="1"/>
                    <a:pt x="1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" name="Google Shape;14;p2"/>
            <p:cNvSpPr/>
            <p:nvPr/>
          </p:nvSpPr>
          <p:spPr>
            <a:xfrm rot="17508000">
              <a:off x="8377920" y="-695880"/>
              <a:ext cx="226080" cy="276120"/>
            </a:xfrm>
            <a:custGeom>
              <a:avLst/>
              <a:gdLst>
                <a:gd name="textAreaLeft" fmla="*/ 0 w 226080"/>
                <a:gd name="textAreaRight" fmla="*/ 226440 w 226080"/>
                <a:gd name="textAreaTop" fmla="*/ 0 h 276120"/>
                <a:gd name="textAreaBottom" fmla="*/ 276480 h 276120"/>
              </a:gdLst>
              <a:ahLst/>
              <a:cxnLst/>
              <a:rect l="textAreaLeft" t="textAreaTop" r="textAreaRight" b="textAreaBottom"/>
              <a:pathLst>
                <a:path w="3817" h="4660">
                  <a:moveTo>
                    <a:pt x="2222" y="0"/>
                  </a:moveTo>
                  <a:cubicBezTo>
                    <a:pt x="1756" y="0"/>
                    <a:pt x="2023" y="2795"/>
                    <a:pt x="0" y="4659"/>
                  </a:cubicBezTo>
                  <a:cubicBezTo>
                    <a:pt x="0" y="4659"/>
                    <a:pt x="3817" y="2181"/>
                    <a:pt x="2671" y="450"/>
                  </a:cubicBezTo>
                  <a:cubicBezTo>
                    <a:pt x="2464" y="137"/>
                    <a:pt x="2325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" name="Google Shape;15;p2"/>
            <p:cNvSpPr/>
            <p:nvPr/>
          </p:nvSpPr>
          <p:spPr>
            <a:xfrm rot="17508000">
              <a:off x="9272160" y="-509400"/>
              <a:ext cx="345960" cy="194400"/>
            </a:xfrm>
            <a:custGeom>
              <a:avLst/>
              <a:gdLst>
                <a:gd name="textAreaLeft" fmla="*/ 0 w 345960"/>
                <a:gd name="textAreaRight" fmla="*/ 346320 w 345960"/>
                <a:gd name="textAreaTop" fmla="*/ 0 h 194400"/>
                <a:gd name="textAreaBottom" fmla="*/ 194760 h 194400"/>
              </a:gdLst>
              <a:ahLst/>
              <a:cxnLst/>
              <a:rect l="textAreaLeft" t="textAreaTop" r="textAreaRight" b="textAreaBottom"/>
              <a:pathLst>
                <a:path w="5837" h="3285">
                  <a:moveTo>
                    <a:pt x="2484" y="0"/>
                  </a:moveTo>
                  <a:cubicBezTo>
                    <a:pt x="1615" y="0"/>
                    <a:pt x="1241" y="508"/>
                    <a:pt x="1241" y="508"/>
                  </a:cubicBezTo>
                  <a:cubicBezTo>
                    <a:pt x="1241" y="508"/>
                    <a:pt x="1" y="1636"/>
                    <a:pt x="2178" y="2932"/>
                  </a:cubicBezTo>
                  <a:cubicBezTo>
                    <a:pt x="2595" y="3179"/>
                    <a:pt x="3000" y="3284"/>
                    <a:pt x="3369" y="3284"/>
                  </a:cubicBezTo>
                  <a:cubicBezTo>
                    <a:pt x="4930" y="3284"/>
                    <a:pt x="5837" y="1406"/>
                    <a:pt x="4155" y="497"/>
                  </a:cubicBezTo>
                  <a:cubicBezTo>
                    <a:pt x="3467" y="125"/>
                    <a:pt x="2915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" name="Google Shape;16;p2"/>
            <p:cNvSpPr/>
            <p:nvPr/>
          </p:nvSpPr>
          <p:spPr>
            <a:xfrm rot="17508000">
              <a:off x="7948080" y="-527040"/>
              <a:ext cx="1736640" cy="1327320"/>
            </a:xfrm>
            <a:custGeom>
              <a:avLst/>
              <a:gdLst>
                <a:gd name="textAreaLeft" fmla="*/ 0 w 1736640"/>
                <a:gd name="textAreaRight" fmla="*/ 1737000 w 1736640"/>
                <a:gd name="textAreaTop" fmla="*/ 0 h 1327320"/>
                <a:gd name="textAreaBottom" fmla="*/ 1327680 h 132732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4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28" y="2749"/>
                  </a:cubicBezTo>
                  <a:cubicBezTo>
                    <a:pt x="13474" y="3254"/>
                    <a:pt x="13863" y="3742"/>
                    <a:pt x="13808" y="4300"/>
                  </a:cubicBezTo>
                  <a:cubicBezTo>
                    <a:pt x="13757" y="4826"/>
                    <a:pt x="13228" y="5218"/>
                    <a:pt x="12714" y="5218"/>
                  </a:cubicBezTo>
                  <a:cubicBezTo>
                    <a:pt x="12558" y="5218"/>
                    <a:pt x="12404" y="5182"/>
                    <a:pt x="12265" y="5103"/>
                  </a:cubicBezTo>
                  <a:cubicBezTo>
                    <a:pt x="12034" y="4972"/>
                    <a:pt x="11867" y="4764"/>
                    <a:pt x="11730" y="4531"/>
                  </a:cubicBezTo>
                  <a:lnTo>
                    <a:pt x="11730" y="4532"/>
                  </a:lnTo>
                  <a:cubicBezTo>
                    <a:pt x="11639" y="4378"/>
                    <a:pt x="11560" y="4213"/>
                    <a:pt x="11484" y="4054"/>
                  </a:cubicBezTo>
                  <a:cubicBezTo>
                    <a:pt x="10868" y="2768"/>
                    <a:pt x="9917" y="1405"/>
                    <a:pt x="8498" y="1264"/>
                  </a:cubicBezTo>
                  <a:cubicBezTo>
                    <a:pt x="8422" y="1256"/>
                    <a:pt x="8345" y="1253"/>
                    <a:pt x="8270" y="1253"/>
                  </a:cubicBezTo>
                  <a:cubicBezTo>
                    <a:pt x="7400" y="1253"/>
                    <a:pt x="6565" y="1739"/>
                    <a:pt x="5985" y="2398"/>
                  </a:cubicBezTo>
                  <a:cubicBezTo>
                    <a:pt x="5367" y="3100"/>
                    <a:pt x="4988" y="4148"/>
                    <a:pt x="5427" y="4974"/>
                  </a:cubicBezTo>
                  <a:cubicBezTo>
                    <a:pt x="5826" y="5724"/>
                    <a:pt x="6747" y="6043"/>
                    <a:pt x="7245" y="6729"/>
                  </a:cubicBezTo>
                  <a:cubicBezTo>
                    <a:pt x="7856" y="7573"/>
                    <a:pt x="7645" y="8843"/>
                    <a:pt x="6909" y="9582"/>
                  </a:cubicBezTo>
                  <a:cubicBezTo>
                    <a:pt x="6326" y="10169"/>
                    <a:pt x="5488" y="10443"/>
                    <a:pt x="4653" y="10443"/>
                  </a:cubicBezTo>
                  <a:cubicBezTo>
                    <a:pt x="4439" y="10443"/>
                    <a:pt x="4224" y="10425"/>
                    <a:pt x="4014" y="10389"/>
                  </a:cubicBezTo>
                  <a:cubicBezTo>
                    <a:pt x="3436" y="10291"/>
                    <a:pt x="2872" y="10075"/>
                    <a:pt x="2289" y="10075"/>
                  </a:cubicBezTo>
                  <a:cubicBezTo>
                    <a:pt x="2261" y="10075"/>
                    <a:pt x="2232" y="10076"/>
                    <a:pt x="2204" y="10077"/>
                  </a:cubicBezTo>
                  <a:cubicBezTo>
                    <a:pt x="1484" y="10104"/>
                    <a:pt x="792" y="10513"/>
                    <a:pt x="418" y="11127"/>
                  </a:cubicBezTo>
                  <a:cubicBezTo>
                    <a:pt x="44" y="11742"/>
                    <a:pt x="0" y="12545"/>
                    <a:pt x="308" y="13195"/>
                  </a:cubicBezTo>
                  <a:cubicBezTo>
                    <a:pt x="471" y="13540"/>
                    <a:pt x="746" y="13855"/>
                    <a:pt x="1113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2" y="14000"/>
                    <a:pt x="1719" y="13979"/>
                    <a:pt x="1861" y="13950"/>
                  </a:cubicBezTo>
                  <a:cubicBezTo>
                    <a:pt x="3084" y="13709"/>
                    <a:pt x="4177" y="13002"/>
                    <a:pt x="5397" y="12750"/>
                  </a:cubicBezTo>
                  <a:cubicBezTo>
                    <a:pt x="5527" y="12723"/>
                    <a:pt x="5664" y="12702"/>
                    <a:pt x="5799" y="12702"/>
                  </a:cubicBezTo>
                  <a:cubicBezTo>
                    <a:pt x="5962" y="12702"/>
                    <a:pt x="6121" y="12733"/>
                    <a:pt x="6259" y="12821"/>
                  </a:cubicBezTo>
                  <a:cubicBezTo>
                    <a:pt x="6633" y="13060"/>
                    <a:pt x="6666" y="13592"/>
                    <a:pt x="6604" y="14032"/>
                  </a:cubicBezTo>
                  <a:cubicBezTo>
                    <a:pt x="6459" y="15076"/>
                    <a:pt x="6026" y="16054"/>
                    <a:pt x="5751" y="17070"/>
                  </a:cubicBezTo>
                  <a:cubicBezTo>
                    <a:pt x="5476" y="18088"/>
                    <a:pt x="5370" y="19219"/>
                    <a:pt x="5853" y="20154"/>
                  </a:cubicBezTo>
                  <a:cubicBezTo>
                    <a:pt x="6265" y="20953"/>
                    <a:pt x="7065" y="21504"/>
                    <a:pt x="7924" y="21769"/>
                  </a:cubicBezTo>
                  <a:cubicBezTo>
                    <a:pt x="8493" y="21944"/>
                    <a:pt x="9087" y="22006"/>
                    <a:pt x="9683" y="22006"/>
                  </a:cubicBezTo>
                  <a:cubicBezTo>
                    <a:pt x="9988" y="22006"/>
                    <a:pt x="10293" y="21990"/>
                    <a:pt x="10596" y="21964"/>
                  </a:cubicBezTo>
                  <a:cubicBezTo>
                    <a:pt x="12068" y="21842"/>
                    <a:pt x="13697" y="21382"/>
                    <a:pt x="14411" y="20086"/>
                  </a:cubicBezTo>
                  <a:cubicBezTo>
                    <a:pt x="14729" y="19508"/>
                    <a:pt x="14821" y="18835"/>
                    <a:pt x="15076" y="18226"/>
                  </a:cubicBezTo>
                  <a:cubicBezTo>
                    <a:pt x="15479" y="17263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79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7"/>
                    <a:pt x="20199" y="20226"/>
                  </a:cubicBezTo>
                  <a:cubicBezTo>
                    <a:pt x="20223" y="21114"/>
                    <a:pt x="20606" y="22150"/>
                    <a:pt x="21472" y="22344"/>
                  </a:cubicBezTo>
                  <a:cubicBezTo>
                    <a:pt x="21557" y="22363"/>
                    <a:pt x="21642" y="22372"/>
                    <a:pt x="21725" y="22372"/>
                  </a:cubicBezTo>
                  <a:cubicBezTo>
                    <a:pt x="22502" y="22372"/>
                    <a:pt x="23190" y="21590"/>
                    <a:pt x="23268" y="20784"/>
                  </a:cubicBezTo>
                  <a:cubicBezTo>
                    <a:pt x="23372" y="19701"/>
                    <a:pt x="22701" y="18708"/>
                    <a:pt x="22459" y="17647"/>
                  </a:cubicBezTo>
                  <a:cubicBezTo>
                    <a:pt x="22128" y="16185"/>
                    <a:pt x="22657" y="14610"/>
                    <a:pt x="23642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0"/>
                    <a:pt x="29232" y="9973"/>
                  </a:cubicBezTo>
                  <a:cubicBezTo>
                    <a:pt x="29270" y="9360"/>
                    <a:pt x="28627" y="8881"/>
                    <a:pt x="28013" y="8859"/>
                  </a:cubicBezTo>
                  <a:cubicBezTo>
                    <a:pt x="27993" y="8859"/>
                    <a:pt x="27973" y="8858"/>
                    <a:pt x="27954" y="8858"/>
                  </a:cubicBezTo>
                  <a:cubicBezTo>
                    <a:pt x="27363" y="8858"/>
                    <a:pt x="26808" y="9146"/>
                    <a:pt x="26282" y="9420"/>
                  </a:cubicBezTo>
                  <a:cubicBezTo>
                    <a:pt x="25783" y="9679"/>
                    <a:pt x="25251" y="9938"/>
                    <a:pt x="24697" y="9938"/>
                  </a:cubicBezTo>
                  <a:cubicBezTo>
                    <a:pt x="24644" y="9938"/>
                    <a:pt x="24592" y="9936"/>
                    <a:pt x="24539" y="9931"/>
                  </a:cubicBezTo>
                  <a:cubicBezTo>
                    <a:pt x="24405" y="9920"/>
                    <a:pt x="24268" y="9888"/>
                    <a:pt x="24163" y="9806"/>
                  </a:cubicBezTo>
                  <a:cubicBezTo>
                    <a:pt x="23927" y="9623"/>
                    <a:pt x="23933" y="9264"/>
                    <a:pt x="24025" y="8980"/>
                  </a:cubicBezTo>
                  <a:cubicBezTo>
                    <a:pt x="24288" y="8171"/>
                    <a:pt x="25019" y="7629"/>
                    <a:pt x="25634" y="7043"/>
                  </a:cubicBezTo>
                  <a:cubicBezTo>
                    <a:pt x="26112" y="6590"/>
                    <a:pt x="27023" y="5508"/>
                    <a:pt x="26520" y="4817"/>
                  </a:cubicBezTo>
                  <a:cubicBezTo>
                    <a:pt x="26200" y="4377"/>
                    <a:pt x="25597" y="4196"/>
                    <a:pt x="25033" y="4196"/>
                  </a:cubicBezTo>
                  <a:cubicBezTo>
                    <a:pt x="24803" y="4196"/>
                    <a:pt x="24579" y="4226"/>
                    <a:pt x="24383" y="4282"/>
                  </a:cubicBezTo>
                  <a:cubicBezTo>
                    <a:pt x="23632" y="4495"/>
                    <a:pt x="23005" y="5001"/>
                    <a:pt x="22403" y="5499"/>
                  </a:cubicBezTo>
                  <a:cubicBezTo>
                    <a:pt x="21802" y="5997"/>
                    <a:pt x="21182" y="6509"/>
                    <a:pt x="20433" y="6735"/>
                  </a:cubicBezTo>
                  <a:cubicBezTo>
                    <a:pt x="20172" y="6814"/>
                    <a:pt x="19901" y="6852"/>
                    <a:pt x="19629" y="6852"/>
                  </a:cubicBezTo>
                  <a:cubicBezTo>
                    <a:pt x="18777" y="6852"/>
                    <a:pt x="17920" y="6480"/>
                    <a:pt x="17368" y="5827"/>
                  </a:cubicBezTo>
                  <a:cubicBezTo>
                    <a:pt x="16755" y="5100"/>
                    <a:pt x="16535" y="4131"/>
                    <a:pt x="16326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7" y="634"/>
                    <a:pt x="15282" y="339"/>
                    <a:pt x="14998" y="160"/>
                  </a:cubicBezTo>
                  <a:cubicBezTo>
                    <a:pt x="14823" y="50"/>
                    <a:pt x="14625" y="1"/>
                    <a:pt x="1442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 rot="17508000">
              <a:off x="8363880" y="-720360"/>
              <a:ext cx="198720" cy="294120"/>
            </a:xfrm>
            <a:custGeom>
              <a:avLst/>
              <a:gdLst>
                <a:gd name="textAreaLeft" fmla="*/ 0 w 198720"/>
                <a:gd name="textAreaRight" fmla="*/ 199080 w 198720"/>
                <a:gd name="textAreaTop" fmla="*/ 0 h 294120"/>
                <a:gd name="textAreaBottom" fmla="*/ 294480 h 294120"/>
              </a:gdLst>
              <a:ahLst/>
              <a:cxnLst/>
              <a:rect l="textAreaLeft" t="textAreaTop" r="textAreaRight" b="textAreaBottom"/>
              <a:pathLst>
                <a:path w="3355" h="4964">
                  <a:moveTo>
                    <a:pt x="1441" y="0"/>
                  </a:moveTo>
                  <a:cubicBezTo>
                    <a:pt x="939" y="0"/>
                    <a:pt x="1711" y="2759"/>
                    <a:pt x="0" y="4963"/>
                  </a:cubicBezTo>
                  <a:cubicBezTo>
                    <a:pt x="0" y="4963"/>
                    <a:pt x="3355" y="1888"/>
                    <a:pt x="1939" y="371"/>
                  </a:cubicBezTo>
                  <a:cubicBezTo>
                    <a:pt x="1699" y="114"/>
                    <a:pt x="1544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18;p2"/>
            <p:cNvSpPr/>
            <p:nvPr/>
          </p:nvSpPr>
          <p:spPr>
            <a:xfrm rot="17508000">
              <a:off x="9237600" y="-515160"/>
              <a:ext cx="345960" cy="194760"/>
            </a:xfrm>
            <a:custGeom>
              <a:avLst/>
              <a:gdLst>
                <a:gd name="textAreaLeft" fmla="*/ 0 w 345960"/>
                <a:gd name="textAreaRight" fmla="*/ 346320 w 345960"/>
                <a:gd name="textAreaTop" fmla="*/ 0 h 194760"/>
                <a:gd name="textAreaBottom" fmla="*/ 195120 h 194760"/>
              </a:gdLst>
              <a:ahLst/>
              <a:cxnLst/>
              <a:rect l="textAreaLeft" t="textAreaTop" r="textAreaRight" b="textAreaBottom"/>
              <a:pathLst>
                <a:path w="5837" h="3286">
                  <a:moveTo>
                    <a:pt x="2485" y="0"/>
                  </a:moveTo>
                  <a:cubicBezTo>
                    <a:pt x="1615" y="0"/>
                    <a:pt x="1241" y="509"/>
                    <a:pt x="1241" y="509"/>
                  </a:cubicBezTo>
                  <a:cubicBezTo>
                    <a:pt x="1241" y="509"/>
                    <a:pt x="0" y="1638"/>
                    <a:pt x="2178" y="2933"/>
                  </a:cubicBezTo>
                  <a:cubicBezTo>
                    <a:pt x="2594" y="3180"/>
                    <a:pt x="2999" y="3285"/>
                    <a:pt x="3368" y="3285"/>
                  </a:cubicBezTo>
                  <a:cubicBezTo>
                    <a:pt x="4930" y="3285"/>
                    <a:pt x="5837" y="1405"/>
                    <a:pt x="4155" y="496"/>
                  </a:cubicBezTo>
                  <a:cubicBezTo>
                    <a:pt x="3467" y="125"/>
                    <a:pt x="2915" y="0"/>
                    <a:pt x="24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19;p2"/>
            <p:cNvSpPr/>
            <p:nvPr/>
          </p:nvSpPr>
          <p:spPr>
            <a:xfrm rot="17508000">
              <a:off x="8170560" y="345240"/>
              <a:ext cx="84240" cy="149760"/>
            </a:xfrm>
            <a:custGeom>
              <a:avLst/>
              <a:gdLst>
                <a:gd name="textAreaLeft" fmla="*/ 0 w 84240"/>
                <a:gd name="textAreaRight" fmla="*/ 84600 w 84240"/>
                <a:gd name="textAreaTop" fmla="*/ 0 h 149760"/>
                <a:gd name="textAreaBottom" fmla="*/ 150120 h 149760"/>
              </a:gdLst>
              <a:ahLst/>
              <a:cxnLst/>
              <a:rect l="textAreaLeft" t="textAreaTop" r="textAreaRight" b="textAreaBottom"/>
              <a:pathLst>
                <a:path w="1424" h="2528">
                  <a:moveTo>
                    <a:pt x="1423" y="0"/>
                  </a:moveTo>
                  <a:lnTo>
                    <a:pt x="1423" y="0"/>
                  </a:lnTo>
                  <a:cubicBezTo>
                    <a:pt x="833" y="135"/>
                    <a:pt x="289" y="569"/>
                    <a:pt x="100" y="1159"/>
                  </a:cubicBezTo>
                  <a:cubicBezTo>
                    <a:pt x="81" y="1213"/>
                    <a:pt x="66" y="1278"/>
                    <a:pt x="53" y="1334"/>
                  </a:cubicBezTo>
                  <a:cubicBezTo>
                    <a:pt x="52" y="1351"/>
                    <a:pt x="38" y="1445"/>
                    <a:pt x="35" y="1464"/>
                  </a:cubicBezTo>
                  <a:cubicBezTo>
                    <a:pt x="0" y="1834"/>
                    <a:pt x="104" y="2219"/>
                    <a:pt x="298" y="2527"/>
                  </a:cubicBezTo>
                  <a:cubicBezTo>
                    <a:pt x="288" y="2462"/>
                    <a:pt x="272" y="2398"/>
                    <a:pt x="259" y="2334"/>
                  </a:cubicBezTo>
                  <a:cubicBezTo>
                    <a:pt x="252" y="2288"/>
                    <a:pt x="243" y="2236"/>
                    <a:pt x="236" y="2190"/>
                  </a:cubicBezTo>
                  <a:cubicBezTo>
                    <a:pt x="229" y="2147"/>
                    <a:pt x="222" y="2068"/>
                    <a:pt x="216" y="2025"/>
                  </a:cubicBezTo>
                  <a:cubicBezTo>
                    <a:pt x="213" y="1990"/>
                    <a:pt x="210" y="1940"/>
                    <a:pt x="209" y="1907"/>
                  </a:cubicBezTo>
                  <a:cubicBezTo>
                    <a:pt x="205" y="1852"/>
                    <a:pt x="209" y="1796"/>
                    <a:pt x="207" y="1743"/>
                  </a:cubicBezTo>
                  <a:cubicBezTo>
                    <a:pt x="209" y="1728"/>
                    <a:pt x="212" y="1688"/>
                    <a:pt x="212" y="1672"/>
                  </a:cubicBezTo>
                  <a:cubicBezTo>
                    <a:pt x="215" y="1612"/>
                    <a:pt x="226" y="1551"/>
                    <a:pt x="233" y="1490"/>
                  </a:cubicBezTo>
                  <a:cubicBezTo>
                    <a:pt x="236" y="1474"/>
                    <a:pt x="254" y="1392"/>
                    <a:pt x="256" y="1379"/>
                  </a:cubicBezTo>
                  <a:cubicBezTo>
                    <a:pt x="265" y="1346"/>
                    <a:pt x="279" y="1301"/>
                    <a:pt x="288" y="1268"/>
                  </a:cubicBezTo>
                  <a:cubicBezTo>
                    <a:pt x="469" y="710"/>
                    <a:pt x="931" y="308"/>
                    <a:pt x="14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880" bIns="74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" name="Google Shape;20;p2"/>
            <p:cNvSpPr/>
            <p:nvPr/>
          </p:nvSpPr>
          <p:spPr>
            <a:xfrm rot="17508000">
              <a:off x="8304120" y="-117720"/>
              <a:ext cx="123480" cy="276480"/>
            </a:xfrm>
            <a:custGeom>
              <a:avLst/>
              <a:gdLst>
                <a:gd name="textAreaLeft" fmla="*/ 0 w 123480"/>
                <a:gd name="textAreaRight" fmla="*/ 123840 w 123480"/>
                <a:gd name="textAreaTop" fmla="*/ 0 h 276480"/>
                <a:gd name="textAreaBottom" fmla="*/ 276840 h 276480"/>
              </a:gdLst>
              <a:ahLst/>
              <a:cxnLst/>
              <a:rect l="textAreaLeft" t="textAreaTop" r="textAreaRight" b="textAreaBottom"/>
              <a:pathLst>
                <a:path w="2089" h="4666">
                  <a:moveTo>
                    <a:pt x="983" y="0"/>
                  </a:moveTo>
                  <a:cubicBezTo>
                    <a:pt x="697" y="753"/>
                    <a:pt x="842" y="1639"/>
                    <a:pt x="1310" y="2290"/>
                  </a:cubicBezTo>
                  <a:cubicBezTo>
                    <a:pt x="1360" y="2363"/>
                    <a:pt x="1428" y="2441"/>
                    <a:pt x="1481" y="2513"/>
                  </a:cubicBezTo>
                  <a:cubicBezTo>
                    <a:pt x="2008" y="3224"/>
                    <a:pt x="1411" y="4204"/>
                    <a:pt x="697" y="4517"/>
                  </a:cubicBezTo>
                  <a:cubicBezTo>
                    <a:pt x="583" y="4567"/>
                    <a:pt x="457" y="4599"/>
                    <a:pt x="333" y="4599"/>
                  </a:cubicBezTo>
                  <a:cubicBezTo>
                    <a:pt x="217" y="4599"/>
                    <a:pt x="103" y="4571"/>
                    <a:pt x="0" y="4504"/>
                  </a:cubicBezTo>
                  <a:lnTo>
                    <a:pt x="0" y="4504"/>
                  </a:lnTo>
                  <a:cubicBezTo>
                    <a:pt x="119" y="4619"/>
                    <a:pt x="278" y="4665"/>
                    <a:pt x="440" y="4665"/>
                  </a:cubicBezTo>
                  <a:cubicBezTo>
                    <a:pt x="540" y="4665"/>
                    <a:pt x="641" y="4648"/>
                    <a:pt x="733" y="4618"/>
                  </a:cubicBezTo>
                  <a:cubicBezTo>
                    <a:pt x="1468" y="4381"/>
                    <a:pt x="2088" y="3532"/>
                    <a:pt x="1841" y="2749"/>
                  </a:cubicBezTo>
                  <a:cubicBezTo>
                    <a:pt x="1789" y="2585"/>
                    <a:pt x="1701" y="2437"/>
                    <a:pt x="1591" y="2307"/>
                  </a:cubicBezTo>
                  <a:lnTo>
                    <a:pt x="1534" y="2238"/>
                  </a:lnTo>
                  <a:cubicBezTo>
                    <a:pt x="1421" y="2097"/>
                    <a:pt x="1323" y="1944"/>
                    <a:pt x="1238" y="1785"/>
                  </a:cubicBezTo>
                  <a:cubicBezTo>
                    <a:pt x="957" y="1241"/>
                    <a:pt x="871" y="605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21;p2"/>
            <p:cNvSpPr/>
            <p:nvPr/>
          </p:nvSpPr>
          <p:spPr>
            <a:xfrm rot="17508000">
              <a:off x="8255880" y="156240"/>
              <a:ext cx="70560" cy="8532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1194" h="1443">
                  <a:moveTo>
                    <a:pt x="108" y="0"/>
                  </a:moveTo>
                  <a:cubicBezTo>
                    <a:pt x="70" y="0"/>
                    <a:pt x="34" y="7"/>
                    <a:pt x="0" y="21"/>
                  </a:cubicBezTo>
                  <a:cubicBezTo>
                    <a:pt x="261" y="67"/>
                    <a:pt x="508" y="437"/>
                    <a:pt x="655" y="645"/>
                  </a:cubicBezTo>
                  <a:cubicBezTo>
                    <a:pt x="774" y="822"/>
                    <a:pt x="890" y="1012"/>
                    <a:pt x="1013" y="1192"/>
                  </a:cubicBezTo>
                  <a:cubicBezTo>
                    <a:pt x="1069" y="1279"/>
                    <a:pt x="1126" y="1362"/>
                    <a:pt x="1193" y="1443"/>
                  </a:cubicBezTo>
                  <a:cubicBezTo>
                    <a:pt x="1179" y="1339"/>
                    <a:pt x="1156" y="1238"/>
                    <a:pt x="1127" y="1139"/>
                  </a:cubicBezTo>
                  <a:cubicBezTo>
                    <a:pt x="998" y="745"/>
                    <a:pt x="789" y="352"/>
                    <a:pt x="433" y="114"/>
                  </a:cubicBezTo>
                  <a:cubicBezTo>
                    <a:pt x="347" y="57"/>
                    <a:pt x="222" y="0"/>
                    <a:pt x="10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840" bIns="42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22;p2"/>
            <p:cNvSpPr/>
            <p:nvPr/>
          </p:nvSpPr>
          <p:spPr>
            <a:xfrm rot="17508000">
              <a:off x="8490240" y="482400"/>
              <a:ext cx="154800" cy="124560"/>
            </a:xfrm>
            <a:custGeom>
              <a:avLst/>
              <a:gdLst>
                <a:gd name="textAreaLeft" fmla="*/ 0 w 154800"/>
                <a:gd name="textAreaRight" fmla="*/ 155160 w 1548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2613" h="2108">
                  <a:moveTo>
                    <a:pt x="2481" y="0"/>
                  </a:moveTo>
                  <a:lnTo>
                    <a:pt x="2481" y="0"/>
                  </a:lnTo>
                  <a:cubicBezTo>
                    <a:pt x="2473" y="537"/>
                    <a:pt x="2195" y="1028"/>
                    <a:pt x="1773" y="1350"/>
                  </a:cubicBezTo>
                  <a:cubicBezTo>
                    <a:pt x="1618" y="1471"/>
                    <a:pt x="1442" y="1575"/>
                    <a:pt x="1265" y="1661"/>
                  </a:cubicBezTo>
                  <a:cubicBezTo>
                    <a:pt x="1170" y="1708"/>
                    <a:pt x="1062" y="1754"/>
                    <a:pt x="963" y="1793"/>
                  </a:cubicBezTo>
                  <a:cubicBezTo>
                    <a:pt x="934" y="1805"/>
                    <a:pt x="888" y="1825"/>
                    <a:pt x="859" y="1835"/>
                  </a:cubicBezTo>
                  <a:cubicBezTo>
                    <a:pt x="582" y="1939"/>
                    <a:pt x="294" y="2021"/>
                    <a:pt x="0" y="2107"/>
                  </a:cubicBezTo>
                  <a:cubicBezTo>
                    <a:pt x="6" y="2107"/>
                    <a:pt x="12" y="2107"/>
                    <a:pt x="18" y="2107"/>
                  </a:cubicBezTo>
                  <a:cubicBezTo>
                    <a:pt x="663" y="2107"/>
                    <a:pt x="1338" y="1948"/>
                    <a:pt x="1861" y="1554"/>
                  </a:cubicBezTo>
                  <a:cubicBezTo>
                    <a:pt x="1906" y="1521"/>
                    <a:pt x="1955" y="1477"/>
                    <a:pt x="1998" y="1441"/>
                  </a:cubicBezTo>
                  <a:cubicBezTo>
                    <a:pt x="2037" y="1402"/>
                    <a:pt x="2088" y="1356"/>
                    <a:pt x="2123" y="1313"/>
                  </a:cubicBezTo>
                  <a:cubicBezTo>
                    <a:pt x="2438" y="966"/>
                    <a:pt x="2612" y="459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280" bIns="62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23;p2"/>
            <p:cNvSpPr/>
            <p:nvPr/>
          </p:nvSpPr>
          <p:spPr>
            <a:xfrm rot="17508000">
              <a:off x="8582760" y="874080"/>
              <a:ext cx="84240" cy="63360"/>
            </a:xfrm>
            <a:custGeom>
              <a:avLst/>
              <a:gdLst>
                <a:gd name="textAreaLeft" fmla="*/ 0 w 84240"/>
                <a:gd name="textAreaRight" fmla="*/ 84600 w 84240"/>
                <a:gd name="textAreaTop" fmla="*/ 0 h 63360"/>
                <a:gd name="textAreaBottom" fmla="*/ 63720 h 63360"/>
              </a:gdLst>
              <a:ahLst/>
              <a:cxnLst/>
              <a:rect l="textAreaLeft" t="textAreaTop" r="textAreaRight" b="textAreaBottom"/>
              <a:pathLst>
                <a:path w="1423" h="1072">
                  <a:moveTo>
                    <a:pt x="38" y="1"/>
                  </a:moveTo>
                  <a:cubicBezTo>
                    <a:pt x="1" y="521"/>
                    <a:pt x="343" y="1072"/>
                    <a:pt x="859" y="1072"/>
                  </a:cubicBezTo>
                  <a:cubicBezTo>
                    <a:pt x="941" y="1072"/>
                    <a:pt x="1028" y="1057"/>
                    <a:pt x="1118" y="1027"/>
                  </a:cubicBezTo>
                  <a:cubicBezTo>
                    <a:pt x="1126" y="1025"/>
                    <a:pt x="1141" y="1020"/>
                    <a:pt x="1149" y="1015"/>
                  </a:cubicBezTo>
                  <a:cubicBezTo>
                    <a:pt x="1206" y="994"/>
                    <a:pt x="1268" y="962"/>
                    <a:pt x="1320" y="929"/>
                  </a:cubicBezTo>
                  <a:cubicBezTo>
                    <a:pt x="1356" y="905"/>
                    <a:pt x="1389" y="879"/>
                    <a:pt x="1422" y="851"/>
                  </a:cubicBezTo>
                  <a:lnTo>
                    <a:pt x="1422" y="851"/>
                  </a:lnTo>
                  <a:cubicBezTo>
                    <a:pt x="1379" y="857"/>
                    <a:pt x="1339" y="864"/>
                    <a:pt x="1298" y="871"/>
                  </a:cubicBezTo>
                  <a:cubicBezTo>
                    <a:pt x="1221" y="883"/>
                    <a:pt x="1140" y="894"/>
                    <a:pt x="1062" y="896"/>
                  </a:cubicBezTo>
                  <a:cubicBezTo>
                    <a:pt x="1045" y="897"/>
                    <a:pt x="1027" y="897"/>
                    <a:pt x="1010" y="897"/>
                  </a:cubicBezTo>
                  <a:cubicBezTo>
                    <a:pt x="482" y="897"/>
                    <a:pt x="254" y="432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680" bIns="31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" name="Google Shape;24;p2"/>
            <p:cNvSpPr/>
            <p:nvPr/>
          </p:nvSpPr>
          <p:spPr>
            <a:xfrm rot="17508000">
              <a:off x="8988480" y="580680"/>
              <a:ext cx="167760" cy="287280"/>
            </a:xfrm>
            <a:custGeom>
              <a:avLst/>
              <a:gdLst>
                <a:gd name="textAreaLeft" fmla="*/ 0 w 167760"/>
                <a:gd name="textAreaRight" fmla="*/ 168120 w 167760"/>
                <a:gd name="textAreaTop" fmla="*/ 0 h 287280"/>
                <a:gd name="textAreaBottom" fmla="*/ 287640 h 287280"/>
              </a:gdLst>
              <a:ahLst/>
              <a:cxnLst/>
              <a:rect l="textAreaLeft" t="textAreaTop" r="textAreaRight" b="textAreaBottom"/>
              <a:pathLst>
                <a:path w="2831" h="4850">
                  <a:moveTo>
                    <a:pt x="733" y="0"/>
                  </a:moveTo>
                  <a:lnTo>
                    <a:pt x="733" y="0"/>
                  </a:lnTo>
                  <a:cubicBezTo>
                    <a:pt x="0" y="1744"/>
                    <a:pt x="89" y="4191"/>
                    <a:pt x="2258" y="4753"/>
                  </a:cubicBezTo>
                  <a:cubicBezTo>
                    <a:pt x="2379" y="4786"/>
                    <a:pt x="2514" y="4811"/>
                    <a:pt x="2638" y="4828"/>
                  </a:cubicBezTo>
                  <a:cubicBezTo>
                    <a:pt x="2701" y="4838"/>
                    <a:pt x="2766" y="4842"/>
                    <a:pt x="2831" y="4850"/>
                  </a:cubicBezTo>
                  <a:cubicBezTo>
                    <a:pt x="2706" y="4815"/>
                    <a:pt x="2583" y="4781"/>
                    <a:pt x="2462" y="4739"/>
                  </a:cubicBezTo>
                  <a:cubicBezTo>
                    <a:pt x="2195" y="4648"/>
                    <a:pt x="1933" y="4530"/>
                    <a:pt x="1697" y="4375"/>
                  </a:cubicBezTo>
                  <a:cubicBezTo>
                    <a:pt x="1308" y="4124"/>
                    <a:pt x="995" y="3760"/>
                    <a:pt x="806" y="3339"/>
                  </a:cubicBezTo>
                  <a:cubicBezTo>
                    <a:pt x="354" y="2326"/>
                    <a:pt x="495" y="1056"/>
                    <a:pt x="73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" name="Google Shape;25;p2"/>
            <p:cNvSpPr/>
            <p:nvPr/>
          </p:nvSpPr>
          <p:spPr>
            <a:xfrm rot="17508000">
              <a:off x="8635680" y="-393480"/>
              <a:ext cx="141840" cy="84240"/>
            </a:xfrm>
            <a:custGeom>
              <a:avLst/>
              <a:gdLst>
                <a:gd name="textAreaLeft" fmla="*/ 0 w 141840"/>
                <a:gd name="textAreaRight" fmla="*/ 142200 w 141840"/>
                <a:gd name="textAreaTop" fmla="*/ 0 h 84240"/>
                <a:gd name="textAreaBottom" fmla="*/ 84600 h 84240"/>
              </a:gdLst>
              <a:ahLst/>
              <a:cxnLst/>
              <a:rect l="textAreaLeft" t="textAreaTop" r="textAreaRight" b="textAreaBottom"/>
              <a:pathLst>
                <a:path w="2397" h="1427">
                  <a:moveTo>
                    <a:pt x="2397" y="0"/>
                  </a:moveTo>
                  <a:lnTo>
                    <a:pt x="2397" y="0"/>
                  </a:lnTo>
                  <a:cubicBezTo>
                    <a:pt x="2084" y="279"/>
                    <a:pt x="1774" y="530"/>
                    <a:pt x="1421" y="744"/>
                  </a:cubicBezTo>
                  <a:cubicBezTo>
                    <a:pt x="975" y="1022"/>
                    <a:pt x="493" y="1238"/>
                    <a:pt x="1" y="1426"/>
                  </a:cubicBezTo>
                  <a:cubicBezTo>
                    <a:pt x="756" y="1423"/>
                    <a:pt x="1592" y="1013"/>
                    <a:pt x="2089" y="449"/>
                  </a:cubicBezTo>
                  <a:cubicBezTo>
                    <a:pt x="2169" y="357"/>
                    <a:pt x="2243" y="261"/>
                    <a:pt x="2307" y="159"/>
                  </a:cubicBezTo>
                  <a:cubicBezTo>
                    <a:pt x="2341" y="108"/>
                    <a:pt x="2368" y="54"/>
                    <a:pt x="23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120" bIns="42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" name="Google Shape;26;p2"/>
            <p:cNvSpPr/>
            <p:nvPr/>
          </p:nvSpPr>
          <p:spPr>
            <a:xfrm rot="17508000">
              <a:off x="9095760" y="-423000"/>
              <a:ext cx="169560" cy="297000"/>
            </a:xfrm>
            <a:custGeom>
              <a:avLst/>
              <a:gdLst>
                <a:gd name="textAreaLeft" fmla="*/ 0 w 169560"/>
                <a:gd name="textAreaRight" fmla="*/ 169920 w 169560"/>
                <a:gd name="textAreaTop" fmla="*/ 0 h 297000"/>
                <a:gd name="textAreaBottom" fmla="*/ 297360 h 297000"/>
              </a:gdLst>
              <a:ahLst/>
              <a:cxnLst/>
              <a:rect l="textAreaLeft" t="textAreaTop" r="textAreaRight" b="textAreaBottom"/>
              <a:pathLst>
                <a:path w="2863" h="5009">
                  <a:moveTo>
                    <a:pt x="2862" y="1"/>
                  </a:moveTo>
                  <a:cubicBezTo>
                    <a:pt x="1406" y="785"/>
                    <a:pt x="58" y="2348"/>
                    <a:pt x="4" y="4063"/>
                  </a:cubicBezTo>
                  <a:cubicBezTo>
                    <a:pt x="0" y="4254"/>
                    <a:pt x="9" y="4446"/>
                    <a:pt x="36" y="4636"/>
                  </a:cubicBezTo>
                  <a:cubicBezTo>
                    <a:pt x="52" y="4762"/>
                    <a:pt x="79" y="4886"/>
                    <a:pt x="111" y="5008"/>
                  </a:cubicBezTo>
                  <a:cubicBezTo>
                    <a:pt x="94" y="4757"/>
                    <a:pt x="89" y="4506"/>
                    <a:pt x="111" y="4257"/>
                  </a:cubicBezTo>
                  <a:cubicBezTo>
                    <a:pt x="258" y="2487"/>
                    <a:pt x="1524" y="1058"/>
                    <a:pt x="28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" name="Google Shape;27;p2"/>
            <p:cNvSpPr/>
            <p:nvPr/>
          </p:nvSpPr>
          <p:spPr>
            <a:xfrm rot="17508000">
              <a:off x="9324720" y="-396720"/>
              <a:ext cx="57600" cy="88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88560"/>
                <a:gd name="textAreaBottom" fmla="*/ 88920 h 88560"/>
              </a:gdLst>
              <a:ahLst/>
              <a:cxnLst/>
              <a:rect l="textAreaLeft" t="textAreaTop" r="textAreaRight" b="textAreaBottom"/>
              <a:pathLst>
                <a:path w="978" h="1499">
                  <a:moveTo>
                    <a:pt x="977" y="1"/>
                  </a:moveTo>
                  <a:cubicBezTo>
                    <a:pt x="977" y="1"/>
                    <a:pt x="976" y="2"/>
                    <a:pt x="975" y="3"/>
                  </a:cubicBezTo>
                  <a:lnTo>
                    <a:pt x="975" y="3"/>
                  </a:lnTo>
                  <a:cubicBezTo>
                    <a:pt x="976" y="2"/>
                    <a:pt x="977" y="2"/>
                    <a:pt x="977" y="2"/>
                  </a:cubicBezTo>
                  <a:lnTo>
                    <a:pt x="977" y="1"/>
                  </a:lnTo>
                  <a:close/>
                  <a:moveTo>
                    <a:pt x="975" y="3"/>
                  </a:moveTo>
                  <a:lnTo>
                    <a:pt x="975" y="3"/>
                  </a:lnTo>
                  <a:cubicBezTo>
                    <a:pt x="646" y="55"/>
                    <a:pt x="299" y="260"/>
                    <a:pt x="133" y="556"/>
                  </a:cubicBezTo>
                  <a:cubicBezTo>
                    <a:pt x="0" y="794"/>
                    <a:pt x="16" y="1058"/>
                    <a:pt x="174" y="1282"/>
                  </a:cubicBezTo>
                  <a:cubicBezTo>
                    <a:pt x="199" y="1310"/>
                    <a:pt x="233" y="1355"/>
                    <a:pt x="261" y="1379"/>
                  </a:cubicBezTo>
                  <a:cubicBezTo>
                    <a:pt x="307" y="1425"/>
                    <a:pt x="357" y="1464"/>
                    <a:pt x="410" y="1499"/>
                  </a:cubicBezTo>
                  <a:cubicBezTo>
                    <a:pt x="402" y="1479"/>
                    <a:pt x="393" y="1460"/>
                    <a:pt x="383" y="1441"/>
                  </a:cubicBezTo>
                  <a:cubicBezTo>
                    <a:pt x="358" y="1397"/>
                    <a:pt x="340" y="1349"/>
                    <a:pt x="318" y="1303"/>
                  </a:cubicBezTo>
                  <a:cubicBezTo>
                    <a:pt x="312" y="1287"/>
                    <a:pt x="292" y="1238"/>
                    <a:pt x="287" y="1221"/>
                  </a:cubicBezTo>
                  <a:cubicBezTo>
                    <a:pt x="281" y="1202"/>
                    <a:pt x="266" y="1159"/>
                    <a:pt x="262" y="1140"/>
                  </a:cubicBezTo>
                  <a:cubicBezTo>
                    <a:pt x="259" y="1126"/>
                    <a:pt x="253" y="1099"/>
                    <a:pt x="251" y="1086"/>
                  </a:cubicBezTo>
                  <a:cubicBezTo>
                    <a:pt x="160" y="609"/>
                    <a:pt x="651" y="281"/>
                    <a:pt x="975" y="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4280" bIns="44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" name="Google Shape;28;p2"/>
            <p:cNvSpPr/>
            <p:nvPr/>
          </p:nvSpPr>
          <p:spPr>
            <a:xfrm rot="17508000">
              <a:off x="8401320" y="-651240"/>
              <a:ext cx="27360" cy="14220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142200"/>
                <a:gd name="textAreaBottom" fmla="*/ 142560 h 142200"/>
              </a:gdLst>
              <a:ahLst/>
              <a:cxnLst/>
              <a:rect l="textAreaLeft" t="textAreaTop" r="textAreaRight" b="textAreaBottom"/>
              <a:pathLst>
                <a:path w="465" h="2401">
                  <a:moveTo>
                    <a:pt x="263" y="1"/>
                  </a:moveTo>
                  <a:lnTo>
                    <a:pt x="263" y="1"/>
                  </a:lnTo>
                  <a:cubicBezTo>
                    <a:pt x="189" y="668"/>
                    <a:pt x="89" y="1430"/>
                    <a:pt x="21" y="2094"/>
                  </a:cubicBezTo>
                  <a:cubicBezTo>
                    <a:pt x="12" y="2195"/>
                    <a:pt x="2" y="2297"/>
                    <a:pt x="1" y="2401"/>
                  </a:cubicBezTo>
                  <a:cubicBezTo>
                    <a:pt x="48" y="2309"/>
                    <a:pt x="90" y="2215"/>
                    <a:pt x="126" y="2119"/>
                  </a:cubicBezTo>
                  <a:cubicBezTo>
                    <a:pt x="353" y="1503"/>
                    <a:pt x="464" y="634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1280" bIns="71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" name="Google Shape;29;p2"/>
            <p:cNvSpPr/>
            <p:nvPr/>
          </p:nvSpPr>
          <p:spPr>
            <a:xfrm rot="17508000">
              <a:off x="9085320" y="114840"/>
              <a:ext cx="161280" cy="109800"/>
            </a:xfrm>
            <a:custGeom>
              <a:avLst/>
              <a:gdLst>
                <a:gd name="textAreaLeft" fmla="*/ 0 w 161280"/>
                <a:gd name="textAreaRight" fmla="*/ 161640 w 161280"/>
                <a:gd name="textAreaTop" fmla="*/ 0 h 109800"/>
                <a:gd name="textAreaBottom" fmla="*/ 110160 h 109800"/>
              </a:gdLst>
              <a:ahLst/>
              <a:cxnLst/>
              <a:rect l="textAreaLeft" t="textAreaTop" r="textAreaRight" b="textAreaBottom"/>
              <a:pathLst>
                <a:path w="2726" h="1856">
                  <a:moveTo>
                    <a:pt x="2159" y="0"/>
                  </a:moveTo>
                  <a:cubicBezTo>
                    <a:pt x="1817" y="0"/>
                    <a:pt x="1472" y="82"/>
                    <a:pt x="1173" y="246"/>
                  </a:cubicBezTo>
                  <a:cubicBezTo>
                    <a:pt x="572" y="569"/>
                    <a:pt x="127" y="1190"/>
                    <a:pt x="0" y="1856"/>
                  </a:cubicBezTo>
                  <a:cubicBezTo>
                    <a:pt x="307" y="1270"/>
                    <a:pt x="737" y="725"/>
                    <a:pt x="1321" y="407"/>
                  </a:cubicBezTo>
                  <a:cubicBezTo>
                    <a:pt x="1588" y="264"/>
                    <a:pt x="1880" y="174"/>
                    <a:pt x="2178" y="125"/>
                  </a:cubicBezTo>
                  <a:cubicBezTo>
                    <a:pt x="2212" y="121"/>
                    <a:pt x="2307" y="109"/>
                    <a:pt x="2340" y="103"/>
                  </a:cubicBezTo>
                  <a:cubicBezTo>
                    <a:pt x="2403" y="97"/>
                    <a:pt x="2467" y="93"/>
                    <a:pt x="2532" y="87"/>
                  </a:cubicBezTo>
                  <a:cubicBezTo>
                    <a:pt x="2595" y="85"/>
                    <a:pt x="2662" y="82"/>
                    <a:pt x="2726" y="77"/>
                  </a:cubicBezTo>
                  <a:cubicBezTo>
                    <a:pt x="2543" y="26"/>
                    <a:pt x="2352" y="0"/>
                    <a:pt x="215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080" bIns="55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1" name="Google Shape;30;p2"/>
          <p:cNvGrpSpPr/>
          <p:nvPr/>
        </p:nvGrpSpPr>
        <p:grpSpPr>
          <a:xfrm>
            <a:off x="7753320" y="2952360"/>
            <a:ext cx="2197080" cy="3014280"/>
            <a:chOff x="7753320" y="2952360"/>
            <a:chExt cx="2197080" cy="3014280"/>
          </a:xfrm>
        </p:grpSpPr>
        <p:sp>
          <p:nvSpPr>
            <p:cNvPr id="22" name="Google Shape;31;p2"/>
            <p:cNvSpPr/>
            <p:nvPr/>
          </p:nvSpPr>
          <p:spPr>
            <a:xfrm rot="20089800">
              <a:off x="8412840" y="4392360"/>
              <a:ext cx="1315080" cy="1338840"/>
            </a:xfrm>
            <a:custGeom>
              <a:avLst/>
              <a:gdLst>
                <a:gd name="textAreaLeft" fmla="*/ 0 w 1315080"/>
                <a:gd name="textAreaRight" fmla="*/ 1315440 w 1315080"/>
                <a:gd name="textAreaTop" fmla="*/ 0 h 1338840"/>
                <a:gd name="textAreaBottom" fmla="*/ 1339200 h 1338840"/>
              </a:gdLst>
              <a:ahLst/>
              <a:cxnLst/>
              <a:rect l="textAreaLeft" t="textAreaTop" r="textAreaRight" b="textAreaBottom"/>
              <a:pathLst>
                <a:path w="15925" h="16210">
                  <a:moveTo>
                    <a:pt x="3504" y="0"/>
                  </a:moveTo>
                  <a:cubicBezTo>
                    <a:pt x="3103" y="0"/>
                    <a:pt x="2308" y="471"/>
                    <a:pt x="1527" y="1199"/>
                  </a:cubicBezTo>
                  <a:cubicBezTo>
                    <a:pt x="572" y="2089"/>
                    <a:pt x="0" y="3028"/>
                    <a:pt x="249" y="3295"/>
                  </a:cubicBezTo>
                  <a:cubicBezTo>
                    <a:pt x="258" y="3304"/>
                    <a:pt x="267" y="3313"/>
                    <a:pt x="277" y="3318"/>
                  </a:cubicBezTo>
                  <a:lnTo>
                    <a:pt x="274" y="3321"/>
                  </a:lnTo>
                  <a:lnTo>
                    <a:pt x="12258" y="16176"/>
                  </a:lnTo>
                  <a:lnTo>
                    <a:pt x="12264" y="16170"/>
                  </a:lnTo>
                  <a:cubicBezTo>
                    <a:pt x="12299" y="16197"/>
                    <a:pt x="12348" y="16210"/>
                    <a:pt x="12407" y="16210"/>
                  </a:cubicBezTo>
                  <a:cubicBezTo>
                    <a:pt x="12778" y="16210"/>
                    <a:pt x="13577" y="15718"/>
                    <a:pt x="14376" y="14973"/>
                  </a:cubicBezTo>
                  <a:cubicBezTo>
                    <a:pt x="15330" y="14082"/>
                    <a:pt x="15925" y="13167"/>
                    <a:pt x="15702" y="12928"/>
                  </a:cubicBezTo>
                  <a:cubicBezTo>
                    <a:pt x="15694" y="12921"/>
                    <a:pt x="15686" y="12914"/>
                    <a:pt x="15677" y="12908"/>
                  </a:cubicBezTo>
                  <a:lnTo>
                    <a:pt x="3733" y="96"/>
                  </a:lnTo>
                  <a:lnTo>
                    <a:pt x="3729" y="101"/>
                  </a:lnTo>
                  <a:cubicBezTo>
                    <a:pt x="3722" y="91"/>
                    <a:pt x="3714" y="81"/>
                    <a:pt x="3707" y="72"/>
                  </a:cubicBezTo>
                  <a:cubicBezTo>
                    <a:pt x="3662" y="23"/>
                    <a:pt x="3592" y="0"/>
                    <a:pt x="350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" name="Google Shape;32;p2"/>
            <p:cNvSpPr/>
            <p:nvPr/>
          </p:nvSpPr>
          <p:spPr>
            <a:xfrm rot="20089800">
              <a:off x="8404920" y="4411440"/>
              <a:ext cx="1315080" cy="1338840"/>
            </a:xfrm>
            <a:custGeom>
              <a:avLst/>
              <a:gdLst>
                <a:gd name="textAreaLeft" fmla="*/ 0 w 1315080"/>
                <a:gd name="textAreaRight" fmla="*/ 1315440 w 1315080"/>
                <a:gd name="textAreaTop" fmla="*/ 0 h 1338840"/>
                <a:gd name="textAreaBottom" fmla="*/ 1339200 h 1338840"/>
              </a:gdLst>
              <a:ahLst/>
              <a:cxnLst/>
              <a:rect l="textAreaLeft" t="textAreaTop" r="textAreaRight" b="textAreaBottom"/>
              <a:pathLst>
                <a:path w="15924" h="16210">
                  <a:moveTo>
                    <a:pt x="3503" y="0"/>
                  </a:moveTo>
                  <a:cubicBezTo>
                    <a:pt x="3103" y="0"/>
                    <a:pt x="2307" y="471"/>
                    <a:pt x="1526" y="1199"/>
                  </a:cubicBezTo>
                  <a:cubicBezTo>
                    <a:pt x="572" y="2090"/>
                    <a:pt x="1" y="3028"/>
                    <a:pt x="249" y="3296"/>
                  </a:cubicBezTo>
                  <a:cubicBezTo>
                    <a:pt x="258" y="3304"/>
                    <a:pt x="267" y="3311"/>
                    <a:pt x="277" y="3319"/>
                  </a:cubicBezTo>
                  <a:lnTo>
                    <a:pt x="274" y="3321"/>
                  </a:lnTo>
                  <a:lnTo>
                    <a:pt x="12257" y="16176"/>
                  </a:lnTo>
                  <a:lnTo>
                    <a:pt x="12264" y="16171"/>
                  </a:lnTo>
                  <a:cubicBezTo>
                    <a:pt x="12299" y="16197"/>
                    <a:pt x="12348" y="16210"/>
                    <a:pt x="12407" y="16210"/>
                  </a:cubicBezTo>
                  <a:cubicBezTo>
                    <a:pt x="12776" y="16210"/>
                    <a:pt x="13576" y="15718"/>
                    <a:pt x="14375" y="14973"/>
                  </a:cubicBezTo>
                  <a:cubicBezTo>
                    <a:pt x="15331" y="14083"/>
                    <a:pt x="15923" y="13167"/>
                    <a:pt x="15700" y="12928"/>
                  </a:cubicBezTo>
                  <a:cubicBezTo>
                    <a:pt x="15693" y="12921"/>
                    <a:pt x="15686" y="12914"/>
                    <a:pt x="15677" y="12908"/>
                  </a:cubicBezTo>
                  <a:lnTo>
                    <a:pt x="3733" y="97"/>
                  </a:lnTo>
                  <a:lnTo>
                    <a:pt x="3728" y="101"/>
                  </a:lnTo>
                  <a:cubicBezTo>
                    <a:pt x="3722" y="91"/>
                    <a:pt x="3715" y="81"/>
                    <a:pt x="3706" y="72"/>
                  </a:cubicBezTo>
                  <a:cubicBezTo>
                    <a:pt x="3661" y="24"/>
                    <a:pt x="3592" y="0"/>
                    <a:pt x="350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" name="Google Shape;33;p2"/>
            <p:cNvSpPr/>
            <p:nvPr/>
          </p:nvSpPr>
          <p:spPr>
            <a:xfrm rot="20089800">
              <a:off x="8492760" y="4500720"/>
              <a:ext cx="1114200" cy="1135080"/>
            </a:xfrm>
            <a:custGeom>
              <a:avLst/>
              <a:gdLst>
                <a:gd name="textAreaLeft" fmla="*/ 0 w 1114200"/>
                <a:gd name="textAreaRight" fmla="*/ 1114560 w 1114200"/>
                <a:gd name="textAreaTop" fmla="*/ 0 h 1135080"/>
                <a:gd name="textAreaBottom" fmla="*/ 1135440 h 1135080"/>
              </a:gdLst>
              <a:ahLst/>
              <a:cxnLst/>
              <a:rect l="textAreaLeft" t="textAreaTop" r="textAreaRight" b="textAreaBottom"/>
              <a:pathLst>
                <a:path w="13491" h="13744">
                  <a:moveTo>
                    <a:pt x="3460" y="0"/>
                  </a:moveTo>
                  <a:lnTo>
                    <a:pt x="2772" y="997"/>
                  </a:lnTo>
                  <a:cubicBezTo>
                    <a:pt x="2274" y="1600"/>
                    <a:pt x="1702" y="2137"/>
                    <a:pt x="1068" y="2595"/>
                  </a:cubicBezTo>
                  <a:lnTo>
                    <a:pt x="1" y="3225"/>
                  </a:lnTo>
                  <a:lnTo>
                    <a:pt x="9824" y="13710"/>
                  </a:lnTo>
                  <a:lnTo>
                    <a:pt x="9829" y="13704"/>
                  </a:lnTo>
                  <a:cubicBezTo>
                    <a:pt x="9865" y="13731"/>
                    <a:pt x="9914" y="13744"/>
                    <a:pt x="9973" y="13744"/>
                  </a:cubicBezTo>
                  <a:cubicBezTo>
                    <a:pt x="10343" y="13744"/>
                    <a:pt x="11141" y="13253"/>
                    <a:pt x="11942" y="12507"/>
                  </a:cubicBezTo>
                  <a:cubicBezTo>
                    <a:pt x="12896" y="11617"/>
                    <a:pt x="13490" y="10702"/>
                    <a:pt x="13267" y="10463"/>
                  </a:cubicBezTo>
                  <a:cubicBezTo>
                    <a:pt x="13260" y="10455"/>
                    <a:pt x="13251" y="10448"/>
                    <a:pt x="13243" y="10442"/>
                  </a:cubicBezTo>
                  <a:lnTo>
                    <a:pt x="346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" name="Google Shape;34;p2"/>
            <p:cNvSpPr/>
            <p:nvPr/>
          </p:nvSpPr>
          <p:spPr>
            <a:xfrm rot="20089800">
              <a:off x="8763480" y="4800960"/>
              <a:ext cx="589320" cy="559080"/>
            </a:xfrm>
            <a:custGeom>
              <a:avLst/>
              <a:gdLst>
                <a:gd name="textAreaLeft" fmla="*/ 0 w 589320"/>
                <a:gd name="textAreaRight" fmla="*/ 589680 w 589320"/>
                <a:gd name="textAreaTop" fmla="*/ 0 h 559080"/>
                <a:gd name="textAreaBottom" fmla="*/ 559440 h 559080"/>
              </a:gdLst>
              <a:ahLst/>
              <a:cxnLst/>
              <a:rect l="textAreaLeft" t="textAreaTop" r="textAreaRight" b="textAreaBottom"/>
              <a:pathLst>
                <a:path w="7137" h="6771">
                  <a:moveTo>
                    <a:pt x="872" y="0"/>
                  </a:moveTo>
                  <a:cubicBezTo>
                    <a:pt x="725" y="0"/>
                    <a:pt x="606" y="38"/>
                    <a:pt x="521" y="117"/>
                  </a:cubicBezTo>
                  <a:cubicBezTo>
                    <a:pt x="0" y="602"/>
                    <a:pt x="942" y="2460"/>
                    <a:pt x="2624" y="4265"/>
                  </a:cubicBezTo>
                  <a:cubicBezTo>
                    <a:pt x="4033" y="5775"/>
                    <a:pt x="5514" y="6770"/>
                    <a:pt x="6265" y="6770"/>
                  </a:cubicBezTo>
                  <a:cubicBezTo>
                    <a:pt x="6411" y="6770"/>
                    <a:pt x="6529" y="6733"/>
                    <a:pt x="6614" y="6653"/>
                  </a:cubicBezTo>
                  <a:cubicBezTo>
                    <a:pt x="7137" y="6167"/>
                    <a:pt x="6194" y="4311"/>
                    <a:pt x="4512" y="2505"/>
                  </a:cubicBezTo>
                  <a:cubicBezTo>
                    <a:pt x="3104" y="995"/>
                    <a:pt x="1623" y="0"/>
                    <a:pt x="87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" name="Google Shape;35;p2"/>
            <p:cNvSpPr/>
            <p:nvPr/>
          </p:nvSpPr>
          <p:spPr>
            <a:xfrm rot="20089800">
              <a:off x="9329760" y="5100840"/>
              <a:ext cx="315720" cy="29628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0 h 296280"/>
                <a:gd name="textAreaBottom" fmla="*/ 296640 h 296280"/>
              </a:gdLst>
              <a:ahLst/>
              <a:cxnLst/>
              <a:rect l="textAreaLeft" t="textAreaTop" r="textAreaRight" b="textAreaBottom"/>
              <a:pathLst>
                <a:path w="3826" h="3592">
                  <a:moveTo>
                    <a:pt x="3491" y="0"/>
                  </a:moveTo>
                  <a:cubicBezTo>
                    <a:pt x="2048" y="2603"/>
                    <a:pt x="74" y="3203"/>
                    <a:pt x="0" y="3218"/>
                  </a:cubicBezTo>
                  <a:lnTo>
                    <a:pt x="325" y="3592"/>
                  </a:lnTo>
                  <a:cubicBezTo>
                    <a:pt x="383" y="3580"/>
                    <a:pt x="1138" y="3437"/>
                    <a:pt x="2248" y="2402"/>
                  </a:cubicBezTo>
                  <a:cubicBezTo>
                    <a:pt x="2776" y="1910"/>
                    <a:pt x="3303" y="1326"/>
                    <a:pt x="3825" y="384"/>
                  </a:cubicBezTo>
                  <a:lnTo>
                    <a:pt x="349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" name="Google Shape;36;p2"/>
            <p:cNvSpPr/>
            <p:nvPr/>
          </p:nvSpPr>
          <p:spPr>
            <a:xfrm rot="20089800">
              <a:off x="9391680" y="5123880"/>
              <a:ext cx="315720" cy="29664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0 h 296640"/>
                <a:gd name="textAreaBottom" fmla="*/ 297000 h 296640"/>
              </a:gdLst>
              <a:ahLst/>
              <a:cxnLst/>
              <a:rect l="textAreaLeft" t="textAreaTop" r="textAreaRight" b="textAreaBottom"/>
              <a:pathLst>
                <a:path w="3824" h="3593">
                  <a:moveTo>
                    <a:pt x="3490" y="0"/>
                  </a:moveTo>
                  <a:cubicBezTo>
                    <a:pt x="2047" y="2604"/>
                    <a:pt x="74" y="3204"/>
                    <a:pt x="0" y="3218"/>
                  </a:cubicBezTo>
                  <a:lnTo>
                    <a:pt x="324" y="3592"/>
                  </a:lnTo>
                  <a:cubicBezTo>
                    <a:pt x="382" y="3581"/>
                    <a:pt x="1137" y="3437"/>
                    <a:pt x="2247" y="2402"/>
                  </a:cubicBezTo>
                  <a:cubicBezTo>
                    <a:pt x="2775" y="1910"/>
                    <a:pt x="3302" y="1326"/>
                    <a:pt x="3824" y="385"/>
                  </a:cubicBezTo>
                  <a:lnTo>
                    <a:pt x="349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" name="Google Shape;37;p2"/>
            <p:cNvSpPr/>
            <p:nvPr/>
          </p:nvSpPr>
          <p:spPr>
            <a:xfrm rot="20089800">
              <a:off x="8384760" y="4722120"/>
              <a:ext cx="315720" cy="29664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0 h 296640"/>
                <a:gd name="textAreaBottom" fmla="*/ 297000 h 296640"/>
              </a:gdLst>
              <a:ahLst/>
              <a:cxnLst/>
              <a:rect l="textAreaLeft" t="textAreaTop" r="textAreaRight" b="textAreaBottom"/>
              <a:pathLst>
                <a:path w="3824" h="3593">
                  <a:moveTo>
                    <a:pt x="3491" y="1"/>
                  </a:moveTo>
                  <a:cubicBezTo>
                    <a:pt x="2047" y="2604"/>
                    <a:pt x="74" y="3204"/>
                    <a:pt x="0" y="3218"/>
                  </a:cubicBezTo>
                  <a:lnTo>
                    <a:pt x="324" y="3592"/>
                  </a:lnTo>
                  <a:cubicBezTo>
                    <a:pt x="383" y="3581"/>
                    <a:pt x="1137" y="3437"/>
                    <a:pt x="2247" y="2402"/>
                  </a:cubicBezTo>
                  <a:cubicBezTo>
                    <a:pt x="2776" y="1910"/>
                    <a:pt x="3303" y="1326"/>
                    <a:pt x="3824" y="385"/>
                  </a:cubicBezTo>
                  <a:lnTo>
                    <a:pt x="349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" name="Google Shape;38;p2"/>
            <p:cNvSpPr/>
            <p:nvPr/>
          </p:nvSpPr>
          <p:spPr>
            <a:xfrm rot="20089800">
              <a:off x="8446680" y="4745160"/>
              <a:ext cx="315720" cy="29664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0 h 296640"/>
                <a:gd name="textAreaBottom" fmla="*/ 297000 h 296640"/>
              </a:gdLst>
              <a:ahLst/>
              <a:cxnLst/>
              <a:rect l="textAreaLeft" t="textAreaTop" r="textAreaRight" b="textAreaBottom"/>
              <a:pathLst>
                <a:path w="3825" h="3593">
                  <a:moveTo>
                    <a:pt x="3491" y="1"/>
                  </a:moveTo>
                  <a:cubicBezTo>
                    <a:pt x="2048" y="2604"/>
                    <a:pt x="73" y="3204"/>
                    <a:pt x="0" y="3220"/>
                  </a:cubicBezTo>
                  <a:lnTo>
                    <a:pt x="324" y="3593"/>
                  </a:lnTo>
                  <a:cubicBezTo>
                    <a:pt x="383" y="3581"/>
                    <a:pt x="1137" y="3437"/>
                    <a:pt x="2246" y="2403"/>
                  </a:cubicBezTo>
                  <a:cubicBezTo>
                    <a:pt x="2776" y="1910"/>
                    <a:pt x="3303" y="1326"/>
                    <a:pt x="3825" y="385"/>
                  </a:cubicBezTo>
                  <a:lnTo>
                    <a:pt x="349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" name="Google Shape;39;p2"/>
            <p:cNvSpPr/>
            <p:nvPr/>
          </p:nvSpPr>
          <p:spPr>
            <a:xfrm rot="20089800">
              <a:off x="8226360" y="4672080"/>
              <a:ext cx="326520" cy="2779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277920"/>
                <a:gd name="textAreaBottom" fmla="*/ 278280 h 277920"/>
              </a:gdLst>
              <a:ahLst/>
              <a:cxnLst/>
              <a:rect l="textAreaLeft" t="textAreaTop" r="textAreaRight" b="textAreaBottom"/>
              <a:pathLst>
                <a:path w="3957" h="3368">
                  <a:moveTo>
                    <a:pt x="3503" y="0"/>
                  </a:moveTo>
                  <a:cubicBezTo>
                    <a:pt x="3103" y="0"/>
                    <a:pt x="2307" y="470"/>
                    <a:pt x="1526" y="1199"/>
                  </a:cubicBezTo>
                  <a:cubicBezTo>
                    <a:pt x="572" y="2088"/>
                    <a:pt x="1" y="3028"/>
                    <a:pt x="249" y="3296"/>
                  </a:cubicBezTo>
                  <a:cubicBezTo>
                    <a:pt x="295" y="3344"/>
                    <a:pt x="364" y="3367"/>
                    <a:pt x="452" y="3367"/>
                  </a:cubicBezTo>
                  <a:cubicBezTo>
                    <a:pt x="852" y="3367"/>
                    <a:pt x="1649" y="2897"/>
                    <a:pt x="2430" y="2169"/>
                  </a:cubicBezTo>
                  <a:cubicBezTo>
                    <a:pt x="3385" y="1278"/>
                    <a:pt x="3956" y="340"/>
                    <a:pt x="3706" y="72"/>
                  </a:cubicBezTo>
                  <a:cubicBezTo>
                    <a:pt x="3661" y="24"/>
                    <a:pt x="3592" y="0"/>
                    <a:pt x="350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" name="Google Shape;40;p2"/>
            <p:cNvSpPr/>
            <p:nvPr/>
          </p:nvSpPr>
          <p:spPr>
            <a:xfrm rot="20089800">
              <a:off x="8134560" y="4592520"/>
              <a:ext cx="341640" cy="331560"/>
            </a:xfrm>
            <a:custGeom>
              <a:avLst/>
              <a:gdLst>
                <a:gd name="textAreaLeft" fmla="*/ 0 w 341640"/>
                <a:gd name="textAreaRight" fmla="*/ 342000 w 341640"/>
                <a:gd name="textAreaTop" fmla="*/ 0 h 331560"/>
                <a:gd name="textAreaBottom" fmla="*/ 331920 h 331560"/>
              </a:gdLst>
              <a:ahLst/>
              <a:cxnLst/>
              <a:rect l="textAreaLeft" t="textAreaTop" r="textAreaRight" b="textAreaBottom"/>
              <a:pathLst>
                <a:path w="4140" h="4020">
                  <a:moveTo>
                    <a:pt x="517" y="0"/>
                  </a:moveTo>
                  <a:lnTo>
                    <a:pt x="1" y="629"/>
                  </a:lnTo>
                  <a:lnTo>
                    <a:pt x="1441" y="3988"/>
                  </a:lnTo>
                  <a:lnTo>
                    <a:pt x="1451" y="3978"/>
                  </a:lnTo>
                  <a:cubicBezTo>
                    <a:pt x="1451" y="3991"/>
                    <a:pt x="1454" y="4001"/>
                    <a:pt x="1462" y="4008"/>
                  </a:cubicBezTo>
                  <a:cubicBezTo>
                    <a:pt x="1468" y="4016"/>
                    <a:pt x="1479" y="4019"/>
                    <a:pt x="1494" y="4019"/>
                  </a:cubicBezTo>
                  <a:cubicBezTo>
                    <a:pt x="1654" y="4019"/>
                    <a:pt x="2255" y="3575"/>
                    <a:pt x="2911" y="2963"/>
                  </a:cubicBezTo>
                  <a:cubicBezTo>
                    <a:pt x="3627" y="2296"/>
                    <a:pt x="4140" y="1680"/>
                    <a:pt x="4055" y="1589"/>
                  </a:cubicBezTo>
                  <a:cubicBezTo>
                    <a:pt x="4049" y="1582"/>
                    <a:pt x="4039" y="1579"/>
                    <a:pt x="4026" y="1579"/>
                  </a:cubicBezTo>
                  <a:lnTo>
                    <a:pt x="4026" y="1578"/>
                  </a:lnTo>
                  <a:lnTo>
                    <a:pt x="4036" y="156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" name="Google Shape;41;p2"/>
            <p:cNvSpPr/>
            <p:nvPr/>
          </p:nvSpPr>
          <p:spPr>
            <a:xfrm rot="20089800">
              <a:off x="8139240" y="4605480"/>
              <a:ext cx="341640" cy="331560"/>
            </a:xfrm>
            <a:custGeom>
              <a:avLst/>
              <a:gdLst>
                <a:gd name="textAreaLeft" fmla="*/ 0 w 341640"/>
                <a:gd name="textAreaRight" fmla="*/ 342000 w 341640"/>
                <a:gd name="textAreaTop" fmla="*/ 0 h 331560"/>
                <a:gd name="textAreaBottom" fmla="*/ 331920 h 331560"/>
              </a:gdLst>
              <a:ahLst/>
              <a:cxnLst/>
              <a:rect l="textAreaLeft" t="textAreaTop" r="textAreaRight" b="textAreaBottom"/>
              <a:pathLst>
                <a:path w="4139" h="4020">
                  <a:moveTo>
                    <a:pt x="517" y="0"/>
                  </a:moveTo>
                  <a:lnTo>
                    <a:pt x="0" y="629"/>
                  </a:lnTo>
                  <a:lnTo>
                    <a:pt x="1442" y="3988"/>
                  </a:lnTo>
                  <a:lnTo>
                    <a:pt x="1451" y="3978"/>
                  </a:lnTo>
                  <a:cubicBezTo>
                    <a:pt x="1451" y="3991"/>
                    <a:pt x="1454" y="4001"/>
                    <a:pt x="1461" y="4008"/>
                  </a:cubicBezTo>
                  <a:cubicBezTo>
                    <a:pt x="1468" y="4016"/>
                    <a:pt x="1479" y="4019"/>
                    <a:pt x="1493" y="4019"/>
                  </a:cubicBezTo>
                  <a:cubicBezTo>
                    <a:pt x="1653" y="4019"/>
                    <a:pt x="2254" y="3575"/>
                    <a:pt x="2911" y="2963"/>
                  </a:cubicBezTo>
                  <a:cubicBezTo>
                    <a:pt x="3627" y="2296"/>
                    <a:pt x="4139" y="1680"/>
                    <a:pt x="4055" y="1589"/>
                  </a:cubicBezTo>
                  <a:cubicBezTo>
                    <a:pt x="4048" y="1582"/>
                    <a:pt x="4038" y="1579"/>
                    <a:pt x="4025" y="1579"/>
                  </a:cubicBezTo>
                  <a:lnTo>
                    <a:pt x="4027" y="1579"/>
                  </a:lnTo>
                  <a:lnTo>
                    <a:pt x="4035" y="156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" name="Google Shape;42;p2"/>
            <p:cNvSpPr/>
            <p:nvPr/>
          </p:nvSpPr>
          <p:spPr>
            <a:xfrm rot="20089800">
              <a:off x="9085680" y="5188680"/>
              <a:ext cx="217800" cy="233640"/>
            </a:xfrm>
            <a:custGeom>
              <a:avLst/>
              <a:gdLst>
                <a:gd name="textAreaLeft" fmla="*/ 0 w 217800"/>
                <a:gd name="textAreaRight" fmla="*/ 218160 w 217800"/>
                <a:gd name="textAreaTop" fmla="*/ 0 h 233640"/>
                <a:gd name="textAreaBottom" fmla="*/ 234000 h 233640"/>
              </a:gdLst>
              <a:ahLst/>
              <a:cxnLst/>
              <a:rect l="textAreaLeft" t="textAreaTop" r="textAreaRight" b="textAreaBottom"/>
              <a:pathLst>
                <a:path w="2640" h="2832">
                  <a:moveTo>
                    <a:pt x="0" y="1"/>
                  </a:moveTo>
                  <a:cubicBezTo>
                    <a:pt x="393" y="516"/>
                    <a:pt x="822" y="998"/>
                    <a:pt x="1261" y="1471"/>
                  </a:cubicBezTo>
                  <a:cubicBezTo>
                    <a:pt x="1702" y="1943"/>
                    <a:pt x="2153" y="2405"/>
                    <a:pt x="2639" y="2831"/>
                  </a:cubicBezTo>
                  <a:cubicBezTo>
                    <a:pt x="2248" y="2316"/>
                    <a:pt x="1818" y="1834"/>
                    <a:pt x="1379" y="1361"/>
                  </a:cubicBezTo>
                  <a:cubicBezTo>
                    <a:pt x="937" y="890"/>
                    <a:pt x="486" y="42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" name="Google Shape;43;p2"/>
            <p:cNvSpPr/>
            <p:nvPr/>
          </p:nvSpPr>
          <p:spPr>
            <a:xfrm rot="20089800">
              <a:off x="8224560" y="4766400"/>
              <a:ext cx="55800" cy="137880"/>
            </a:xfrm>
            <a:custGeom>
              <a:avLst/>
              <a:gdLst>
                <a:gd name="textAreaLeft" fmla="*/ 0 w 55800"/>
                <a:gd name="textAreaRight" fmla="*/ 56160 w 55800"/>
                <a:gd name="textAreaTop" fmla="*/ 0 h 137880"/>
                <a:gd name="textAreaBottom" fmla="*/ 138240 h 137880"/>
              </a:gdLst>
              <a:ahLst/>
              <a:cxnLst/>
              <a:rect l="textAreaLeft" t="textAreaTop" r="textAreaRight" b="textAreaBottom"/>
              <a:pathLst>
                <a:path w="679" h="1674">
                  <a:moveTo>
                    <a:pt x="1" y="1"/>
                  </a:moveTo>
                  <a:lnTo>
                    <a:pt x="1" y="1"/>
                  </a:lnTo>
                  <a:cubicBezTo>
                    <a:pt x="54" y="302"/>
                    <a:pt x="152" y="587"/>
                    <a:pt x="264" y="867"/>
                  </a:cubicBezTo>
                  <a:cubicBezTo>
                    <a:pt x="381" y="1148"/>
                    <a:pt x="506" y="1420"/>
                    <a:pt x="679" y="1673"/>
                  </a:cubicBezTo>
                  <a:cubicBezTo>
                    <a:pt x="625" y="1372"/>
                    <a:pt x="527" y="1087"/>
                    <a:pt x="415" y="807"/>
                  </a:cubicBezTo>
                  <a:cubicBezTo>
                    <a:pt x="300" y="526"/>
                    <a:pt x="173" y="25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120" bIns="69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" name="Google Shape;44;p2"/>
            <p:cNvSpPr/>
            <p:nvPr/>
          </p:nvSpPr>
          <p:spPr>
            <a:xfrm rot="20089800">
              <a:off x="8432280" y="4945680"/>
              <a:ext cx="199440" cy="214200"/>
            </a:xfrm>
            <a:custGeom>
              <a:avLst/>
              <a:gdLst>
                <a:gd name="textAreaLeft" fmla="*/ 0 w 199440"/>
                <a:gd name="textAreaRight" fmla="*/ 199800 w 199440"/>
                <a:gd name="textAreaTop" fmla="*/ 0 h 214200"/>
                <a:gd name="textAreaBottom" fmla="*/ 214560 h 214200"/>
              </a:gdLst>
              <a:ahLst/>
              <a:cxnLst/>
              <a:rect l="textAreaLeft" t="textAreaTop" r="textAreaRight" b="textAreaBottom"/>
              <a:pathLst>
                <a:path w="2420" h="2596">
                  <a:moveTo>
                    <a:pt x="1" y="1"/>
                  </a:moveTo>
                  <a:lnTo>
                    <a:pt x="1" y="1"/>
                  </a:lnTo>
                  <a:cubicBezTo>
                    <a:pt x="356" y="477"/>
                    <a:pt x="748" y="919"/>
                    <a:pt x="1150" y="1353"/>
                  </a:cubicBezTo>
                  <a:cubicBezTo>
                    <a:pt x="1555" y="1785"/>
                    <a:pt x="1969" y="2208"/>
                    <a:pt x="2420" y="2595"/>
                  </a:cubicBezTo>
                  <a:cubicBezTo>
                    <a:pt x="2064" y="2120"/>
                    <a:pt x="1671" y="1677"/>
                    <a:pt x="1268" y="1242"/>
                  </a:cubicBezTo>
                  <a:cubicBezTo>
                    <a:pt x="864" y="811"/>
                    <a:pt x="450" y="38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" name="Google Shape;45;p2"/>
            <p:cNvSpPr/>
            <p:nvPr/>
          </p:nvSpPr>
          <p:spPr>
            <a:xfrm rot="20089800">
              <a:off x="9595440" y="5448240"/>
              <a:ext cx="118440" cy="586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58680"/>
                <a:gd name="textAreaBottom" fmla="*/ 59040 h 58680"/>
              </a:gdLst>
              <a:ahLst/>
              <a:cxnLst/>
              <a:rect l="textAreaLeft" t="textAreaTop" r="textAreaRight" b="textAreaBottom"/>
              <a:pathLst>
                <a:path w="1439" h="716">
                  <a:moveTo>
                    <a:pt x="0" y="1"/>
                  </a:moveTo>
                  <a:cubicBezTo>
                    <a:pt x="146" y="242"/>
                    <a:pt x="326" y="460"/>
                    <a:pt x="513" y="668"/>
                  </a:cubicBezTo>
                  <a:cubicBezTo>
                    <a:pt x="580" y="701"/>
                    <a:pt x="651" y="716"/>
                    <a:pt x="722" y="716"/>
                  </a:cubicBezTo>
                  <a:cubicBezTo>
                    <a:pt x="891" y="716"/>
                    <a:pt x="1063" y="635"/>
                    <a:pt x="1189" y="529"/>
                  </a:cubicBezTo>
                  <a:cubicBezTo>
                    <a:pt x="1290" y="445"/>
                    <a:pt x="1373" y="342"/>
                    <a:pt x="1438" y="229"/>
                  </a:cubicBezTo>
                  <a:lnTo>
                    <a:pt x="1438" y="229"/>
                  </a:lnTo>
                  <a:cubicBezTo>
                    <a:pt x="1350" y="288"/>
                    <a:pt x="1268" y="352"/>
                    <a:pt x="1178" y="405"/>
                  </a:cubicBezTo>
                  <a:cubicBezTo>
                    <a:pt x="1047" y="484"/>
                    <a:pt x="898" y="550"/>
                    <a:pt x="746" y="553"/>
                  </a:cubicBezTo>
                  <a:cubicBezTo>
                    <a:pt x="741" y="553"/>
                    <a:pt x="736" y="553"/>
                    <a:pt x="732" y="553"/>
                  </a:cubicBezTo>
                  <a:cubicBezTo>
                    <a:pt x="690" y="553"/>
                    <a:pt x="648" y="548"/>
                    <a:pt x="609" y="535"/>
                  </a:cubicBezTo>
                  <a:lnTo>
                    <a:pt x="609" y="535"/>
                  </a:lnTo>
                  <a:cubicBezTo>
                    <a:pt x="420" y="341"/>
                    <a:pt x="223" y="15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9520" bIns="29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" name="Google Shape;46;p2"/>
            <p:cNvSpPr/>
            <p:nvPr/>
          </p:nvSpPr>
          <p:spPr>
            <a:xfrm rot="20089800">
              <a:off x="8256600" y="3077280"/>
              <a:ext cx="1110240" cy="2614680"/>
            </a:xfrm>
            <a:custGeom>
              <a:avLst/>
              <a:gdLst>
                <a:gd name="textAreaLeft" fmla="*/ 0 w 1110240"/>
                <a:gd name="textAreaRight" fmla="*/ 1110600 w 1110240"/>
                <a:gd name="textAreaTop" fmla="*/ 0 h 2614680"/>
                <a:gd name="textAreaBottom" fmla="*/ 2615040 h 2614680"/>
              </a:gdLst>
              <a:ahLst/>
              <a:cxnLst/>
              <a:rect l="textAreaLeft" t="textAreaTop" r="textAreaRight" b="textAreaBottom"/>
              <a:pathLst>
                <a:path w="13442" h="31654">
                  <a:moveTo>
                    <a:pt x="13441" y="0"/>
                  </a:moveTo>
                  <a:lnTo>
                    <a:pt x="10219" y="3497"/>
                  </a:lnTo>
                  <a:lnTo>
                    <a:pt x="1" y="30846"/>
                  </a:lnTo>
                  <a:lnTo>
                    <a:pt x="1104" y="31380"/>
                  </a:lnTo>
                  <a:lnTo>
                    <a:pt x="2761" y="30693"/>
                  </a:lnTo>
                  <a:lnTo>
                    <a:pt x="3233" y="31653"/>
                  </a:lnTo>
                  <a:lnTo>
                    <a:pt x="13294" y="4277"/>
                  </a:lnTo>
                  <a:lnTo>
                    <a:pt x="13235" y="3624"/>
                  </a:lnTo>
                  <a:lnTo>
                    <a:pt x="12342" y="4048"/>
                  </a:lnTo>
                  <a:lnTo>
                    <a:pt x="12156" y="3359"/>
                  </a:lnTo>
                  <a:lnTo>
                    <a:pt x="11285" y="3745"/>
                  </a:lnTo>
                  <a:lnTo>
                    <a:pt x="1344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" name="Google Shape;47;p2"/>
            <p:cNvSpPr/>
            <p:nvPr/>
          </p:nvSpPr>
          <p:spPr>
            <a:xfrm rot="20089800">
              <a:off x="8647920" y="2988720"/>
              <a:ext cx="262440" cy="479160"/>
            </a:xfrm>
            <a:custGeom>
              <a:avLst/>
              <a:gdLst>
                <a:gd name="textAreaLeft" fmla="*/ 0 w 262440"/>
                <a:gd name="textAreaRight" fmla="*/ 262800 w 262440"/>
                <a:gd name="textAreaTop" fmla="*/ 0 h 479160"/>
                <a:gd name="textAreaBottom" fmla="*/ 479520 h 479160"/>
              </a:gdLst>
              <a:ahLst/>
              <a:cxnLst/>
              <a:rect l="textAreaLeft" t="textAreaTop" r="textAreaRight" b="textAreaBottom"/>
              <a:pathLst>
                <a:path w="3183" h="5803">
                  <a:moveTo>
                    <a:pt x="2571" y="1"/>
                  </a:moveTo>
                  <a:lnTo>
                    <a:pt x="1795" y="1096"/>
                  </a:lnTo>
                  <a:lnTo>
                    <a:pt x="0" y="3627"/>
                  </a:lnTo>
                  <a:cubicBezTo>
                    <a:pt x="0" y="3627"/>
                    <a:pt x="359" y="5064"/>
                    <a:pt x="344" y="5149"/>
                  </a:cubicBezTo>
                  <a:cubicBezTo>
                    <a:pt x="329" y="5234"/>
                    <a:pt x="1719" y="5803"/>
                    <a:pt x="1719" y="5803"/>
                  </a:cubicBezTo>
                  <a:lnTo>
                    <a:pt x="3077" y="4407"/>
                  </a:lnTo>
                  <a:lnTo>
                    <a:pt x="3146" y="1635"/>
                  </a:lnTo>
                  <a:lnTo>
                    <a:pt x="3182" y="189"/>
                  </a:lnTo>
                  <a:lnTo>
                    <a:pt x="257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" name="Google Shape;48;p2"/>
            <p:cNvSpPr/>
            <p:nvPr/>
          </p:nvSpPr>
          <p:spPr>
            <a:xfrm rot="20089800">
              <a:off x="8357760" y="3310560"/>
              <a:ext cx="1095120" cy="2370240"/>
            </a:xfrm>
            <a:custGeom>
              <a:avLst/>
              <a:gdLst>
                <a:gd name="textAreaLeft" fmla="*/ 0 w 1095120"/>
                <a:gd name="textAreaRight" fmla="*/ 1095480 w 1095120"/>
                <a:gd name="textAreaTop" fmla="*/ 0 h 2370240"/>
                <a:gd name="textAreaBottom" fmla="*/ 2370600 h 2370240"/>
              </a:gdLst>
              <a:ahLst/>
              <a:cxnLst/>
              <a:rect l="textAreaLeft" t="textAreaTop" r="textAreaRight" b="textAreaBottom"/>
              <a:pathLst>
                <a:path w="13261" h="28697">
                  <a:moveTo>
                    <a:pt x="11097" y="1"/>
                  </a:moveTo>
                  <a:lnTo>
                    <a:pt x="10183" y="539"/>
                  </a:lnTo>
                  <a:lnTo>
                    <a:pt x="1" y="27859"/>
                  </a:lnTo>
                  <a:lnTo>
                    <a:pt x="1132" y="27745"/>
                  </a:lnTo>
                  <a:lnTo>
                    <a:pt x="2637" y="28155"/>
                  </a:lnTo>
                  <a:lnTo>
                    <a:pt x="3198" y="28696"/>
                  </a:lnTo>
                  <a:lnTo>
                    <a:pt x="13260" y="1319"/>
                  </a:lnTo>
                  <a:lnTo>
                    <a:pt x="13201" y="666"/>
                  </a:lnTo>
                  <a:lnTo>
                    <a:pt x="12308" y="1091"/>
                  </a:lnTo>
                  <a:lnTo>
                    <a:pt x="12122" y="402"/>
                  </a:lnTo>
                  <a:lnTo>
                    <a:pt x="11250" y="788"/>
                  </a:lnTo>
                  <a:lnTo>
                    <a:pt x="11097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" name="Google Shape;49;p2"/>
            <p:cNvSpPr/>
            <p:nvPr/>
          </p:nvSpPr>
          <p:spPr>
            <a:xfrm rot="20089800">
              <a:off x="8884440" y="5670720"/>
              <a:ext cx="262800" cy="77040"/>
            </a:xfrm>
            <a:custGeom>
              <a:avLst/>
              <a:gdLst>
                <a:gd name="textAreaLeft" fmla="*/ 0 w 262800"/>
                <a:gd name="textAreaRight" fmla="*/ 263160 w 262800"/>
                <a:gd name="textAreaTop" fmla="*/ 0 h 77040"/>
                <a:gd name="textAreaBottom" fmla="*/ 77400 h 77040"/>
              </a:gdLst>
              <a:ahLst/>
              <a:cxnLst/>
              <a:rect l="textAreaLeft" t="textAreaTop" r="textAreaRight" b="textAreaBottom"/>
              <a:pathLst>
                <a:path w="3186" h="937">
                  <a:moveTo>
                    <a:pt x="1132" y="0"/>
                  </a:moveTo>
                  <a:lnTo>
                    <a:pt x="1" y="114"/>
                  </a:lnTo>
                  <a:lnTo>
                    <a:pt x="801" y="543"/>
                  </a:lnTo>
                  <a:lnTo>
                    <a:pt x="2085" y="885"/>
                  </a:lnTo>
                  <a:lnTo>
                    <a:pt x="3185" y="937"/>
                  </a:lnTo>
                  <a:lnTo>
                    <a:pt x="3185" y="937"/>
                  </a:lnTo>
                  <a:lnTo>
                    <a:pt x="2637" y="410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" name="Google Shape;50;p2"/>
            <p:cNvSpPr/>
            <p:nvPr/>
          </p:nvSpPr>
          <p:spPr>
            <a:xfrm rot="20089800">
              <a:off x="8959320" y="5693040"/>
              <a:ext cx="116280" cy="3096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30960"/>
                <a:gd name="textAreaBottom" fmla="*/ 31320 h 30960"/>
              </a:gdLst>
              <a:ahLst/>
              <a:cxnLst/>
              <a:rect l="textAreaLeft" t="textAreaTop" r="textAreaRight" b="textAreaBottom"/>
              <a:pathLst>
                <a:path w="1413" h="381">
                  <a:moveTo>
                    <a:pt x="124" y="0"/>
                  </a:moveTo>
                  <a:cubicBezTo>
                    <a:pt x="67" y="0"/>
                    <a:pt x="31" y="8"/>
                    <a:pt x="24" y="23"/>
                  </a:cubicBezTo>
                  <a:cubicBezTo>
                    <a:pt x="1" y="72"/>
                    <a:pt x="287" y="186"/>
                    <a:pt x="664" y="279"/>
                  </a:cubicBezTo>
                  <a:cubicBezTo>
                    <a:pt x="928" y="344"/>
                    <a:pt x="1165" y="380"/>
                    <a:pt x="1292" y="380"/>
                  </a:cubicBezTo>
                  <a:cubicBezTo>
                    <a:pt x="1348" y="380"/>
                    <a:pt x="1383" y="373"/>
                    <a:pt x="1390" y="359"/>
                  </a:cubicBezTo>
                  <a:cubicBezTo>
                    <a:pt x="1413" y="308"/>
                    <a:pt x="1126" y="195"/>
                    <a:pt x="749" y="101"/>
                  </a:cubicBezTo>
                  <a:cubicBezTo>
                    <a:pt x="488" y="37"/>
                    <a:pt x="252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480" bIns="15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" name="Google Shape;51;p2"/>
            <p:cNvSpPr/>
            <p:nvPr/>
          </p:nvSpPr>
          <p:spPr>
            <a:xfrm rot="20089800">
              <a:off x="8710560" y="2970720"/>
              <a:ext cx="114480" cy="117720"/>
            </a:xfrm>
            <a:custGeom>
              <a:avLst/>
              <a:gdLst>
                <a:gd name="textAreaLeft" fmla="*/ 0 w 114480"/>
                <a:gd name="textAreaRight" fmla="*/ 114840 w 114480"/>
                <a:gd name="textAreaTop" fmla="*/ 0 h 117720"/>
                <a:gd name="textAreaBottom" fmla="*/ 118080 h 117720"/>
              </a:gdLst>
              <a:ahLst/>
              <a:cxnLst/>
              <a:rect l="textAreaLeft" t="textAreaTop" r="textAreaRight" b="textAreaBottom"/>
              <a:pathLst>
                <a:path w="1390" h="1428">
                  <a:moveTo>
                    <a:pt x="965" y="0"/>
                  </a:moveTo>
                  <a:cubicBezTo>
                    <a:pt x="851" y="0"/>
                    <a:pt x="777" y="48"/>
                    <a:pt x="777" y="48"/>
                  </a:cubicBezTo>
                  <a:lnTo>
                    <a:pt x="1" y="1143"/>
                  </a:lnTo>
                  <a:cubicBezTo>
                    <a:pt x="130" y="1112"/>
                    <a:pt x="254" y="1100"/>
                    <a:pt x="369" y="1100"/>
                  </a:cubicBezTo>
                  <a:cubicBezTo>
                    <a:pt x="959" y="1100"/>
                    <a:pt x="1352" y="1428"/>
                    <a:pt x="1352" y="1428"/>
                  </a:cubicBezTo>
                  <a:lnTo>
                    <a:pt x="1390" y="236"/>
                  </a:lnTo>
                  <a:cubicBezTo>
                    <a:pt x="1233" y="48"/>
                    <a:pt x="108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9040" bIns="59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" name="Google Shape;52;p2"/>
            <p:cNvSpPr/>
            <p:nvPr/>
          </p:nvSpPr>
          <p:spPr>
            <a:xfrm rot="20089800">
              <a:off x="8744040" y="3352320"/>
              <a:ext cx="361800" cy="937440"/>
            </a:xfrm>
            <a:custGeom>
              <a:avLst/>
              <a:gdLst>
                <a:gd name="textAreaLeft" fmla="*/ 0 w 361800"/>
                <a:gd name="textAreaRight" fmla="*/ 362160 w 361800"/>
                <a:gd name="textAreaTop" fmla="*/ 0 h 937440"/>
                <a:gd name="textAreaBottom" fmla="*/ 937800 h 937440"/>
              </a:gdLst>
              <a:ahLst/>
              <a:cxnLst/>
              <a:rect l="textAreaLeft" t="textAreaTop" r="textAreaRight" b="textAreaBottom"/>
              <a:pathLst>
                <a:path w="4385" h="11352">
                  <a:moveTo>
                    <a:pt x="4385" y="1"/>
                  </a:moveTo>
                  <a:cubicBezTo>
                    <a:pt x="3986" y="935"/>
                    <a:pt x="3605" y="1874"/>
                    <a:pt x="3227" y="2814"/>
                  </a:cubicBezTo>
                  <a:lnTo>
                    <a:pt x="2111" y="5645"/>
                  </a:lnTo>
                  <a:lnTo>
                    <a:pt x="1033" y="8490"/>
                  </a:lnTo>
                  <a:cubicBezTo>
                    <a:pt x="682" y="9441"/>
                    <a:pt x="333" y="10393"/>
                    <a:pt x="0" y="11352"/>
                  </a:cubicBezTo>
                  <a:cubicBezTo>
                    <a:pt x="399" y="10419"/>
                    <a:pt x="780" y="9480"/>
                    <a:pt x="1159" y="8538"/>
                  </a:cubicBezTo>
                  <a:lnTo>
                    <a:pt x="2274" y="5708"/>
                  </a:lnTo>
                  <a:lnTo>
                    <a:pt x="3352" y="2863"/>
                  </a:lnTo>
                  <a:cubicBezTo>
                    <a:pt x="3704" y="1912"/>
                    <a:pt x="4054" y="961"/>
                    <a:pt x="438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" name="Google Shape;53;p2"/>
            <p:cNvSpPr/>
            <p:nvPr/>
          </p:nvSpPr>
          <p:spPr>
            <a:xfrm rot="20089800">
              <a:off x="8890920" y="4457880"/>
              <a:ext cx="187200" cy="486360"/>
            </a:xfrm>
            <a:custGeom>
              <a:avLst/>
              <a:gdLst>
                <a:gd name="textAreaLeft" fmla="*/ 0 w 187200"/>
                <a:gd name="textAreaRight" fmla="*/ 187560 w 187200"/>
                <a:gd name="textAreaTop" fmla="*/ 0 h 486360"/>
                <a:gd name="textAreaBottom" fmla="*/ 486720 h 486360"/>
              </a:gdLst>
              <a:ahLst/>
              <a:cxnLst/>
              <a:rect l="textAreaLeft" t="textAreaTop" r="textAreaRight" b="textAreaBottom"/>
              <a:pathLst>
                <a:path w="2269" h="5890">
                  <a:moveTo>
                    <a:pt x="2268" y="1"/>
                  </a:moveTo>
                  <a:cubicBezTo>
                    <a:pt x="2045" y="479"/>
                    <a:pt x="1841" y="964"/>
                    <a:pt x="1639" y="1450"/>
                  </a:cubicBezTo>
                  <a:cubicBezTo>
                    <a:pt x="1436" y="1935"/>
                    <a:pt x="1249" y="2426"/>
                    <a:pt x="1054" y="2914"/>
                  </a:cubicBezTo>
                  <a:cubicBezTo>
                    <a:pt x="871" y="3407"/>
                    <a:pt x="681" y="3898"/>
                    <a:pt x="505" y="4393"/>
                  </a:cubicBezTo>
                  <a:cubicBezTo>
                    <a:pt x="328" y="4888"/>
                    <a:pt x="156" y="5386"/>
                    <a:pt x="0" y="5889"/>
                  </a:cubicBezTo>
                  <a:cubicBezTo>
                    <a:pt x="223" y="5412"/>
                    <a:pt x="428" y="4927"/>
                    <a:pt x="629" y="4442"/>
                  </a:cubicBezTo>
                  <a:cubicBezTo>
                    <a:pt x="832" y="3955"/>
                    <a:pt x="1020" y="3465"/>
                    <a:pt x="1215" y="2977"/>
                  </a:cubicBezTo>
                  <a:cubicBezTo>
                    <a:pt x="1397" y="2483"/>
                    <a:pt x="1587" y="1994"/>
                    <a:pt x="1763" y="1498"/>
                  </a:cubicBezTo>
                  <a:cubicBezTo>
                    <a:pt x="1940" y="1003"/>
                    <a:pt x="2113" y="506"/>
                    <a:pt x="2268" y="2"/>
                  </a:cubicBezTo>
                  <a:lnTo>
                    <a:pt x="2268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5" name="Google Shape;54;p2"/>
          <p:cNvGrpSpPr/>
          <p:nvPr/>
        </p:nvGrpSpPr>
        <p:grpSpPr>
          <a:xfrm>
            <a:off x="8524800" y="1706040"/>
            <a:ext cx="563400" cy="427320"/>
            <a:chOff x="8524800" y="1706040"/>
            <a:chExt cx="563400" cy="427320"/>
          </a:xfrm>
        </p:grpSpPr>
        <p:sp>
          <p:nvSpPr>
            <p:cNvPr id="46" name="Google Shape;55;p2"/>
            <p:cNvSpPr/>
            <p:nvPr/>
          </p:nvSpPr>
          <p:spPr>
            <a:xfrm flipV="1">
              <a:off x="8570520" y="1734120"/>
              <a:ext cx="271440" cy="262440"/>
            </a:xfrm>
            <a:custGeom>
              <a:avLst/>
              <a:gdLst>
                <a:gd name="textAreaLeft" fmla="*/ 0 w 271440"/>
                <a:gd name="textAreaRight" fmla="*/ 271800 w 271440"/>
                <a:gd name="textAreaTop" fmla="*/ -360 h 262440"/>
                <a:gd name="textAreaBottom" fmla="*/ 262440 h 262440"/>
              </a:gdLst>
              <a:ahLst/>
              <a:cxnLst/>
              <a:rect l="textAreaLeft" t="textAreaTop" r="textAreaRight" b="textAreaBottom"/>
              <a:pathLst>
                <a:path w="1554" h="1503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" name="Google Shape;56;p2"/>
            <p:cNvSpPr/>
            <p:nvPr/>
          </p:nvSpPr>
          <p:spPr>
            <a:xfrm flipV="1">
              <a:off x="8533800" y="1712160"/>
              <a:ext cx="186840" cy="20628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-360 h 206280"/>
                <a:gd name="textAreaBottom" fmla="*/ 206280 h 206280"/>
              </a:gdLst>
              <a:ahLst/>
              <a:cxnLst/>
              <a:rect l="textAreaLeft" t="textAreaTop" r="textAreaRight" b="textAreaBottom"/>
              <a:pathLst>
                <a:path w="1071" h="118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" name="Google Shape;57;p2"/>
            <p:cNvSpPr/>
            <p:nvPr/>
          </p:nvSpPr>
          <p:spPr>
            <a:xfrm flipV="1">
              <a:off x="8524800" y="1705680"/>
              <a:ext cx="186840" cy="20628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-360 h 206280"/>
                <a:gd name="textAreaBottom" fmla="*/ 206280 h 206280"/>
              </a:gdLst>
              <a:ahLst/>
              <a:cxnLst/>
              <a:rect l="textAreaLeft" t="textAreaTop" r="textAreaRight" b="textAreaBottom"/>
              <a:pathLst>
                <a:path w="1070" h="1182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" name="Google Shape;58;p2"/>
            <p:cNvSpPr/>
            <p:nvPr/>
          </p:nvSpPr>
          <p:spPr>
            <a:xfrm flipV="1">
              <a:off x="8655840" y="1812240"/>
              <a:ext cx="326520" cy="30888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360 h 308880"/>
                <a:gd name="textAreaBottom" fmla="*/ 309600 h 308880"/>
              </a:gdLst>
              <a:ahLst/>
              <a:cxnLst/>
              <a:rect l="textAreaLeft" t="textAreaTop" r="textAreaRight" b="textAreaBottom"/>
              <a:pathLst>
                <a:path w="1869" h="1767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" name="Google Shape;59;p2"/>
            <p:cNvSpPr/>
            <p:nvPr/>
          </p:nvSpPr>
          <p:spPr>
            <a:xfrm flipV="1">
              <a:off x="8876880" y="1973520"/>
              <a:ext cx="211320" cy="15984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360 h 159840"/>
                <a:gd name="textAreaBottom" fmla="*/ 160560 h 159840"/>
              </a:gdLst>
              <a:ahLst/>
              <a:cxnLst/>
              <a:rect l="textAreaLeft" t="textAreaTop" r="textAreaRight" b="textAreaBottom"/>
              <a:pathLst>
                <a:path w="1210" h="916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920" bIns="79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" name="Google Shape;60;p2"/>
            <p:cNvSpPr/>
            <p:nvPr/>
          </p:nvSpPr>
          <p:spPr>
            <a:xfrm flipV="1">
              <a:off x="8651160" y="1806480"/>
              <a:ext cx="326160" cy="30852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-360 h 308520"/>
                <a:gd name="textAreaBottom" fmla="*/ 308520 h 308520"/>
              </a:gdLst>
              <a:ahLst/>
              <a:cxnLst/>
              <a:rect l="textAreaLeft" t="textAreaTop" r="textAreaRight" b="textAreaBottom"/>
              <a:pathLst>
                <a:path w="1867" h="1766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" name="Google Shape;61;p2"/>
            <p:cNvSpPr/>
            <p:nvPr/>
          </p:nvSpPr>
          <p:spPr>
            <a:xfrm flipV="1">
              <a:off x="8709120" y="1834560"/>
              <a:ext cx="105840" cy="14220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-360 h 142200"/>
                <a:gd name="textAreaBottom" fmla="*/ 142200 h 142200"/>
              </a:gdLst>
              <a:ahLst/>
              <a:cxnLst/>
              <a:rect l="textAreaLeft" t="textAreaTop" r="textAreaRight" b="textAreaBottom"/>
              <a:pathLst>
                <a:path w="608" h="816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1280" bIns="71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3" name="Google Shape;62;p2"/>
            <p:cNvSpPr/>
            <p:nvPr/>
          </p:nvSpPr>
          <p:spPr>
            <a:xfrm flipV="1">
              <a:off x="8548200" y="1838520"/>
              <a:ext cx="56880" cy="5580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-360 h 55800"/>
                <a:gd name="textAreaBottom" fmla="*/ 55800 h 55800"/>
              </a:gdLst>
              <a:ahLst/>
              <a:cxnLst/>
              <a:rect l="textAreaLeft" t="textAreaTop" r="textAreaRight" b="textAreaBottom"/>
              <a:pathLst>
                <a:path w="327" h="321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080" bIns="28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" name="Google Shape;63;p2"/>
            <p:cNvSpPr/>
            <p:nvPr/>
          </p:nvSpPr>
          <p:spPr>
            <a:xfrm flipV="1">
              <a:off x="8631000" y="1900800"/>
              <a:ext cx="81360" cy="6300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-360 h 63000"/>
                <a:gd name="textAreaBottom" fmla="*/ 63000 h 63000"/>
              </a:gdLst>
              <a:ahLst/>
              <a:cxnLst/>
              <a:rect l="textAreaLeft" t="textAreaTop" r="textAreaRight" b="textAreaBottom"/>
              <a:pathLst>
                <a:path w="467" h="363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680" bIns="31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" name="Google Shape;64;p2"/>
            <p:cNvSpPr/>
            <p:nvPr/>
          </p:nvSpPr>
          <p:spPr>
            <a:xfrm flipV="1">
              <a:off x="8702280" y="1985760"/>
              <a:ext cx="55080" cy="11700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-360 h 117000"/>
                <a:gd name="textAreaBottom" fmla="*/ 117000 h 117000"/>
              </a:gdLst>
              <a:ahLst/>
              <a:cxnLst/>
              <a:rect l="textAreaLeft" t="textAreaTop" r="textAreaRight" b="textAreaBottom"/>
              <a:pathLst>
                <a:path w="316" h="670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8680" bIns="58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" name="Google Shape;65;p2"/>
            <p:cNvSpPr/>
            <p:nvPr/>
          </p:nvSpPr>
          <p:spPr>
            <a:xfrm flipV="1">
              <a:off x="8731440" y="175356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-360 h 360"/>
                <a:gd name="textAreaBottom" fmla="*/ 360 h 360"/>
              </a:gdLst>
              <a:ahLst/>
              <a:cxnLst/>
              <a:rect l="textAreaLeft" t="textAreaTop" r="textAreaRight" b="textAreaBottom"/>
              <a:pathLst>
                <a:path w="15" h="24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" name="Google Shape;66;p2"/>
            <p:cNvSpPr/>
            <p:nvPr/>
          </p:nvSpPr>
          <p:spPr>
            <a:xfrm flipV="1">
              <a:off x="8762760" y="1815480"/>
              <a:ext cx="360" cy="1800"/>
            </a:xfrm>
            <a:custGeom>
              <a:avLst/>
              <a:gdLst>
                <a:gd name="textAreaLeft" fmla="*/ 0 w 360"/>
                <a:gd name="textAreaRight" fmla="*/ 720 w 360"/>
                <a:gd name="textAreaTop" fmla="*/ -360 h 1800"/>
                <a:gd name="textAreaBottom" fmla="*/ 1800 h 1800"/>
              </a:gdLst>
              <a:ahLst/>
              <a:cxnLst/>
              <a:rect l="textAreaLeft" t="textAreaTop" r="textAreaRight" b="textAreaBottom"/>
              <a:pathLst>
                <a:path w="19" h="6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" bIns="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" name="Google Shape;67;p2"/>
            <p:cNvSpPr/>
            <p:nvPr/>
          </p:nvSpPr>
          <p:spPr>
            <a:xfrm flipV="1">
              <a:off x="8849520" y="1706400"/>
              <a:ext cx="720" cy="720"/>
            </a:xfrm>
            <a:custGeom>
              <a:avLst/>
              <a:gdLst>
                <a:gd name="textAreaLeft" fmla="*/ 0 w 720"/>
                <a:gd name="textAreaRight" fmla="*/ 1080 w 720"/>
                <a:gd name="textAreaTop" fmla="*/ 360 h 720"/>
                <a:gd name="textAreaBottom" fmla="*/ 1440 h 720"/>
              </a:gdLst>
              <a:ahLst/>
              <a:cxnLst/>
              <a:rect l="textAreaLeft" t="textAreaTop" r="textAreaRight" b="textAreaBottom"/>
              <a:pathLst>
                <a:path w="38" h="41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" name="Google Shape;68;p2"/>
            <p:cNvSpPr/>
            <p:nvPr/>
          </p:nvSpPr>
          <p:spPr>
            <a:xfrm flipV="1">
              <a:off x="8770680" y="1823040"/>
              <a:ext cx="2520" cy="108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-360 h 1080"/>
                <a:gd name="textAreaBottom" fmla="*/ 1080 h 1080"/>
              </a:gdLst>
              <a:ahLst/>
              <a:cxnLst/>
              <a:rect l="textAreaLeft" t="textAreaTop" r="textAreaRight" b="textAreaBottom"/>
              <a:pathLst>
                <a:path w="98" h="42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" name="Google Shape;69;p2"/>
            <p:cNvSpPr/>
            <p:nvPr/>
          </p:nvSpPr>
          <p:spPr>
            <a:xfrm flipV="1">
              <a:off x="8768520" y="1828080"/>
              <a:ext cx="3960" cy="360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360 h 3600"/>
                <a:gd name="textAreaBottom" fmla="*/ 4320 h 3600"/>
              </a:gdLst>
              <a:ahLst/>
              <a:cxnLst/>
              <a:rect l="textAreaLeft" t="textAreaTop" r="textAreaRight" b="textAreaBottom"/>
              <a:pathLst>
                <a:path w="142" h="126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1" name="Google Shape;70;p2"/>
          <p:cNvGrpSpPr/>
          <p:nvPr/>
        </p:nvGrpSpPr>
        <p:grpSpPr>
          <a:xfrm>
            <a:off x="-743760" y="-244800"/>
            <a:ext cx="1896120" cy="1950120"/>
            <a:chOff x="-743760" y="-244800"/>
            <a:chExt cx="1896120" cy="1950120"/>
          </a:xfrm>
        </p:grpSpPr>
        <p:sp>
          <p:nvSpPr>
            <p:cNvPr id="62" name="Google Shape;71;p2"/>
            <p:cNvSpPr/>
            <p:nvPr/>
          </p:nvSpPr>
          <p:spPr>
            <a:xfrm rot="12269400" flipV="1">
              <a:off x="271080" y="-113400"/>
              <a:ext cx="761760" cy="585360"/>
            </a:xfrm>
            <a:custGeom>
              <a:avLst/>
              <a:gdLst>
                <a:gd name="textAreaLeft" fmla="*/ 0 w 761760"/>
                <a:gd name="textAreaRight" fmla="*/ 762120 w 761760"/>
                <a:gd name="textAreaTop" fmla="*/ 360 h 585360"/>
                <a:gd name="textAreaBottom" fmla="*/ 586080 h 585360"/>
              </a:gdLst>
              <a:ahLst/>
              <a:cxnLst/>
              <a:rect l="textAreaLeft" t="textAreaTop" r="textAreaRight" b="textAreaBottom"/>
              <a:pathLst>
                <a:path w="6968" h="5354">
                  <a:moveTo>
                    <a:pt x="2171" y="0"/>
                  </a:moveTo>
                  <a:lnTo>
                    <a:pt x="1993" y="1151"/>
                  </a:lnTo>
                  <a:lnTo>
                    <a:pt x="1298" y="618"/>
                  </a:lnTo>
                  <a:lnTo>
                    <a:pt x="1298" y="618"/>
                  </a:lnTo>
                  <a:lnTo>
                    <a:pt x="1352" y="1399"/>
                  </a:lnTo>
                  <a:lnTo>
                    <a:pt x="647" y="1007"/>
                  </a:lnTo>
                  <a:lnTo>
                    <a:pt x="647" y="1007"/>
                  </a:lnTo>
                  <a:lnTo>
                    <a:pt x="742" y="1692"/>
                  </a:lnTo>
                  <a:lnTo>
                    <a:pt x="1" y="1327"/>
                  </a:lnTo>
                  <a:lnTo>
                    <a:pt x="1" y="1327"/>
                  </a:lnTo>
                  <a:cubicBezTo>
                    <a:pt x="1633" y="5166"/>
                    <a:pt x="3983" y="5353"/>
                    <a:pt x="3983" y="5353"/>
                  </a:cubicBezTo>
                  <a:lnTo>
                    <a:pt x="6967" y="4342"/>
                  </a:lnTo>
                  <a:cubicBezTo>
                    <a:pt x="3001" y="3311"/>
                    <a:pt x="2171" y="0"/>
                    <a:pt x="217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" name="Google Shape;72;p2"/>
            <p:cNvSpPr/>
            <p:nvPr/>
          </p:nvSpPr>
          <p:spPr>
            <a:xfrm rot="12269400" flipV="1">
              <a:off x="283320" y="-97560"/>
              <a:ext cx="758160" cy="586800"/>
            </a:xfrm>
            <a:custGeom>
              <a:avLst/>
              <a:gdLst>
                <a:gd name="textAreaLeft" fmla="*/ 0 w 758160"/>
                <a:gd name="textAreaRight" fmla="*/ 758520 w 758160"/>
                <a:gd name="textAreaTop" fmla="*/ 360 h 586800"/>
                <a:gd name="textAreaBottom" fmla="*/ 587520 h 586800"/>
              </a:gdLst>
              <a:ahLst/>
              <a:cxnLst/>
              <a:rect l="textAreaLeft" t="textAreaTop" r="textAreaRight" b="textAreaBottom"/>
              <a:pathLst>
                <a:path w="6940" h="5369">
                  <a:moveTo>
                    <a:pt x="2202" y="1"/>
                  </a:moveTo>
                  <a:lnTo>
                    <a:pt x="2002" y="1142"/>
                  </a:lnTo>
                  <a:lnTo>
                    <a:pt x="1314" y="595"/>
                  </a:lnTo>
                  <a:lnTo>
                    <a:pt x="1355" y="1375"/>
                  </a:lnTo>
                  <a:lnTo>
                    <a:pt x="1355" y="1375"/>
                  </a:lnTo>
                  <a:lnTo>
                    <a:pt x="654" y="970"/>
                  </a:lnTo>
                  <a:lnTo>
                    <a:pt x="737" y="1654"/>
                  </a:lnTo>
                  <a:lnTo>
                    <a:pt x="1" y="1275"/>
                  </a:lnTo>
                  <a:lnTo>
                    <a:pt x="1" y="1275"/>
                  </a:lnTo>
                  <a:cubicBezTo>
                    <a:pt x="1569" y="5134"/>
                    <a:pt x="3926" y="5368"/>
                    <a:pt x="3926" y="5368"/>
                  </a:cubicBezTo>
                  <a:lnTo>
                    <a:pt x="6940" y="4423"/>
                  </a:lnTo>
                  <a:cubicBezTo>
                    <a:pt x="2977" y="3315"/>
                    <a:pt x="2202" y="1"/>
                    <a:pt x="2202" y="1"/>
                  </a:cubicBezTo>
                  <a:close/>
                </a:path>
              </a:pathLst>
            </a:custGeom>
            <a:solidFill>
              <a:srgbClr val="07B0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" name="Google Shape;73;p2"/>
            <p:cNvSpPr/>
            <p:nvPr/>
          </p:nvSpPr>
          <p:spPr>
            <a:xfrm rot="12269400" flipV="1">
              <a:off x="444960" y="95040"/>
              <a:ext cx="300240" cy="313560"/>
            </a:xfrm>
            <a:custGeom>
              <a:avLst/>
              <a:gdLst>
                <a:gd name="textAreaLeft" fmla="*/ 0 w 300240"/>
                <a:gd name="textAreaRight" fmla="*/ 300600 w 300240"/>
                <a:gd name="textAreaTop" fmla="*/ -360 h 313560"/>
                <a:gd name="textAreaBottom" fmla="*/ 313560 h 313560"/>
              </a:gdLst>
              <a:ahLst/>
              <a:cxnLst/>
              <a:rect l="textAreaLeft" t="textAreaTop" r="textAreaRight" b="textAreaBottom"/>
              <a:pathLst>
                <a:path w="2747" h="2871">
                  <a:moveTo>
                    <a:pt x="238" y="1"/>
                  </a:moveTo>
                  <a:cubicBezTo>
                    <a:pt x="92" y="1"/>
                    <a:pt x="1" y="111"/>
                    <a:pt x="43" y="270"/>
                  </a:cubicBezTo>
                  <a:cubicBezTo>
                    <a:pt x="70" y="375"/>
                    <a:pt x="151" y="474"/>
                    <a:pt x="247" y="538"/>
                  </a:cubicBezTo>
                  <a:cubicBezTo>
                    <a:pt x="128" y="604"/>
                    <a:pt x="82" y="758"/>
                    <a:pt x="161" y="948"/>
                  </a:cubicBezTo>
                  <a:cubicBezTo>
                    <a:pt x="193" y="1024"/>
                    <a:pt x="242" y="1099"/>
                    <a:pt x="302" y="1165"/>
                  </a:cubicBezTo>
                  <a:cubicBezTo>
                    <a:pt x="175" y="1236"/>
                    <a:pt x="147" y="1413"/>
                    <a:pt x="266" y="1627"/>
                  </a:cubicBezTo>
                  <a:cubicBezTo>
                    <a:pt x="418" y="1903"/>
                    <a:pt x="753" y="2121"/>
                    <a:pt x="990" y="2121"/>
                  </a:cubicBezTo>
                  <a:cubicBezTo>
                    <a:pt x="1002" y="2121"/>
                    <a:pt x="1013" y="2120"/>
                    <a:pt x="1024" y="2119"/>
                  </a:cubicBezTo>
                  <a:cubicBezTo>
                    <a:pt x="1042" y="2118"/>
                    <a:pt x="1059" y="2115"/>
                    <a:pt x="1075" y="2110"/>
                  </a:cubicBezTo>
                  <a:cubicBezTo>
                    <a:pt x="1250" y="2328"/>
                    <a:pt x="1532" y="2481"/>
                    <a:pt x="1734" y="2481"/>
                  </a:cubicBezTo>
                  <a:cubicBezTo>
                    <a:pt x="1755" y="2481"/>
                    <a:pt x="1776" y="2480"/>
                    <a:pt x="1796" y="2476"/>
                  </a:cubicBezTo>
                  <a:cubicBezTo>
                    <a:pt x="1800" y="2475"/>
                    <a:pt x="1801" y="2475"/>
                    <a:pt x="1806" y="2473"/>
                  </a:cubicBezTo>
                  <a:cubicBezTo>
                    <a:pt x="1926" y="2613"/>
                    <a:pt x="2111" y="2709"/>
                    <a:pt x="2245" y="2709"/>
                  </a:cubicBezTo>
                  <a:cubicBezTo>
                    <a:pt x="2253" y="2709"/>
                    <a:pt x="2261" y="2708"/>
                    <a:pt x="2269" y="2708"/>
                  </a:cubicBezTo>
                  <a:cubicBezTo>
                    <a:pt x="2364" y="2805"/>
                    <a:pt x="2498" y="2871"/>
                    <a:pt x="2595" y="2871"/>
                  </a:cubicBezTo>
                  <a:cubicBezTo>
                    <a:pt x="2613" y="2871"/>
                    <a:pt x="2629" y="2869"/>
                    <a:pt x="2643" y="2865"/>
                  </a:cubicBezTo>
                  <a:cubicBezTo>
                    <a:pt x="2747" y="2834"/>
                    <a:pt x="2737" y="2708"/>
                    <a:pt x="2630" y="2587"/>
                  </a:cubicBezTo>
                  <a:cubicBezTo>
                    <a:pt x="2610" y="2562"/>
                    <a:pt x="2587" y="2541"/>
                    <a:pt x="2564" y="2521"/>
                  </a:cubicBezTo>
                  <a:cubicBezTo>
                    <a:pt x="2563" y="2519"/>
                    <a:pt x="2563" y="2516"/>
                    <a:pt x="2561" y="2513"/>
                  </a:cubicBezTo>
                  <a:cubicBezTo>
                    <a:pt x="1937" y="1994"/>
                    <a:pt x="1423" y="1441"/>
                    <a:pt x="1019" y="877"/>
                  </a:cubicBezTo>
                  <a:cubicBezTo>
                    <a:pt x="1000" y="847"/>
                    <a:pt x="980" y="818"/>
                    <a:pt x="957" y="791"/>
                  </a:cubicBezTo>
                  <a:cubicBezTo>
                    <a:pt x="843" y="625"/>
                    <a:pt x="737" y="460"/>
                    <a:pt x="642" y="293"/>
                  </a:cubicBezTo>
                  <a:cubicBezTo>
                    <a:pt x="585" y="149"/>
                    <a:pt x="439" y="25"/>
                    <a:pt x="280" y="4"/>
                  </a:cubicBezTo>
                  <a:cubicBezTo>
                    <a:pt x="266" y="2"/>
                    <a:pt x="252" y="1"/>
                    <a:pt x="238" y="1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" name="Google Shape;74;p2"/>
            <p:cNvSpPr/>
            <p:nvPr/>
          </p:nvSpPr>
          <p:spPr>
            <a:xfrm rot="12269400" flipV="1">
              <a:off x="295560" y="-90000"/>
              <a:ext cx="768600" cy="591840"/>
            </a:xfrm>
            <a:custGeom>
              <a:avLst/>
              <a:gdLst>
                <a:gd name="textAreaLeft" fmla="*/ 0 w 768600"/>
                <a:gd name="textAreaRight" fmla="*/ 768960 w 768600"/>
                <a:gd name="textAreaTop" fmla="*/ 360 h 591840"/>
                <a:gd name="textAreaBottom" fmla="*/ 592560 h 591840"/>
              </a:gdLst>
              <a:ahLst/>
              <a:cxnLst/>
              <a:rect l="textAreaLeft" t="textAreaTop" r="textAreaRight" b="textAreaBottom"/>
              <a:pathLst>
                <a:path w="7032" h="5413">
                  <a:moveTo>
                    <a:pt x="2435" y="1"/>
                  </a:moveTo>
                  <a:lnTo>
                    <a:pt x="2235" y="1142"/>
                  </a:lnTo>
                  <a:lnTo>
                    <a:pt x="1547" y="595"/>
                  </a:lnTo>
                  <a:lnTo>
                    <a:pt x="1588" y="1375"/>
                  </a:lnTo>
                  <a:lnTo>
                    <a:pt x="1588" y="1375"/>
                  </a:lnTo>
                  <a:lnTo>
                    <a:pt x="887" y="970"/>
                  </a:lnTo>
                  <a:lnTo>
                    <a:pt x="970" y="1654"/>
                  </a:lnTo>
                  <a:lnTo>
                    <a:pt x="0" y="1140"/>
                  </a:lnTo>
                  <a:lnTo>
                    <a:pt x="0" y="1140"/>
                  </a:lnTo>
                  <a:cubicBezTo>
                    <a:pt x="1559" y="5116"/>
                    <a:pt x="3725" y="5413"/>
                    <a:pt x="3725" y="5413"/>
                  </a:cubicBezTo>
                  <a:lnTo>
                    <a:pt x="7032" y="4427"/>
                  </a:lnTo>
                  <a:cubicBezTo>
                    <a:pt x="3294" y="3280"/>
                    <a:pt x="2435" y="1"/>
                    <a:pt x="243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" name="Google Shape;75;p2"/>
            <p:cNvSpPr/>
            <p:nvPr/>
          </p:nvSpPr>
          <p:spPr>
            <a:xfrm rot="12269400" flipV="1">
              <a:off x="-519480" y="250560"/>
              <a:ext cx="1242000" cy="1227960"/>
            </a:xfrm>
            <a:custGeom>
              <a:avLst/>
              <a:gdLst>
                <a:gd name="textAreaLeft" fmla="*/ 0 w 1242000"/>
                <a:gd name="textAreaRight" fmla="*/ 1242360 w 1242000"/>
                <a:gd name="textAreaTop" fmla="*/ -360 h 1227960"/>
                <a:gd name="textAreaBottom" fmla="*/ 1227960 h 1227960"/>
              </a:gdLst>
              <a:ahLst/>
              <a:cxnLst/>
              <a:rect l="textAreaLeft" t="textAreaTop" r="textAreaRight" b="textAreaBottom"/>
              <a:pathLst>
                <a:path w="11360" h="11229">
                  <a:moveTo>
                    <a:pt x="4073" y="2847"/>
                  </a:moveTo>
                  <a:cubicBezTo>
                    <a:pt x="4970" y="2847"/>
                    <a:pt x="6384" y="3674"/>
                    <a:pt x="7304" y="5047"/>
                  </a:cubicBezTo>
                  <a:cubicBezTo>
                    <a:pt x="8441" y="6739"/>
                    <a:pt x="8396" y="8621"/>
                    <a:pt x="7656" y="9116"/>
                  </a:cubicBezTo>
                  <a:cubicBezTo>
                    <a:pt x="7525" y="9204"/>
                    <a:pt x="7370" y="9246"/>
                    <a:pt x="7196" y="9246"/>
                  </a:cubicBezTo>
                  <a:cubicBezTo>
                    <a:pt x="6390" y="9246"/>
                    <a:pt x="5194" y="8343"/>
                    <a:pt x="4260" y="6949"/>
                  </a:cubicBezTo>
                  <a:cubicBezTo>
                    <a:pt x="3123" y="5257"/>
                    <a:pt x="2803" y="3483"/>
                    <a:pt x="3542" y="2986"/>
                  </a:cubicBezTo>
                  <a:cubicBezTo>
                    <a:pt x="3682" y="2892"/>
                    <a:pt x="3864" y="2847"/>
                    <a:pt x="4073" y="2847"/>
                  </a:cubicBezTo>
                  <a:close/>
                  <a:moveTo>
                    <a:pt x="4360" y="0"/>
                  </a:moveTo>
                  <a:cubicBezTo>
                    <a:pt x="4221" y="0"/>
                    <a:pt x="4084" y="11"/>
                    <a:pt x="3949" y="32"/>
                  </a:cubicBezTo>
                  <a:cubicBezTo>
                    <a:pt x="3506" y="102"/>
                    <a:pt x="2356" y="989"/>
                    <a:pt x="1975" y="1289"/>
                  </a:cubicBezTo>
                  <a:cubicBezTo>
                    <a:pt x="204" y="2687"/>
                    <a:pt x="1" y="5671"/>
                    <a:pt x="1745" y="8272"/>
                  </a:cubicBezTo>
                  <a:cubicBezTo>
                    <a:pt x="2999" y="10139"/>
                    <a:pt x="4864" y="11228"/>
                    <a:pt x="6509" y="11228"/>
                  </a:cubicBezTo>
                  <a:cubicBezTo>
                    <a:pt x="7154" y="11228"/>
                    <a:pt x="7765" y="11060"/>
                    <a:pt x="8292" y="10706"/>
                  </a:cubicBezTo>
                  <a:cubicBezTo>
                    <a:pt x="8559" y="10528"/>
                    <a:pt x="9992" y="9616"/>
                    <a:pt x="10186" y="9368"/>
                  </a:cubicBezTo>
                  <a:cubicBezTo>
                    <a:pt x="11359" y="7877"/>
                    <a:pt x="10821" y="5653"/>
                    <a:pt x="9324" y="3422"/>
                  </a:cubicBezTo>
                  <a:cubicBezTo>
                    <a:pt x="8036" y="1503"/>
                    <a:pt x="6046" y="0"/>
                    <a:pt x="4360" y="0"/>
                  </a:cubicBezTo>
                  <a:close/>
                </a:path>
              </a:pathLst>
            </a:custGeom>
            <a:solidFill>
              <a:srgbClr val="07B0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" name="Google Shape;76;p2"/>
            <p:cNvSpPr/>
            <p:nvPr/>
          </p:nvSpPr>
          <p:spPr>
            <a:xfrm rot="12269400" flipV="1">
              <a:off x="467280" y="503280"/>
              <a:ext cx="179280" cy="38880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360 h 388800"/>
                <a:gd name="textAreaBottom" fmla="*/ 389520 h 388800"/>
              </a:gdLst>
              <a:ahLst/>
              <a:cxnLst/>
              <a:rect l="textAreaLeft" t="textAreaTop" r="textAreaRight" b="textAreaBottom"/>
              <a:pathLst>
                <a:path w="1644" h="3562">
                  <a:moveTo>
                    <a:pt x="1397" y="0"/>
                  </a:moveTo>
                  <a:cubicBezTo>
                    <a:pt x="1284" y="0"/>
                    <a:pt x="1155" y="84"/>
                    <a:pt x="1074" y="227"/>
                  </a:cubicBezTo>
                  <a:lnTo>
                    <a:pt x="1074" y="228"/>
                  </a:lnTo>
                  <a:cubicBezTo>
                    <a:pt x="1008" y="346"/>
                    <a:pt x="992" y="476"/>
                    <a:pt x="1022" y="574"/>
                  </a:cubicBezTo>
                  <a:cubicBezTo>
                    <a:pt x="861" y="598"/>
                    <a:pt x="691" y="738"/>
                    <a:pt x="598" y="951"/>
                  </a:cubicBezTo>
                  <a:cubicBezTo>
                    <a:pt x="560" y="1039"/>
                    <a:pt x="539" y="1128"/>
                    <a:pt x="534" y="1211"/>
                  </a:cubicBezTo>
                  <a:cubicBezTo>
                    <a:pt x="364" y="1236"/>
                    <a:pt x="189" y="1395"/>
                    <a:pt x="110" y="1636"/>
                  </a:cubicBezTo>
                  <a:cubicBezTo>
                    <a:pt x="0" y="1962"/>
                    <a:pt x="117" y="2291"/>
                    <a:pt x="340" y="2352"/>
                  </a:cubicBezTo>
                  <a:cubicBezTo>
                    <a:pt x="357" y="2358"/>
                    <a:pt x="375" y="2361"/>
                    <a:pt x="392" y="2363"/>
                  </a:cubicBezTo>
                  <a:cubicBezTo>
                    <a:pt x="350" y="2646"/>
                    <a:pt x="485" y="2898"/>
                    <a:pt x="694" y="2937"/>
                  </a:cubicBezTo>
                  <a:cubicBezTo>
                    <a:pt x="697" y="2938"/>
                    <a:pt x="700" y="2938"/>
                    <a:pt x="704" y="2938"/>
                  </a:cubicBezTo>
                  <a:cubicBezTo>
                    <a:pt x="684" y="3112"/>
                    <a:pt x="767" y="3265"/>
                    <a:pt x="894" y="3301"/>
                  </a:cubicBezTo>
                  <a:cubicBezTo>
                    <a:pt x="888" y="3436"/>
                    <a:pt x="966" y="3551"/>
                    <a:pt x="1074" y="3561"/>
                  </a:cubicBezTo>
                  <a:cubicBezTo>
                    <a:pt x="1079" y="3562"/>
                    <a:pt x="1084" y="3562"/>
                    <a:pt x="1089" y="3562"/>
                  </a:cubicBezTo>
                  <a:cubicBezTo>
                    <a:pt x="1199" y="3562"/>
                    <a:pt x="1293" y="3457"/>
                    <a:pt x="1311" y="3324"/>
                  </a:cubicBezTo>
                  <a:cubicBezTo>
                    <a:pt x="1316" y="3296"/>
                    <a:pt x="1314" y="3271"/>
                    <a:pt x="1311" y="3245"/>
                  </a:cubicBezTo>
                  <a:cubicBezTo>
                    <a:pt x="1313" y="3243"/>
                    <a:pt x="1314" y="3240"/>
                    <a:pt x="1316" y="3239"/>
                  </a:cubicBezTo>
                  <a:cubicBezTo>
                    <a:pt x="1241" y="2578"/>
                    <a:pt x="1264" y="1889"/>
                    <a:pt x="1395" y="1187"/>
                  </a:cubicBezTo>
                  <a:cubicBezTo>
                    <a:pt x="1405" y="1151"/>
                    <a:pt x="1412" y="1115"/>
                    <a:pt x="1416" y="1080"/>
                  </a:cubicBezTo>
                  <a:cubicBezTo>
                    <a:pt x="1458" y="875"/>
                    <a:pt x="1508" y="669"/>
                    <a:pt x="1569" y="463"/>
                  </a:cubicBezTo>
                  <a:cubicBezTo>
                    <a:pt x="1644" y="293"/>
                    <a:pt x="1625" y="110"/>
                    <a:pt x="1507" y="33"/>
                  </a:cubicBezTo>
                  <a:cubicBezTo>
                    <a:pt x="1474" y="11"/>
                    <a:pt x="1437" y="0"/>
                    <a:pt x="1397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" name="Google Shape;77;p2"/>
            <p:cNvSpPr/>
            <p:nvPr/>
          </p:nvSpPr>
          <p:spPr>
            <a:xfrm rot="12269400" flipV="1">
              <a:off x="403920" y="893880"/>
              <a:ext cx="131400" cy="264600"/>
            </a:xfrm>
            <a:custGeom>
              <a:avLst/>
              <a:gdLst>
                <a:gd name="textAreaLeft" fmla="*/ 0 w 131400"/>
                <a:gd name="textAreaRight" fmla="*/ 131760 w 131400"/>
                <a:gd name="textAreaTop" fmla="*/ -360 h 264600"/>
                <a:gd name="textAreaBottom" fmla="*/ 264600 h 264600"/>
              </a:gdLst>
              <a:ahLst/>
              <a:cxnLst/>
              <a:rect l="textAreaLeft" t="textAreaTop" r="textAreaRight" b="textAreaBottom"/>
              <a:pathLst>
                <a:path w="1205" h="2422">
                  <a:moveTo>
                    <a:pt x="399" y="0"/>
                  </a:moveTo>
                  <a:cubicBezTo>
                    <a:pt x="309" y="0"/>
                    <a:pt x="229" y="96"/>
                    <a:pt x="220" y="230"/>
                  </a:cubicBezTo>
                  <a:lnTo>
                    <a:pt x="220" y="232"/>
                  </a:lnTo>
                  <a:cubicBezTo>
                    <a:pt x="214" y="319"/>
                    <a:pt x="242" y="403"/>
                    <a:pt x="286" y="456"/>
                  </a:cubicBezTo>
                  <a:cubicBezTo>
                    <a:pt x="197" y="511"/>
                    <a:pt x="132" y="634"/>
                    <a:pt x="134" y="788"/>
                  </a:cubicBezTo>
                  <a:cubicBezTo>
                    <a:pt x="134" y="850"/>
                    <a:pt x="144" y="911"/>
                    <a:pt x="164" y="965"/>
                  </a:cubicBezTo>
                  <a:cubicBezTo>
                    <a:pt x="66" y="1016"/>
                    <a:pt x="0" y="1153"/>
                    <a:pt x="13" y="1319"/>
                  </a:cubicBezTo>
                  <a:cubicBezTo>
                    <a:pt x="27" y="1544"/>
                    <a:pt x="177" y="1730"/>
                    <a:pt x="334" y="1731"/>
                  </a:cubicBezTo>
                  <a:cubicBezTo>
                    <a:pt x="345" y="1731"/>
                    <a:pt x="357" y="1730"/>
                    <a:pt x="367" y="1728"/>
                  </a:cubicBezTo>
                  <a:cubicBezTo>
                    <a:pt x="409" y="1914"/>
                    <a:pt x="548" y="2055"/>
                    <a:pt x="688" y="2055"/>
                  </a:cubicBezTo>
                  <a:cubicBezTo>
                    <a:pt x="691" y="2055"/>
                    <a:pt x="694" y="2055"/>
                    <a:pt x="697" y="2055"/>
                  </a:cubicBezTo>
                  <a:cubicBezTo>
                    <a:pt x="698" y="2055"/>
                    <a:pt x="701" y="2053"/>
                    <a:pt x="702" y="2053"/>
                  </a:cubicBezTo>
                  <a:cubicBezTo>
                    <a:pt x="731" y="2173"/>
                    <a:pt x="819" y="2262"/>
                    <a:pt x="910" y="2268"/>
                  </a:cubicBezTo>
                  <a:cubicBezTo>
                    <a:pt x="934" y="2356"/>
                    <a:pt x="1003" y="2421"/>
                    <a:pt x="1072" y="2421"/>
                  </a:cubicBezTo>
                  <a:cubicBezTo>
                    <a:pt x="1077" y="2421"/>
                    <a:pt x="1081" y="2421"/>
                    <a:pt x="1085" y="2420"/>
                  </a:cubicBezTo>
                  <a:cubicBezTo>
                    <a:pt x="1163" y="2413"/>
                    <a:pt x="1205" y="2325"/>
                    <a:pt x="1183" y="2226"/>
                  </a:cubicBezTo>
                  <a:cubicBezTo>
                    <a:pt x="1180" y="2206"/>
                    <a:pt x="1173" y="2189"/>
                    <a:pt x="1164" y="2171"/>
                  </a:cubicBezTo>
                  <a:cubicBezTo>
                    <a:pt x="1166" y="2170"/>
                    <a:pt x="1166" y="2167"/>
                    <a:pt x="1166" y="2166"/>
                  </a:cubicBezTo>
                  <a:cubicBezTo>
                    <a:pt x="961" y="1719"/>
                    <a:pt x="799" y="1249"/>
                    <a:pt x="685" y="761"/>
                  </a:cubicBezTo>
                  <a:cubicBezTo>
                    <a:pt x="681" y="737"/>
                    <a:pt x="675" y="711"/>
                    <a:pt x="668" y="688"/>
                  </a:cubicBezTo>
                  <a:cubicBezTo>
                    <a:pt x="636" y="544"/>
                    <a:pt x="609" y="400"/>
                    <a:pt x="586" y="255"/>
                  </a:cubicBezTo>
                  <a:cubicBezTo>
                    <a:pt x="581" y="128"/>
                    <a:pt x="515" y="20"/>
                    <a:pt x="423" y="3"/>
                  </a:cubicBezTo>
                  <a:cubicBezTo>
                    <a:pt x="415" y="1"/>
                    <a:pt x="407" y="0"/>
                    <a:pt x="399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" name="Google Shape;78;p2"/>
            <p:cNvSpPr/>
            <p:nvPr/>
          </p:nvSpPr>
          <p:spPr>
            <a:xfrm rot="12269400" flipV="1">
              <a:off x="-13320" y="934920"/>
              <a:ext cx="289440" cy="300960"/>
            </a:xfrm>
            <a:custGeom>
              <a:avLst/>
              <a:gdLst>
                <a:gd name="textAreaLeft" fmla="*/ 0 w 289440"/>
                <a:gd name="textAreaRight" fmla="*/ 289800 w 289440"/>
                <a:gd name="textAreaTop" fmla="*/ 360 h 300960"/>
                <a:gd name="textAreaBottom" fmla="*/ 301680 h 300960"/>
              </a:gdLst>
              <a:ahLst/>
              <a:cxnLst/>
              <a:rect l="textAreaLeft" t="textAreaTop" r="textAreaRight" b="textAreaBottom"/>
              <a:pathLst>
                <a:path w="2648" h="2759">
                  <a:moveTo>
                    <a:pt x="309" y="0"/>
                  </a:moveTo>
                  <a:cubicBezTo>
                    <a:pt x="297" y="0"/>
                    <a:pt x="284" y="1"/>
                    <a:pt x="271" y="3"/>
                  </a:cubicBezTo>
                  <a:cubicBezTo>
                    <a:pt x="107" y="26"/>
                    <a:pt x="1" y="204"/>
                    <a:pt x="50" y="406"/>
                  </a:cubicBezTo>
                  <a:cubicBezTo>
                    <a:pt x="79" y="528"/>
                    <a:pt x="159" y="624"/>
                    <a:pt x="253" y="673"/>
                  </a:cubicBezTo>
                  <a:cubicBezTo>
                    <a:pt x="139" y="791"/>
                    <a:pt x="97" y="994"/>
                    <a:pt x="175" y="1200"/>
                  </a:cubicBezTo>
                  <a:cubicBezTo>
                    <a:pt x="207" y="1285"/>
                    <a:pt x="254" y="1360"/>
                    <a:pt x="312" y="1422"/>
                  </a:cubicBezTo>
                  <a:cubicBezTo>
                    <a:pt x="189" y="1545"/>
                    <a:pt x="162" y="1767"/>
                    <a:pt x="274" y="1987"/>
                  </a:cubicBezTo>
                  <a:cubicBezTo>
                    <a:pt x="396" y="2225"/>
                    <a:pt x="639" y="2373"/>
                    <a:pt x="850" y="2373"/>
                  </a:cubicBezTo>
                  <a:cubicBezTo>
                    <a:pt x="903" y="2373"/>
                    <a:pt x="954" y="2364"/>
                    <a:pt x="1001" y="2344"/>
                  </a:cubicBezTo>
                  <a:cubicBezTo>
                    <a:pt x="1018" y="2337"/>
                    <a:pt x="1035" y="2328"/>
                    <a:pt x="1050" y="2318"/>
                  </a:cubicBezTo>
                  <a:cubicBezTo>
                    <a:pt x="1181" y="2481"/>
                    <a:pt x="1377" y="2574"/>
                    <a:pt x="1551" y="2574"/>
                  </a:cubicBezTo>
                  <a:cubicBezTo>
                    <a:pt x="1619" y="2574"/>
                    <a:pt x="1684" y="2560"/>
                    <a:pt x="1741" y="2530"/>
                  </a:cubicBezTo>
                  <a:cubicBezTo>
                    <a:pt x="1743" y="2528"/>
                    <a:pt x="1745" y="2527"/>
                    <a:pt x="1749" y="2525"/>
                  </a:cubicBezTo>
                  <a:cubicBezTo>
                    <a:pt x="1836" y="2625"/>
                    <a:pt x="1961" y="2680"/>
                    <a:pt x="2074" y="2680"/>
                  </a:cubicBezTo>
                  <a:cubicBezTo>
                    <a:pt x="2115" y="2680"/>
                    <a:pt x="2154" y="2673"/>
                    <a:pt x="2190" y="2658"/>
                  </a:cubicBezTo>
                  <a:cubicBezTo>
                    <a:pt x="2256" y="2723"/>
                    <a:pt x="2345" y="2759"/>
                    <a:pt x="2425" y="2759"/>
                  </a:cubicBezTo>
                  <a:cubicBezTo>
                    <a:pt x="2469" y="2759"/>
                    <a:pt x="2510" y="2749"/>
                    <a:pt x="2544" y="2727"/>
                  </a:cubicBezTo>
                  <a:cubicBezTo>
                    <a:pt x="2647" y="2659"/>
                    <a:pt x="2646" y="2518"/>
                    <a:pt x="2551" y="2407"/>
                  </a:cubicBezTo>
                  <a:cubicBezTo>
                    <a:pt x="2532" y="2386"/>
                    <a:pt x="2510" y="2369"/>
                    <a:pt x="2487" y="2353"/>
                  </a:cubicBezTo>
                  <a:cubicBezTo>
                    <a:pt x="2487" y="2350"/>
                    <a:pt x="2487" y="2347"/>
                    <a:pt x="2486" y="2344"/>
                  </a:cubicBezTo>
                  <a:cubicBezTo>
                    <a:pt x="1903" y="1928"/>
                    <a:pt x="1405" y="1425"/>
                    <a:pt x="1004" y="858"/>
                  </a:cubicBezTo>
                  <a:cubicBezTo>
                    <a:pt x="985" y="827"/>
                    <a:pt x="965" y="799"/>
                    <a:pt x="943" y="771"/>
                  </a:cubicBezTo>
                  <a:cubicBezTo>
                    <a:pt x="828" y="603"/>
                    <a:pt x="723" y="430"/>
                    <a:pt x="625" y="253"/>
                  </a:cubicBezTo>
                  <a:cubicBezTo>
                    <a:pt x="573" y="104"/>
                    <a:pt x="446" y="0"/>
                    <a:pt x="309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" name="Google Shape;79;p2"/>
            <p:cNvSpPr/>
            <p:nvPr/>
          </p:nvSpPr>
          <p:spPr>
            <a:xfrm rot="12269400" flipV="1">
              <a:off x="-515160" y="264600"/>
              <a:ext cx="1245960" cy="1237680"/>
            </a:xfrm>
            <a:custGeom>
              <a:avLst/>
              <a:gdLst>
                <a:gd name="textAreaLeft" fmla="*/ 0 w 1245960"/>
                <a:gd name="textAreaRight" fmla="*/ 1246320 w 1245960"/>
                <a:gd name="textAreaTop" fmla="*/ 360 h 1237680"/>
                <a:gd name="textAreaBottom" fmla="*/ 1238400 h 1237680"/>
              </a:gdLst>
              <a:ahLst/>
              <a:cxnLst/>
              <a:rect l="textAreaLeft" t="textAreaTop" r="textAreaRight" b="textAreaBottom"/>
              <a:pathLst>
                <a:path w="11394" h="11320">
                  <a:moveTo>
                    <a:pt x="4101" y="2930"/>
                  </a:moveTo>
                  <a:cubicBezTo>
                    <a:pt x="5004" y="2930"/>
                    <a:pt x="6423" y="3750"/>
                    <a:pt x="7341" y="5120"/>
                  </a:cubicBezTo>
                  <a:cubicBezTo>
                    <a:pt x="8478" y="6812"/>
                    <a:pt x="8418" y="8705"/>
                    <a:pt x="7675" y="9202"/>
                  </a:cubicBezTo>
                  <a:cubicBezTo>
                    <a:pt x="7543" y="9291"/>
                    <a:pt x="7385" y="9334"/>
                    <a:pt x="7210" y="9334"/>
                  </a:cubicBezTo>
                  <a:cubicBezTo>
                    <a:pt x="6401" y="9334"/>
                    <a:pt x="5206" y="8432"/>
                    <a:pt x="4272" y="7040"/>
                  </a:cubicBezTo>
                  <a:cubicBezTo>
                    <a:pt x="3137" y="5347"/>
                    <a:pt x="2818" y="3570"/>
                    <a:pt x="3561" y="3071"/>
                  </a:cubicBezTo>
                  <a:cubicBezTo>
                    <a:pt x="3703" y="2976"/>
                    <a:pt x="3888" y="2930"/>
                    <a:pt x="4101" y="2930"/>
                  </a:cubicBezTo>
                  <a:close/>
                  <a:moveTo>
                    <a:pt x="4300" y="0"/>
                  </a:moveTo>
                  <a:cubicBezTo>
                    <a:pt x="4163" y="0"/>
                    <a:pt x="4028" y="11"/>
                    <a:pt x="3896" y="32"/>
                  </a:cubicBezTo>
                  <a:cubicBezTo>
                    <a:pt x="3452" y="104"/>
                    <a:pt x="2339" y="898"/>
                    <a:pt x="1962" y="1151"/>
                  </a:cubicBezTo>
                  <a:cubicBezTo>
                    <a:pt x="81" y="2412"/>
                    <a:pt x="1" y="5769"/>
                    <a:pt x="1746" y="8369"/>
                  </a:cubicBezTo>
                  <a:cubicBezTo>
                    <a:pt x="2997" y="10234"/>
                    <a:pt x="4862" y="11320"/>
                    <a:pt x="6511" y="11320"/>
                  </a:cubicBezTo>
                  <a:cubicBezTo>
                    <a:pt x="7161" y="11320"/>
                    <a:pt x="7778" y="11151"/>
                    <a:pt x="8310" y="10794"/>
                  </a:cubicBezTo>
                  <a:cubicBezTo>
                    <a:pt x="8577" y="10614"/>
                    <a:pt x="10018" y="9697"/>
                    <a:pt x="10214" y="9449"/>
                  </a:cubicBezTo>
                  <a:cubicBezTo>
                    <a:pt x="11394" y="7952"/>
                    <a:pt x="10858" y="5726"/>
                    <a:pt x="9362" y="3495"/>
                  </a:cubicBezTo>
                  <a:cubicBezTo>
                    <a:pt x="8071" y="1572"/>
                    <a:pt x="6004" y="0"/>
                    <a:pt x="430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" name="Google Shape;80;p2"/>
            <p:cNvSpPr/>
            <p:nvPr/>
          </p:nvSpPr>
          <p:spPr>
            <a:xfrm rot="12269400" flipV="1">
              <a:off x="-409680" y="235440"/>
              <a:ext cx="709200" cy="916920"/>
            </a:xfrm>
            <a:custGeom>
              <a:avLst/>
              <a:gdLst>
                <a:gd name="textAreaLeft" fmla="*/ 0 w 709200"/>
                <a:gd name="textAreaRight" fmla="*/ 709560 w 709200"/>
                <a:gd name="textAreaTop" fmla="*/ -360 h 916920"/>
                <a:gd name="textAreaBottom" fmla="*/ 916920 h 916920"/>
              </a:gdLst>
              <a:ahLst/>
              <a:cxnLst/>
              <a:rect l="textAreaLeft" t="textAreaTop" r="textAreaRight" b="textAreaBottom"/>
              <a:pathLst>
                <a:path w="6489" h="8387">
                  <a:moveTo>
                    <a:pt x="1041" y="1"/>
                  </a:moveTo>
                  <a:cubicBezTo>
                    <a:pt x="936" y="1"/>
                    <a:pt x="830" y="3"/>
                    <a:pt x="723" y="7"/>
                  </a:cubicBezTo>
                  <a:lnTo>
                    <a:pt x="0" y="2331"/>
                  </a:lnTo>
                  <a:cubicBezTo>
                    <a:pt x="0" y="2331"/>
                    <a:pt x="8" y="2330"/>
                    <a:pt x="23" y="2330"/>
                  </a:cubicBezTo>
                  <a:cubicBezTo>
                    <a:pt x="174" y="2330"/>
                    <a:pt x="1065" y="2403"/>
                    <a:pt x="2547" y="3985"/>
                  </a:cubicBezTo>
                  <a:cubicBezTo>
                    <a:pt x="3360" y="4851"/>
                    <a:pt x="4042" y="6414"/>
                    <a:pt x="3775" y="8387"/>
                  </a:cubicBezTo>
                  <a:cubicBezTo>
                    <a:pt x="3775" y="8387"/>
                    <a:pt x="5771" y="7484"/>
                    <a:pt x="6089" y="5601"/>
                  </a:cubicBezTo>
                  <a:cubicBezTo>
                    <a:pt x="6489" y="3238"/>
                    <a:pt x="5113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" name="Google Shape;81;p2"/>
            <p:cNvSpPr/>
            <p:nvPr/>
          </p:nvSpPr>
          <p:spPr>
            <a:xfrm rot="12269400" flipV="1">
              <a:off x="-557640" y="105840"/>
              <a:ext cx="1093320" cy="1135440"/>
            </a:xfrm>
            <a:custGeom>
              <a:avLst/>
              <a:gdLst>
                <a:gd name="textAreaLeft" fmla="*/ 0 w 1093320"/>
                <a:gd name="textAreaRight" fmla="*/ 1093680 w 1093320"/>
                <a:gd name="textAreaTop" fmla="*/ 360 h 1135440"/>
                <a:gd name="textAreaBottom" fmla="*/ 1136160 h 1135440"/>
              </a:gdLst>
              <a:ahLst/>
              <a:cxnLst/>
              <a:rect l="textAreaLeft" t="textAreaTop" r="textAreaRight" b="textAreaBottom"/>
              <a:pathLst>
                <a:path w="9999" h="10384">
                  <a:moveTo>
                    <a:pt x="3432" y="1346"/>
                  </a:moveTo>
                  <a:cubicBezTo>
                    <a:pt x="4469" y="1346"/>
                    <a:pt x="5962" y="2391"/>
                    <a:pt x="6866" y="3738"/>
                  </a:cubicBezTo>
                  <a:cubicBezTo>
                    <a:pt x="7977" y="5393"/>
                    <a:pt x="7876" y="7668"/>
                    <a:pt x="6926" y="8305"/>
                  </a:cubicBezTo>
                  <a:cubicBezTo>
                    <a:pt x="6674" y="8474"/>
                    <a:pt x="6343" y="8557"/>
                    <a:pt x="5972" y="8557"/>
                  </a:cubicBezTo>
                  <a:cubicBezTo>
                    <a:pt x="4945" y="8557"/>
                    <a:pt x="3612" y="7920"/>
                    <a:pt x="2796" y="6704"/>
                  </a:cubicBezTo>
                  <a:cubicBezTo>
                    <a:pt x="1685" y="5048"/>
                    <a:pt x="1854" y="2156"/>
                    <a:pt x="2804" y="1520"/>
                  </a:cubicBezTo>
                  <a:cubicBezTo>
                    <a:pt x="2981" y="1401"/>
                    <a:pt x="3194" y="1346"/>
                    <a:pt x="3432" y="1346"/>
                  </a:cubicBezTo>
                  <a:close/>
                  <a:moveTo>
                    <a:pt x="3500" y="1"/>
                  </a:moveTo>
                  <a:cubicBezTo>
                    <a:pt x="2897" y="1"/>
                    <a:pt x="2329" y="156"/>
                    <a:pt x="1841" y="483"/>
                  </a:cubicBezTo>
                  <a:cubicBezTo>
                    <a:pt x="43" y="1689"/>
                    <a:pt x="0" y="4775"/>
                    <a:pt x="1744" y="7375"/>
                  </a:cubicBezTo>
                  <a:cubicBezTo>
                    <a:pt x="3015" y="9269"/>
                    <a:pt x="4883" y="10383"/>
                    <a:pt x="6499" y="10383"/>
                  </a:cubicBezTo>
                  <a:cubicBezTo>
                    <a:pt x="7102" y="10383"/>
                    <a:pt x="7670" y="10228"/>
                    <a:pt x="8158" y="9900"/>
                  </a:cubicBezTo>
                  <a:cubicBezTo>
                    <a:pt x="9956" y="8694"/>
                    <a:pt x="9999" y="5609"/>
                    <a:pt x="8253" y="3009"/>
                  </a:cubicBezTo>
                  <a:cubicBezTo>
                    <a:pt x="6983" y="1115"/>
                    <a:pt x="5115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" name="Google Shape;82;p2"/>
            <p:cNvSpPr/>
            <p:nvPr/>
          </p:nvSpPr>
          <p:spPr>
            <a:xfrm rot="12269400" flipV="1">
              <a:off x="-542520" y="130680"/>
              <a:ext cx="1093320" cy="1135440"/>
            </a:xfrm>
            <a:custGeom>
              <a:avLst/>
              <a:gdLst>
                <a:gd name="textAreaLeft" fmla="*/ 0 w 1093320"/>
                <a:gd name="textAreaRight" fmla="*/ 1093680 w 1093320"/>
                <a:gd name="textAreaTop" fmla="*/ 360 h 1135440"/>
                <a:gd name="textAreaBottom" fmla="*/ 1136160 h 1135440"/>
              </a:gdLst>
              <a:ahLst/>
              <a:cxnLst/>
              <a:rect l="textAreaLeft" t="textAreaTop" r="textAreaRight" b="textAreaBottom"/>
              <a:pathLst>
                <a:path w="10000" h="10383">
                  <a:moveTo>
                    <a:pt x="3999" y="1656"/>
                  </a:moveTo>
                  <a:cubicBezTo>
                    <a:pt x="4984" y="1656"/>
                    <a:pt x="6255" y="2347"/>
                    <a:pt x="7088" y="3588"/>
                  </a:cubicBezTo>
                  <a:cubicBezTo>
                    <a:pt x="8199" y="5243"/>
                    <a:pt x="8107" y="7251"/>
                    <a:pt x="7157" y="7888"/>
                  </a:cubicBezTo>
                  <a:cubicBezTo>
                    <a:pt x="6906" y="8057"/>
                    <a:pt x="6604" y="8140"/>
                    <a:pt x="6276" y="8140"/>
                  </a:cubicBezTo>
                  <a:cubicBezTo>
                    <a:pt x="5363" y="8140"/>
                    <a:pt x="4241" y="7498"/>
                    <a:pt x="3424" y="6281"/>
                  </a:cubicBezTo>
                  <a:cubicBezTo>
                    <a:pt x="2315" y="4626"/>
                    <a:pt x="2185" y="2531"/>
                    <a:pt x="3135" y="1893"/>
                  </a:cubicBezTo>
                  <a:cubicBezTo>
                    <a:pt x="3373" y="1734"/>
                    <a:pt x="3670" y="1656"/>
                    <a:pt x="3999" y="1656"/>
                  </a:cubicBezTo>
                  <a:close/>
                  <a:moveTo>
                    <a:pt x="3501" y="0"/>
                  </a:moveTo>
                  <a:cubicBezTo>
                    <a:pt x="2898" y="0"/>
                    <a:pt x="2330" y="155"/>
                    <a:pt x="1841" y="483"/>
                  </a:cubicBezTo>
                  <a:cubicBezTo>
                    <a:pt x="44" y="1689"/>
                    <a:pt x="1" y="4774"/>
                    <a:pt x="1745" y="7375"/>
                  </a:cubicBezTo>
                  <a:cubicBezTo>
                    <a:pt x="3015" y="9268"/>
                    <a:pt x="4884" y="10383"/>
                    <a:pt x="6500" y="10383"/>
                  </a:cubicBezTo>
                  <a:cubicBezTo>
                    <a:pt x="7102" y="10383"/>
                    <a:pt x="7670" y="10228"/>
                    <a:pt x="8159" y="9900"/>
                  </a:cubicBezTo>
                  <a:cubicBezTo>
                    <a:pt x="9956" y="8694"/>
                    <a:pt x="9999" y="5609"/>
                    <a:pt x="8254" y="3007"/>
                  </a:cubicBezTo>
                  <a:cubicBezTo>
                    <a:pt x="6984" y="1114"/>
                    <a:pt x="5116" y="0"/>
                    <a:pt x="3501" y="0"/>
                  </a:cubicBezTo>
                  <a:close/>
                </a:path>
              </a:pathLst>
            </a:custGeom>
            <a:solidFill>
              <a:srgbClr val="07B0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" name="Google Shape;83;p2"/>
            <p:cNvSpPr/>
            <p:nvPr/>
          </p:nvSpPr>
          <p:spPr>
            <a:xfrm rot="12269400" flipV="1">
              <a:off x="-542520" y="130680"/>
              <a:ext cx="1093320" cy="1135440"/>
            </a:xfrm>
            <a:custGeom>
              <a:avLst/>
              <a:gdLst>
                <a:gd name="textAreaLeft" fmla="*/ 0 w 1093320"/>
                <a:gd name="textAreaRight" fmla="*/ 1093680 w 1093320"/>
                <a:gd name="textAreaTop" fmla="*/ 360 h 1135440"/>
                <a:gd name="textAreaBottom" fmla="*/ 1136160 h 1135440"/>
              </a:gdLst>
              <a:ahLst/>
              <a:cxnLst/>
              <a:rect l="textAreaLeft" t="textAreaTop" r="textAreaRight" b="textAreaBottom"/>
              <a:pathLst>
                <a:path w="10000" h="10383">
                  <a:moveTo>
                    <a:pt x="3999" y="1656"/>
                  </a:moveTo>
                  <a:cubicBezTo>
                    <a:pt x="4984" y="1656"/>
                    <a:pt x="6255" y="2347"/>
                    <a:pt x="7088" y="3588"/>
                  </a:cubicBezTo>
                  <a:cubicBezTo>
                    <a:pt x="8199" y="5243"/>
                    <a:pt x="8107" y="7251"/>
                    <a:pt x="7157" y="7888"/>
                  </a:cubicBezTo>
                  <a:cubicBezTo>
                    <a:pt x="6906" y="8057"/>
                    <a:pt x="6604" y="8140"/>
                    <a:pt x="6276" y="8140"/>
                  </a:cubicBezTo>
                  <a:cubicBezTo>
                    <a:pt x="5363" y="8140"/>
                    <a:pt x="4241" y="7498"/>
                    <a:pt x="3424" y="6281"/>
                  </a:cubicBezTo>
                  <a:cubicBezTo>
                    <a:pt x="2315" y="4626"/>
                    <a:pt x="2185" y="2531"/>
                    <a:pt x="3135" y="1893"/>
                  </a:cubicBezTo>
                  <a:cubicBezTo>
                    <a:pt x="3373" y="1734"/>
                    <a:pt x="3670" y="1656"/>
                    <a:pt x="3999" y="1656"/>
                  </a:cubicBezTo>
                  <a:close/>
                  <a:moveTo>
                    <a:pt x="3501" y="0"/>
                  </a:moveTo>
                  <a:cubicBezTo>
                    <a:pt x="2898" y="0"/>
                    <a:pt x="2330" y="155"/>
                    <a:pt x="1841" y="483"/>
                  </a:cubicBezTo>
                  <a:cubicBezTo>
                    <a:pt x="44" y="1689"/>
                    <a:pt x="1" y="4774"/>
                    <a:pt x="1745" y="7375"/>
                  </a:cubicBezTo>
                  <a:cubicBezTo>
                    <a:pt x="3015" y="9268"/>
                    <a:pt x="4884" y="10383"/>
                    <a:pt x="6500" y="10383"/>
                  </a:cubicBezTo>
                  <a:cubicBezTo>
                    <a:pt x="7102" y="10383"/>
                    <a:pt x="7670" y="10228"/>
                    <a:pt x="8159" y="9900"/>
                  </a:cubicBezTo>
                  <a:cubicBezTo>
                    <a:pt x="9956" y="8694"/>
                    <a:pt x="9999" y="5609"/>
                    <a:pt x="8254" y="3007"/>
                  </a:cubicBezTo>
                  <a:cubicBezTo>
                    <a:pt x="6984" y="1114"/>
                    <a:pt x="5116" y="0"/>
                    <a:pt x="35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" name="Google Shape;84;p2"/>
            <p:cNvSpPr/>
            <p:nvPr/>
          </p:nvSpPr>
          <p:spPr>
            <a:xfrm rot="12269400" flipV="1">
              <a:off x="-542520" y="130680"/>
              <a:ext cx="1093320" cy="1135440"/>
            </a:xfrm>
            <a:custGeom>
              <a:avLst/>
              <a:gdLst>
                <a:gd name="textAreaLeft" fmla="*/ 0 w 1093320"/>
                <a:gd name="textAreaRight" fmla="*/ 1093680 w 1093320"/>
                <a:gd name="textAreaTop" fmla="*/ 360 h 1135440"/>
                <a:gd name="textAreaBottom" fmla="*/ 1136160 h 1135440"/>
              </a:gdLst>
              <a:ahLst/>
              <a:cxnLst/>
              <a:rect l="textAreaLeft" t="textAreaTop" r="textAreaRight" b="textAreaBottom"/>
              <a:pathLst>
                <a:path w="10000" h="10384">
                  <a:moveTo>
                    <a:pt x="4002" y="1658"/>
                  </a:moveTo>
                  <a:cubicBezTo>
                    <a:pt x="4987" y="1658"/>
                    <a:pt x="6256" y="2349"/>
                    <a:pt x="7088" y="3589"/>
                  </a:cubicBezTo>
                  <a:cubicBezTo>
                    <a:pt x="8199" y="5244"/>
                    <a:pt x="8107" y="7252"/>
                    <a:pt x="7157" y="7889"/>
                  </a:cubicBezTo>
                  <a:cubicBezTo>
                    <a:pt x="6914" y="8052"/>
                    <a:pt x="6625" y="8135"/>
                    <a:pt x="6308" y="8140"/>
                  </a:cubicBezTo>
                  <a:cubicBezTo>
                    <a:pt x="6297" y="8140"/>
                    <a:pt x="6286" y="8140"/>
                    <a:pt x="6275" y="8140"/>
                  </a:cubicBezTo>
                  <a:cubicBezTo>
                    <a:pt x="5361" y="8140"/>
                    <a:pt x="4242" y="7499"/>
                    <a:pt x="3426" y="6282"/>
                  </a:cubicBezTo>
                  <a:cubicBezTo>
                    <a:pt x="2315" y="4627"/>
                    <a:pt x="2187" y="2532"/>
                    <a:pt x="3136" y="1894"/>
                  </a:cubicBezTo>
                  <a:cubicBezTo>
                    <a:pt x="3365" y="1740"/>
                    <a:pt x="3650" y="1663"/>
                    <a:pt x="3965" y="1658"/>
                  </a:cubicBezTo>
                  <a:cubicBezTo>
                    <a:pt x="3977" y="1658"/>
                    <a:pt x="3989" y="1658"/>
                    <a:pt x="4002" y="1658"/>
                  </a:cubicBezTo>
                  <a:close/>
                  <a:moveTo>
                    <a:pt x="3999" y="1280"/>
                  </a:moveTo>
                  <a:cubicBezTo>
                    <a:pt x="3986" y="1280"/>
                    <a:pt x="3973" y="1280"/>
                    <a:pt x="3959" y="1280"/>
                  </a:cubicBezTo>
                  <a:cubicBezTo>
                    <a:pt x="3561" y="1287"/>
                    <a:pt x="3213" y="1388"/>
                    <a:pt x="2925" y="1581"/>
                  </a:cubicBezTo>
                  <a:cubicBezTo>
                    <a:pt x="2356" y="1962"/>
                    <a:pt x="2067" y="2746"/>
                    <a:pt x="2130" y="3731"/>
                  </a:cubicBezTo>
                  <a:cubicBezTo>
                    <a:pt x="2189" y="4644"/>
                    <a:pt x="2546" y="5652"/>
                    <a:pt x="3112" y="6492"/>
                  </a:cubicBezTo>
                  <a:cubicBezTo>
                    <a:pt x="3953" y="7746"/>
                    <a:pt x="5162" y="8518"/>
                    <a:pt x="6277" y="8518"/>
                  </a:cubicBezTo>
                  <a:cubicBezTo>
                    <a:pt x="6289" y="8518"/>
                    <a:pt x="6301" y="8518"/>
                    <a:pt x="6314" y="8518"/>
                  </a:cubicBezTo>
                  <a:cubicBezTo>
                    <a:pt x="6705" y="8511"/>
                    <a:pt x="7069" y="8402"/>
                    <a:pt x="7367" y="8203"/>
                  </a:cubicBezTo>
                  <a:cubicBezTo>
                    <a:pt x="8569" y="7397"/>
                    <a:pt x="8585" y="5142"/>
                    <a:pt x="7402" y="3379"/>
                  </a:cubicBezTo>
                  <a:cubicBezTo>
                    <a:pt x="6555" y="2118"/>
                    <a:pt x="5193" y="1280"/>
                    <a:pt x="3999" y="1280"/>
                  </a:cubicBezTo>
                  <a:close/>
                  <a:moveTo>
                    <a:pt x="3502" y="379"/>
                  </a:moveTo>
                  <a:cubicBezTo>
                    <a:pt x="5043" y="379"/>
                    <a:pt x="6779" y="1488"/>
                    <a:pt x="7940" y="3218"/>
                  </a:cubicBezTo>
                  <a:cubicBezTo>
                    <a:pt x="8741" y="4414"/>
                    <a:pt x="9173" y="5747"/>
                    <a:pt x="9157" y="6973"/>
                  </a:cubicBezTo>
                  <a:cubicBezTo>
                    <a:pt x="9140" y="8145"/>
                    <a:pt x="8711" y="9075"/>
                    <a:pt x="7948" y="9587"/>
                  </a:cubicBezTo>
                  <a:cubicBezTo>
                    <a:pt x="7547" y="9856"/>
                    <a:pt x="7076" y="9996"/>
                    <a:pt x="6550" y="10005"/>
                  </a:cubicBezTo>
                  <a:cubicBezTo>
                    <a:pt x="6532" y="10005"/>
                    <a:pt x="6514" y="10005"/>
                    <a:pt x="6497" y="10005"/>
                  </a:cubicBezTo>
                  <a:cubicBezTo>
                    <a:pt x="4957" y="10005"/>
                    <a:pt x="3219" y="8895"/>
                    <a:pt x="2059" y="7165"/>
                  </a:cubicBezTo>
                  <a:cubicBezTo>
                    <a:pt x="432" y="4742"/>
                    <a:pt x="430" y="1884"/>
                    <a:pt x="2051" y="796"/>
                  </a:cubicBezTo>
                  <a:cubicBezTo>
                    <a:pt x="2451" y="527"/>
                    <a:pt x="2922" y="388"/>
                    <a:pt x="3449" y="379"/>
                  </a:cubicBezTo>
                  <a:cubicBezTo>
                    <a:pt x="3466" y="379"/>
                    <a:pt x="3484" y="379"/>
                    <a:pt x="3502" y="379"/>
                  </a:cubicBezTo>
                  <a:close/>
                  <a:moveTo>
                    <a:pt x="3498" y="0"/>
                  </a:moveTo>
                  <a:cubicBezTo>
                    <a:pt x="3480" y="0"/>
                    <a:pt x="3461" y="0"/>
                    <a:pt x="3443" y="1"/>
                  </a:cubicBezTo>
                  <a:cubicBezTo>
                    <a:pt x="2861" y="11"/>
                    <a:pt x="2313" y="166"/>
                    <a:pt x="1841" y="484"/>
                  </a:cubicBezTo>
                  <a:cubicBezTo>
                    <a:pt x="44" y="1689"/>
                    <a:pt x="1" y="4775"/>
                    <a:pt x="1745" y="7376"/>
                  </a:cubicBezTo>
                  <a:cubicBezTo>
                    <a:pt x="3015" y="9269"/>
                    <a:pt x="4885" y="10384"/>
                    <a:pt x="6501" y="10384"/>
                  </a:cubicBezTo>
                  <a:cubicBezTo>
                    <a:pt x="6520" y="10384"/>
                    <a:pt x="6538" y="10383"/>
                    <a:pt x="6557" y="10383"/>
                  </a:cubicBezTo>
                  <a:cubicBezTo>
                    <a:pt x="7138" y="10373"/>
                    <a:pt x="7685" y="10218"/>
                    <a:pt x="8159" y="9901"/>
                  </a:cubicBezTo>
                  <a:cubicBezTo>
                    <a:pt x="9956" y="8695"/>
                    <a:pt x="9999" y="5608"/>
                    <a:pt x="8254" y="3008"/>
                  </a:cubicBezTo>
                  <a:cubicBezTo>
                    <a:pt x="6983" y="1114"/>
                    <a:pt x="5113" y="0"/>
                    <a:pt x="349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" name="Google Shape;85;p2"/>
            <p:cNvSpPr/>
            <p:nvPr/>
          </p:nvSpPr>
          <p:spPr>
            <a:xfrm rot="12269400" flipV="1">
              <a:off x="571680" y="707400"/>
              <a:ext cx="71640" cy="51588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-360 h 515880"/>
                <a:gd name="textAreaBottom" fmla="*/ 515880 h 515880"/>
              </a:gdLst>
              <a:ahLst/>
              <a:cxnLst/>
              <a:rect l="textAreaLeft" t="textAreaTop" r="textAreaRight" b="textAreaBottom"/>
              <a:pathLst>
                <a:path w="657" h="4723">
                  <a:moveTo>
                    <a:pt x="657" y="1"/>
                  </a:moveTo>
                  <a:lnTo>
                    <a:pt x="657" y="1"/>
                  </a:lnTo>
                  <a:cubicBezTo>
                    <a:pt x="415" y="333"/>
                    <a:pt x="261" y="723"/>
                    <a:pt x="155" y="1119"/>
                  </a:cubicBezTo>
                  <a:cubicBezTo>
                    <a:pt x="48" y="1517"/>
                    <a:pt x="6" y="1930"/>
                    <a:pt x="1" y="2343"/>
                  </a:cubicBezTo>
                  <a:cubicBezTo>
                    <a:pt x="14" y="2549"/>
                    <a:pt x="15" y="2755"/>
                    <a:pt x="50" y="2959"/>
                  </a:cubicBezTo>
                  <a:cubicBezTo>
                    <a:pt x="71" y="3164"/>
                    <a:pt x="111" y="3367"/>
                    <a:pt x="160" y="3565"/>
                  </a:cubicBezTo>
                  <a:cubicBezTo>
                    <a:pt x="202" y="3767"/>
                    <a:pt x="277" y="3959"/>
                    <a:pt x="335" y="4155"/>
                  </a:cubicBezTo>
                  <a:cubicBezTo>
                    <a:pt x="408" y="4347"/>
                    <a:pt x="490" y="4535"/>
                    <a:pt x="571" y="4722"/>
                  </a:cubicBezTo>
                  <a:cubicBezTo>
                    <a:pt x="513" y="4525"/>
                    <a:pt x="444" y="4334"/>
                    <a:pt x="388" y="4139"/>
                  </a:cubicBezTo>
                  <a:cubicBezTo>
                    <a:pt x="342" y="3941"/>
                    <a:pt x="277" y="3748"/>
                    <a:pt x="245" y="3546"/>
                  </a:cubicBezTo>
                  <a:cubicBezTo>
                    <a:pt x="162" y="3149"/>
                    <a:pt x="122" y="2746"/>
                    <a:pt x="114" y="2342"/>
                  </a:cubicBezTo>
                  <a:cubicBezTo>
                    <a:pt x="110" y="1938"/>
                    <a:pt x="152" y="1535"/>
                    <a:pt x="238" y="1139"/>
                  </a:cubicBezTo>
                  <a:cubicBezTo>
                    <a:pt x="326" y="746"/>
                    <a:pt x="457" y="358"/>
                    <a:pt x="65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" name="Google Shape;86;p2"/>
            <p:cNvSpPr/>
            <p:nvPr/>
          </p:nvSpPr>
          <p:spPr>
            <a:xfrm rot="12269400" flipV="1">
              <a:off x="-40680" y="1274400"/>
              <a:ext cx="259560" cy="183240"/>
            </a:xfrm>
            <a:custGeom>
              <a:avLst/>
              <a:gdLst>
                <a:gd name="textAreaLeft" fmla="*/ 0 w 259560"/>
                <a:gd name="textAreaRight" fmla="*/ 259920 w 259560"/>
                <a:gd name="textAreaTop" fmla="*/ -360 h 183240"/>
                <a:gd name="textAreaBottom" fmla="*/ 183240 h 183240"/>
              </a:gdLst>
              <a:ahLst/>
              <a:cxnLst/>
              <a:rect l="textAreaLeft" t="textAreaTop" r="textAreaRight" b="textAreaBottom"/>
              <a:pathLst>
                <a:path w="2378" h="1679">
                  <a:moveTo>
                    <a:pt x="0" y="1"/>
                  </a:moveTo>
                  <a:lnTo>
                    <a:pt x="0" y="1"/>
                  </a:lnTo>
                  <a:cubicBezTo>
                    <a:pt x="154" y="192"/>
                    <a:pt x="325" y="369"/>
                    <a:pt x="502" y="542"/>
                  </a:cubicBezTo>
                  <a:cubicBezTo>
                    <a:pt x="679" y="713"/>
                    <a:pt x="869" y="871"/>
                    <a:pt x="1061" y="1025"/>
                  </a:cubicBezTo>
                  <a:cubicBezTo>
                    <a:pt x="1258" y="1173"/>
                    <a:pt x="1462" y="1316"/>
                    <a:pt x="1681" y="1434"/>
                  </a:cubicBezTo>
                  <a:cubicBezTo>
                    <a:pt x="1898" y="1549"/>
                    <a:pt x="2130" y="1654"/>
                    <a:pt x="2377" y="1678"/>
                  </a:cubicBezTo>
                  <a:cubicBezTo>
                    <a:pt x="2141" y="1608"/>
                    <a:pt x="1930" y="1487"/>
                    <a:pt x="1724" y="1359"/>
                  </a:cubicBezTo>
                  <a:cubicBezTo>
                    <a:pt x="1520" y="1228"/>
                    <a:pt x="1320" y="1090"/>
                    <a:pt x="1130" y="936"/>
                  </a:cubicBezTo>
                  <a:cubicBezTo>
                    <a:pt x="936" y="791"/>
                    <a:pt x="748" y="634"/>
                    <a:pt x="561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8" name="Google Shape;87;p2"/>
            <p:cNvSpPr/>
            <p:nvPr/>
          </p:nvSpPr>
          <p:spPr>
            <a:xfrm rot="12269400" flipV="1">
              <a:off x="736920" y="180360"/>
              <a:ext cx="219240" cy="303840"/>
            </a:xfrm>
            <a:custGeom>
              <a:avLst/>
              <a:gdLst>
                <a:gd name="textAreaLeft" fmla="*/ 0 w 219240"/>
                <a:gd name="textAreaRight" fmla="*/ 219600 w 219240"/>
                <a:gd name="textAreaTop" fmla="*/ 360 h 303840"/>
                <a:gd name="textAreaBottom" fmla="*/ 304560 h 303840"/>
              </a:gdLst>
              <a:ahLst/>
              <a:cxnLst/>
              <a:rect l="textAreaLeft" t="textAreaTop" r="textAreaRight" b="textAreaBottom"/>
              <a:pathLst>
                <a:path w="2008" h="2780">
                  <a:moveTo>
                    <a:pt x="0" y="1"/>
                  </a:moveTo>
                  <a:lnTo>
                    <a:pt x="0" y="1"/>
                  </a:lnTo>
                  <a:cubicBezTo>
                    <a:pt x="88" y="277"/>
                    <a:pt x="206" y="543"/>
                    <a:pt x="339" y="801"/>
                  </a:cubicBezTo>
                  <a:cubicBezTo>
                    <a:pt x="471" y="1060"/>
                    <a:pt x="625" y="1306"/>
                    <a:pt x="788" y="1548"/>
                  </a:cubicBezTo>
                  <a:cubicBezTo>
                    <a:pt x="956" y="1784"/>
                    <a:pt x="1142" y="2010"/>
                    <a:pt x="1343" y="2220"/>
                  </a:cubicBezTo>
                  <a:cubicBezTo>
                    <a:pt x="1543" y="2430"/>
                    <a:pt x="1769" y="2617"/>
                    <a:pt x="2008" y="2780"/>
                  </a:cubicBezTo>
                  <a:cubicBezTo>
                    <a:pt x="1798" y="2580"/>
                    <a:pt x="1592" y="2381"/>
                    <a:pt x="1406" y="2161"/>
                  </a:cubicBezTo>
                  <a:cubicBezTo>
                    <a:pt x="1222" y="1942"/>
                    <a:pt x="1039" y="1721"/>
                    <a:pt x="881" y="1482"/>
                  </a:cubicBezTo>
                  <a:cubicBezTo>
                    <a:pt x="713" y="1250"/>
                    <a:pt x="562" y="1007"/>
                    <a:pt x="415" y="759"/>
                  </a:cubicBezTo>
                  <a:cubicBezTo>
                    <a:pt x="268" y="512"/>
                    <a:pt x="131" y="25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9" name="Google Shape;88;p2"/>
          <p:cNvGrpSpPr/>
          <p:nvPr/>
        </p:nvGrpSpPr>
        <p:grpSpPr>
          <a:xfrm>
            <a:off x="-281160" y="4237560"/>
            <a:ext cx="1328400" cy="1281960"/>
            <a:chOff x="-281160" y="4237560"/>
            <a:chExt cx="1328400" cy="1281960"/>
          </a:xfrm>
        </p:grpSpPr>
        <p:sp>
          <p:nvSpPr>
            <p:cNvPr id="80" name="Google Shape;89;p2"/>
            <p:cNvSpPr/>
            <p:nvPr/>
          </p:nvSpPr>
          <p:spPr>
            <a:xfrm rot="2998200" flipV="1">
              <a:off x="-47160" y="4424760"/>
              <a:ext cx="910800" cy="904680"/>
            </a:xfrm>
            <a:custGeom>
              <a:avLst/>
              <a:gdLst>
                <a:gd name="textAreaLeft" fmla="*/ 0 w 910800"/>
                <a:gd name="textAreaRight" fmla="*/ 911160 w 910800"/>
                <a:gd name="textAreaTop" fmla="*/ -360 h 904680"/>
                <a:gd name="textAreaBottom" fmla="*/ 904680 h 904680"/>
              </a:gdLst>
              <a:ahLst/>
              <a:cxnLst/>
              <a:rect l="textAreaLeft" t="textAreaTop" r="textAreaRight" b="textAreaBottom"/>
              <a:pathLst>
                <a:path w="13784" h="13695">
                  <a:moveTo>
                    <a:pt x="618" y="1"/>
                  </a:moveTo>
                  <a:cubicBezTo>
                    <a:pt x="351" y="1"/>
                    <a:pt x="115" y="146"/>
                    <a:pt x="45" y="405"/>
                  </a:cubicBezTo>
                  <a:lnTo>
                    <a:pt x="124" y="12775"/>
                  </a:lnTo>
                  <a:cubicBezTo>
                    <a:pt x="0" y="13231"/>
                    <a:pt x="450" y="13695"/>
                    <a:pt x="919" y="13695"/>
                  </a:cubicBezTo>
                  <a:cubicBezTo>
                    <a:pt x="997" y="13695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8"/>
                    <a:pt x="13783" y="7383"/>
                    <a:pt x="13320" y="7054"/>
                  </a:cubicBezTo>
                  <a:lnTo>
                    <a:pt x="1094" y="159"/>
                  </a:lnTo>
                  <a:cubicBezTo>
                    <a:pt x="943" y="51"/>
                    <a:pt x="775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" name="Google Shape;90;p2"/>
            <p:cNvSpPr/>
            <p:nvPr/>
          </p:nvSpPr>
          <p:spPr>
            <a:xfrm rot="2998200" flipV="1">
              <a:off x="-97200" y="4426920"/>
              <a:ext cx="910440" cy="904680"/>
            </a:xfrm>
            <a:custGeom>
              <a:avLst/>
              <a:gdLst>
                <a:gd name="textAreaLeft" fmla="*/ 0 w 910440"/>
                <a:gd name="textAreaRight" fmla="*/ 910800 w 910440"/>
                <a:gd name="textAreaTop" fmla="*/ -360 h 904680"/>
                <a:gd name="textAreaBottom" fmla="*/ 904680 h 904680"/>
              </a:gdLst>
              <a:ahLst/>
              <a:cxnLst/>
              <a:rect l="textAreaLeft" t="textAreaTop" r="textAreaRight" b="textAreaBottom"/>
              <a:pathLst>
                <a:path w="13783" h="13695">
                  <a:moveTo>
                    <a:pt x="617" y="0"/>
                  </a:moveTo>
                  <a:cubicBezTo>
                    <a:pt x="351" y="0"/>
                    <a:pt x="115" y="146"/>
                    <a:pt x="44" y="405"/>
                  </a:cubicBezTo>
                  <a:lnTo>
                    <a:pt x="124" y="12775"/>
                  </a:lnTo>
                  <a:cubicBezTo>
                    <a:pt x="0" y="13230"/>
                    <a:pt x="450" y="13694"/>
                    <a:pt x="919" y="13694"/>
                  </a:cubicBezTo>
                  <a:cubicBezTo>
                    <a:pt x="997" y="13694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7"/>
                    <a:pt x="13783" y="7383"/>
                    <a:pt x="13320" y="7053"/>
                  </a:cubicBezTo>
                  <a:lnTo>
                    <a:pt x="1094" y="159"/>
                  </a:lnTo>
                  <a:cubicBezTo>
                    <a:pt x="942" y="51"/>
                    <a:pt x="775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2" name="Google Shape;91;p2"/>
          <p:cNvGrpSpPr/>
          <p:nvPr/>
        </p:nvGrpSpPr>
        <p:grpSpPr>
          <a:xfrm>
            <a:off x="-353880" y="1873440"/>
            <a:ext cx="916560" cy="1568880"/>
            <a:chOff x="-353880" y="1873440"/>
            <a:chExt cx="916560" cy="1568880"/>
          </a:xfrm>
        </p:grpSpPr>
        <p:sp>
          <p:nvSpPr>
            <p:cNvPr id="83" name="Google Shape;92;p2"/>
            <p:cNvSpPr/>
            <p:nvPr/>
          </p:nvSpPr>
          <p:spPr>
            <a:xfrm rot="10432800" flipV="1">
              <a:off x="-321840" y="289188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-360 h 496440"/>
                <a:gd name="textAreaBottom" fmla="*/ 49644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4" name="Google Shape;93;p2"/>
            <p:cNvSpPr/>
            <p:nvPr/>
          </p:nvSpPr>
          <p:spPr>
            <a:xfrm rot="10432800" flipV="1">
              <a:off x="-329400" y="290700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-360 h 496440"/>
                <a:gd name="textAreaBottom" fmla="*/ 49644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lt1"/>
            </a:solidFill>
            <a:ln w="2225">
              <a:solidFill>
                <a:srgbClr val="0054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" name="Google Shape;94;p2"/>
            <p:cNvSpPr/>
            <p:nvPr/>
          </p:nvSpPr>
          <p:spPr>
            <a:xfrm rot="10432800" flipV="1">
              <a:off x="-318960" y="2940120"/>
              <a:ext cx="225000" cy="63720"/>
            </a:xfrm>
            <a:custGeom>
              <a:avLst/>
              <a:gdLst>
                <a:gd name="textAreaLeft" fmla="*/ 0 w 225000"/>
                <a:gd name="textAreaRight" fmla="*/ 225360 w 225000"/>
                <a:gd name="textAreaTop" fmla="*/ -360 h 63720"/>
                <a:gd name="textAreaBottom" fmla="*/ 63720 h 63720"/>
              </a:gdLst>
              <a:ahLst/>
              <a:cxnLst/>
              <a:rect l="textAreaLeft" t="textAreaTop" r="textAreaRight" b="textAreaBottom"/>
              <a:pathLst>
                <a:path w="1156" h="329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" name="Google Shape;95;p2"/>
            <p:cNvSpPr/>
            <p:nvPr/>
          </p:nvSpPr>
          <p:spPr>
            <a:xfrm rot="10432800" flipV="1">
              <a:off x="275400" y="3294360"/>
              <a:ext cx="148680" cy="6804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-360 h 68040"/>
                <a:gd name="textAreaBottom" fmla="*/ 68040 h 68040"/>
              </a:gdLst>
              <a:ahLst/>
              <a:cxnLst/>
              <a:rect l="textAreaLeft" t="textAreaTop" r="textAreaRight" b="textAreaBottom"/>
              <a:pathLst>
                <a:path w="765" h="351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" name="Google Shape;96;p2"/>
            <p:cNvSpPr/>
            <p:nvPr/>
          </p:nvSpPr>
          <p:spPr>
            <a:xfrm rot="10432800" flipV="1">
              <a:off x="-235800" y="3150000"/>
              <a:ext cx="276840" cy="133200"/>
            </a:xfrm>
            <a:custGeom>
              <a:avLst/>
              <a:gdLst>
                <a:gd name="textAreaLeft" fmla="*/ 0 w 276840"/>
                <a:gd name="textAreaRight" fmla="*/ 277200 w 276840"/>
                <a:gd name="textAreaTop" fmla="*/ 360 h 133200"/>
                <a:gd name="textAreaBottom" fmla="*/ 133920 h 133200"/>
              </a:gdLst>
              <a:ahLst/>
              <a:cxnLst/>
              <a:rect l="textAreaLeft" t="textAreaTop" r="textAreaRight" b="textAreaBottom"/>
              <a:pathLst>
                <a:path w="1423" h="686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" name="Google Shape;97;p2"/>
            <p:cNvSpPr/>
            <p:nvPr/>
          </p:nvSpPr>
          <p:spPr>
            <a:xfrm rot="10432800" flipV="1">
              <a:off x="-21600" y="3041280"/>
              <a:ext cx="369720" cy="164160"/>
            </a:xfrm>
            <a:custGeom>
              <a:avLst/>
              <a:gdLst>
                <a:gd name="textAreaLeft" fmla="*/ 0 w 369720"/>
                <a:gd name="textAreaRight" fmla="*/ 370080 w 369720"/>
                <a:gd name="textAreaTop" fmla="*/ 360 h 164160"/>
                <a:gd name="textAreaBottom" fmla="*/ 164880 h 164160"/>
              </a:gdLst>
              <a:ahLst/>
              <a:cxnLst/>
              <a:rect l="textAreaLeft" t="textAreaTop" r="textAreaRight" b="textAreaBottom"/>
              <a:pathLst>
                <a:path w="1898" h="843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" name="Google Shape;98;p2"/>
            <p:cNvSpPr/>
            <p:nvPr/>
          </p:nvSpPr>
          <p:spPr>
            <a:xfrm rot="10432800" flipV="1">
              <a:off x="135360" y="1890360"/>
              <a:ext cx="369360" cy="796320"/>
            </a:xfrm>
            <a:custGeom>
              <a:avLst/>
              <a:gdLst>
                <a:gd name="textAreaLeft" fmla="*/ 0 w 369360"/>
                <a:gd name="textAreaRight" fmla="*/ 369720 w 369360"/>
                <a:gd name="textAreaTop" fmla="*/ 360 h 796320"/>
                <a:gd name="textAreaBottom" fmla="*/ 797040 h 796320"/>
              </a:gdLst>
              <a:ahLst/>
              <a:cxnLst/>
              <a:rect l="textAreaLeft" t="textAreaTop" r="textAreaRight" b="textAreaBottom"/>
              <a:pathLst>
                <a:path w="1896" h="4085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0" name="Google Shape;99;p2"/>
            <p:cNvSpPr/>
            <p:nvPr/>
          </p:nvSpPr>
          <p:spPr>
            <a:xfrm rot="10432800" flipV="1">
              <a:off x="151920" y="1892880"/>
              <a:ext cx="369000" cy="79596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-360 h 795960"/>
                <a:gd name="textAreaBottom" fmla="*/ 795960 h 795960"/>
              </a:gdLst>
              <a:ahLst/>
              <a:cxnLst/>
              <a:rect l="textAreaLeft" t="textAreaTop" r="textAreaRight" b="textAreaBottom"/>
              <a:pathLst>
                <a:path w="1895" h="4084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 w="2225">
              <a:solidFill>
                <a:srgbClr val="FFD6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" name="Google Shape;100;p2"/>
            <p:cNvSpPr/>
            <p:nvPr/>
          </p:nvSpPr>
          <p:spPr>
            <a:xfrm rot="10432800" flipV="1">
              <a:off x="195840" y="2473920"/>
              <a:ext cx="96480" cy="21132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-360 h 211320"/>
                <a:gd name="textAreaBottom" fmla="*/ 211320 h 211320"/>
              </a:gdLst>
              <a:ahLst/>
              <a:cxnLst/>
              <a:rect l="textAreaLeft" t="textAreaTop" r="textAreaRight" b="textAreaBottom"/>
              <a:pathLst>
                <a:path w="496" h="1088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" name="Google Shape;101;p2"/>
            <p:cNvSpPr/>
            <p:nvPr/>
          </p:nvSpPr>
          <p:spPr>
            <a:xfrm rot="10432800" flipV="1">
              <a:off x="375120" y="1893600"/>
              <a:ext cx="92160" cy="1310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131040"/>
                <a:gd name="textAreaBottom" fmla="*/ 131760 h 131040"/>
              </a:gdLst>
              <a:ahLst/>
              <a:cxnLst/>
              <a:rect l="textAreaLeft" t="textAreaTop" r="textAreaRight" b="textAreaBottom"/>
              <a:pathLst>
                <a:path w="474" h="675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" name="Google Shape;102;p2"/>
            <p:cNvSpPr/>
            <p:nvPr/>
          </p:nvSpPr>
          <p:spPr>
            <a:xfrm rot="10432800" flipV="1">
              <a:off x="410040" y="2265840"/>
              <a:ext cx="55440" cy="3027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-360 h 302760"/>
                <a:gd name="textAreaBottom" fmla="*/ 302760 h 302760"/>
              </a:gdLst>
              <a:ahLst/>
              <a:cxnLst/>
              <a:rect l="textAreaLeft" t="textAreaTop" r="textAreaRight" b="textAreaBottom"/>
              <a:pathLst>
                <a:path w="286" h="1553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" name="Google Shape;103;p2"/>
            <p:cNvSpPr/>
            <p:nvPr/>
          </p:nvSpPr>
          <p:spPr>
            <a:xfrm rot="10432800" flipV="1">
              <a:off x="249480" y="1990440"/>
              <a:ext cx="60120" cy="399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-360 h 399240"/>
                <a:gd name="textAreaBottom" fmla="*/ 399240 h 399240"/>
              </a:gdLst>
              <a:ahLst/>
              <a:cxnLst/>
              <a:rect l="textAreaLeft" t="textAreaTop" r="textAreaRight" b="textAreaBottom"/>
              <a:pathLst>
                <a:path w="310" h="2052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88080" y="983880"/>
            <a:ext cx="6567120" cy="262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PlaceHolder 1"/>
          <p:cNvSpPr>
            <a:spLocks noGrp="1"/>
          </p:cNvSpPr>
          <p:nvPr>
            <p:ph type="title"/>
          </p:nvPr>
        </p:nvSpPr>
        <p:spPr>
          <a:xfrm>
            <a:off x="1311820" y="1155099"/>
            <a:ext cx="6364098" cy="179668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Lexend Exa"/>
                <a:cs typeface="Times New Roman" panose="02020603050405020304" pitchFamily="18" charset="0"/>
              </a:rPr>
              <a:t>Enhancing Creativity</a:t>
            </a:r>
            <a:endParaRPr lang="fr-FR" sz="6000" b="0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43" name="Google Shape;2751;p35"/>
          <p:cNvGrpSpPr/>
          <p:nvPr/>
        </p:nvGrpSpPr>
        <p:grpSpPr>
          <a:xfrm>
            <a:off x="8524800" y="1706040"/>
            <a:ext cx="563400" cy="427320"/>
            <a:chOff x="8524800" y="1706040"/>
            <a:chExt cx="563400" cy="427320"/>
          </a:xfrm>
        </p:grpSpPr>
        <p:sp>
          <p:nvSpPr>
            <p:cNvPr id="2644" name="Google Shape;2752;p35"/>
            <p:cNvSpPr/>
            <p:nvPr/>
          </p:nvSpPr>
          <p:spPr>
            <a:xfrm flipV="1">
              <a:off x="8570520" y="1734120"/>
              <a:ext cx="271440" cy="262440"/>
            </a:xfrm>
            <a:custGeom>
              <a:avLst/>
              <a:gdLst>
                <a:gd name="textAreaLeft" fmla="*/ 0 w 271440"/>
                <a:gd name="textAreaRight" fmla="*/ 271800 w 271440"/>
                <a:gd name="textAreaTop" fmla="*/ -360 h 262440"/>
                <a:gd name="textAreaBottom" fmla="*/ 262440 h 262440"/>
              </a:gdLst>
              <a:ahLst/>
              <a:cxnLst/>
              <a:rect l="textAreaLeft" t="textAreaTop" r="textAreaRight" b="textAreaBottom"/>
              <a:pathLst>
                <a:path w="1554" h="1503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5" name="Google Shape;2753;p35"/>
            <p:cNvSpPr/>
            <p:nvPr/>
          </p:nvSpPr>
          <p:spPr>
            <a:xfrm flipV="1">
              <a:off x="8533800" y="1712160"/>
              <a:ext cx="186840" cy="20628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-360 h 206280"/>
                <a:gd name="textAreaBottom" fmla="*/ 206280 h 206280"/>
              </a:gdLst>
              <a:ahLst/>
              <a:cxnLst/>
              <a:rect l="textAreaLeft" t="textAreaTop" r="textAreaRight" b="textAreaBottom"/>
              <a:pathLst>
                <a:path w="1071" h="118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46" name="Google Shape;2754;p35"/>
            <p:cNvSpPr/>
            <p:nvPr/>
          </p:nvSpPr>
          <p:spPr>
            <a:xfrm flipV="1">
              <a:off x="8524800" y="1705680"/>
              <a:ext cx="186840" cy="20628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-360 h 206280"/>
                <a:gd name="textAreaBottom" fmla="*/ 206280 h 206280"/>
              </a:gdLst>
              <a:ahLst/>
              <a:cxnLst/>
              <a:rect l="textAreaLeft" t="textAreaTop" r="textAreaRight" b="textAreaBottom"/>
              <a:pathLst>
                <a:path w="1070" h="1182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7" name="Google Shape;2755;p35"/>
            <p:cNvSpPr/>
            <p:nvPr/>
          </p:nvSpPr>
          <p:spPr>
            <a:xfrm flipV="1">
              <a:off x="8655840" y="1812240"/>
              <a:ext cx="326520" cy="30888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360 h 308880"/>
                <a:gd name="textAreaBottom" fmla="*/ 309600 h 308880"/>
              </a:gdLst>
              <a:ahLst/>
              <a:cxnLst/>
              <a:rect l="textAreaLeft" t="textAreaTop" r="textAreaRight" b="textAreaBottom"/>
              <a:pathLst>
                <a:path w="1869" h="1767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48" name="Google Shape;2756;p35"/>
            <p:cNvSpPr/>
            <p:nvPr/>
          </p:nvSpPr>
          <p:spPr>
            <a:xfrm flipV="1">
              <a:off x="8876880" y="1973520"/>
              <a:ext cx="211320" cy="15984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360 h 159840"/>
                <a:gd name="textAreaBottom" fmla="*/ 160560 h 159840"/>
              </a:gdLst>
              <a:ahLst/>
              <a:cxnLst/>
              <a:rect l="textAreaLeft" t="textAreaTop" r="textAreaRight" b="textAreaBottom"/>
              <a:pathLst>
                <a:path w="1210" h="916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920" bIns="79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49" name="Google Shape;2757;p35"/>
            <p:cNvSpPr/>
            <p:nvPr/>
          </p:nvSpPr>
          <p:spPr>
            <a:xfrm flipV="1">
              <a:off x="8651160" y="1806480"/>
              <a:ext cx="326160" cy="30852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-360 h 308520"/>
                <a:gd name="textAreaBottom" fmla="*/ 308520 h 308520"/>
              </a:gdLst>
              <a:ahLst/>
              <a:cxnLst/>
              <a:rect l="textAreaLeft" t="textAreaTop" r="textAreaRight" b="textAreaBottom"/>
              <a:pathLst>
                <a:path w="1867" h="1766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0" name="Google Shape;2758;p35"/>
            <p:cNvSpPr/>
            <p:nvPr/>
          </p:nvSpPr>
          <p:spPr>
            <a:xfrm flipV="1">
              <a:off x="8709120" y="1834560"/>
              <a:ext cx="105840" cy="14220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-360 h 142200"/>
                <a:gd name="textAreaBottom" fmla="*/ 142200 h 142200"/>
              </a:gdLst>
              <a:ahLst/>
              <a:cxnLst/>
              <a:rect l="textAreaLeft" t="textAreaTop" r="textAreaRight" b="textAreaBottom"/>
              <a:pathLst>
                <a:path w="608" h="816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1280" bIns="71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51" name="Google Shape;2759;p35"/>
            <p:cNvSpPr/>
            <p:nvPr/>
          </p:nvSpPr>
          <p:spPr>
            <a:xfrm flipV="1">
              <a:off x="8548200" y="1838520"/>
              <a:ext cx="56880" cy="5580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-360 h 55800"/>
                <a:gd name="textAreaBottom" fmla="*/ 55800 h 55800"/>
              </a:gdLst>
              <a:ahLst/>
              <a:cxnLst/>
              <a:rect l="textAreaLeft" t="textAreaTop" r="textAreaRight" b="textAreaBottom"/>
              <a:pathLst>
                <a:path w="327" h="321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080" bIns="28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2" name="Google Shape;2760;p35"/>
            <p:cNvSpPr/>
            <p:nvPr/>
          </p:nvSpPr>
          <p:spPr>
            <a:xfrm flipV="1">
              <a:off x="8631000" y="1900800"/>
              <a:ext cx="81360" cy="6300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-360 h 63000"/>
                <a:gd name="textAreaBottom" fmla="*/ 63000 h 63000"/>
              </a:gdLst>
              <a:ahLst/>
              <a:cxnLst/>
              <a:rect l="textAreaLeft" t="textAreaTop" r="textAreaRight" b="textAreaBottom"/>
              <a:pathLst>
                <a:path w="467" h="363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680" bIns="31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3" name="Google Shape;2761;p35"/>
            <p:cNvSpPr/>
            <p:nvPr/>
          </p:nvSpPr>
          <p:spPr>
            <a:xfrm flipV="1">
              <a:off x="8702280" y="1985760"/>
              <a:ext cx="55080" cy="11700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-360 h 117000"/>
                <a:gd name="textAreaBottom" fmla="*/ 117000 h 117000"/>
              </a:gdLst>
              <a:ahLst/>
              <a:cxnLst/>
              <a:rect l="textAreaLeft" t="textAreaTop" r="textAreaRight" b="textAreaBottom"/>
              <a:pathLst>
                <a:path w="316" h="670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8680" bIns="58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4" name="Google Shape;2762;p35"/>
            <p:cNvSpPr/>
            <p:nvPr/>
          </p:nvSpPr>
          <p:spPr>
            <a:xfrm flipV="1">
              <a:off x="8731440" y="175356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-360 h 360"/>
                <a:gd name="textAreaBottom" fmla="*/ 360 h 360"/>
              </a:gdLst>
              <a:ahLst/>
              <a:cxnLst/>
              <a:rect l="textAreaLeft" t="textAreaTop" r="textAreaRight" b="textAreaBottom"/>
              <a:pathLst>
                <a:path w="15" h="24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5" name="Google Shape;2763;p35"/>
            <p:cNvSpPr/>
            <p:nvPr/>
          </p:nvSpPr>
          <p:spPr>
            <a:xfrm flipV="1">
              <a:off x="8762760" y="1815480"/>
              <a:ext cx="360" cy="1800"/>
            </a:xfrm>
            <a:custGeom>
              <a:avLst/>
              <a:gdLst>
                <a:gd name="textAreaLeft" fmla="*/ 0 w 360"/>
                <a:gd name="textAreaRight" fmla="*/ 720 w 360"/>
                <a:gd name="textAreaTop" fmla="*/ -360 h 1800"/>
                <a:gd name="textAreaBottom" fmla="*/ 1800 h 1800"/>
              </a:gdLst>
              <a:ahLst/>
              <a:cxnLst/>
              <a:rect l="textAreaLeft" t="textAreaTop" r="textAreaRight" b="textAreaBottom"/>
              <a:pathLst>
                <a:path w="19" h="6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" bIns="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6" name="Google Shape;2764;p35"/>
            <p:cNvSpPr/>
            <p:nvPr/>
          </p:nvSpPr>
          <p:spPr>
            <a:xfrm flipV="1">
              <a:off x="8849520" y="1706400"/>
              <a:ext cx="720" cy="720"/>
            </a:xfrm>
            <a:custGeom>
              <a:avLst/>
              <a:gdLst>
                <a:gd name="textAreaLeft" fmla="*/ 0 w 720"/>
                <a:gd name="textAreaRight" fmla="*/ 1080 w 720"/>
                <a:gd name="textAreaTop" fmla="*/ 360 h 720"/>
                <a:gd name="textAreaBottom" fmla="*/ 1440 h 720"/>
              </a:gdLst>
              <a:ahLst/>
              <a:cxnLst/>
              <a:rect l="textAreaLeft" t="textAreaTop" r="textAreaRight" b="textAreaBottom"/>
              <a:pathLst>
                <a:path w="38" h="41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7" name="Google Shape;2765;p35"/>
            <p:cNvSpPr/>
            <p:nvPr/>
          </p:nvSpPr>
          <p:spPr>
            <a:xfrm flipV="1">
              <a:off x="8770680" y="1823040"/>
              <a:ext cx="2520" cy="108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-360 h 1080"/>
                <a:gd name="textAreaBottom" fmla="*/ 1080 h 1080"/>
              </a:gdLst>
              <a:ahLst/>
              <a:cxnLst/>
              <a:rect l="textAreaLeft" t="textAreaTop" r="textAreaRight" b="textAreaBottom"/>
              <a:pathLst>
                <a:path w="98" h="42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8" name="Google Shape;2766;p35"/>
            <p:cNvSpPr/>
            <p:nvPr/>
          </p:nvSpPr>
          <p:spPr>
            <a:xfrm flipV="1">
              <a:off x="8768520" y="1828080"/>
              <a:ext cx="3960" cy="360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360 h 3600"/>
                <a:gd name="textAreaBottom" fmla="*/ 4320 h 3600"/>
              </a:gdLst>
              <a:ahLst/>
              <a:cxnLst/>
              <a:rect l="textAreaLeft" t="textAreaTop" r="textAreaRight" b="textAreaBottom"/>
              <a:pathLst>
                <a:path w="142" h="126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659" name="Google Shape;2767;p35"/>
          <p:cNvGrpSpPr/>
          <p:nvPr/>
        </p:nvGrpSpPr>
        <p:grpSpPr>
          <a:xfrm>
            <a:off x="-353880" y="1873440"/>
            <a:ext cx="916560" cy="1568880"/>
            <a:chOff x="-353880" y="1873440"/>
            <a:chExt cx="916560" cy="1568880"/>
          </a:xfrm>
        </p:grpSpPr>
        <p:sp>
          <p:nvSpPr>
            <p:cNvPr id="2660" name="Google Shape;2768;p35"/>
            <p:cNvSpPr/>
            <p:nvPr/>
          </p:nvSpPr>
          <p:spPr>
            <a:xfrm rot="10432800" flipV="1">
              <a:off x="-321840" y="289188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-360 h 496440"/>
                <a:gd name="textAreaBottom" fmla="*/ 49644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61" name="Google Shape;2769;p35"/>
            <p:cNvSpPr/>
            <p:nvPr/>
          </p:nvSpPr>
          <p:spPr>
            <a:xfrm rot="10432800" flipV="1">
              <a:off x="-329400" y="290700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-360 h 496440"/>
                <a:gd name="textAreaBottom" fmla="*/ 49644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lt1"/>
            </a:solidFill>
            <a:ln w="2225">
              <a:solidFill>
                <a:srgbClr val="0054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2" name="Google Shape;2770;p35"/>
            <p:cNvSpPr/>
            <p:nvPr/>
          </p:nvSpPr>
          <p:spPr>
            <a:xfrm rot="10432800" flipV="1">
              <a:off x="-318960" y="2940120"/>
              <a:ext cx="225000" cy="63720"/>
            </a:xfrm>
            <a:custGeom>
              <a:avLst/>
              <a:gdLst>
                <a:gd name="textAreaLeft" fmla="*/ 0 w 225000"/>
                <a:gd name="textAreaRight" fmla="*/ 225360 w 225000"/>
                <a:gd name="textAreaTop" fmla="*/ -360 h 63720"/>
                <a:gd name="textAreaBottom" fmla="*/ 63720 h 63720"/>
              </a:gdLst>
              <a:ahLst/>
              <a:cxnLst/>
              <a:rect l="textAreaLeft" t="textAreaTop" r="textAreaRight" b="textAreaBottom"/>
              <a:pathLst>
                <a:path w="1156" h="329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3" name="Google Shape;2771;p35"/>
            <p:cNvSpPr/>
            <p:nvPr/>
          </p:nvSpPr>
          <p:spPr>
            <a:xfrm rot="10432800" flipV="1">
              <a:off x="275400" y="3294360"/>
              <a:ext cx="148680" cy="6804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-360 h 68040"/>
                <a:gd name="textAreaBottom" fmla="*/ 68040 h 68040"/>
              </a:gdLst>
              <a:ahLst/>
              <a:cxnLst/>
              <a:rect l="textAreaLeft" t="textAreaTop" r="textAreaRight" b="textAreaBottom"/>
              <a:pathLst>
                <a:path w="765" h="351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4" name="Google Shape;2772;p35"/>
            <p:cNvSpPr/>
            <p:nvPr/>
          </p:nvSpPr>
          <p:spPr>
            <a:xfrm rot="10432800" flipV="1">
              <a:off x="-235800" y="3150000"/>
              <a:ext cx="276840" cy="133200"/>
            </a:xfrm>
            <a:custGeom>
              <a:avLst/>
              <a:gdLst>
                <a:gd name="textAreaLeft" fmla="*/ 0 w 276840"/>
                <a:gd name="textAreaRight" fmla="*/ 277200 w 276840"/>
                <a:gd name="textAreaTop" fmla="*/ 360 h 133200"/>
                <a:gd name="textAreaBottom" fmla="*/ 133920 h 133200"/>
              </a:gdLst>
              <a:ahLst/>
              <a:cxnLst/>
              <a:rect l="textAreaLeft" t="textAreaTop" r="textAreaRight" b="textAreaBottom"/>
              <a:pathLst>
                <a:path w="1423" h="686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5" name="Google Shape;2773;p35"/>
            <p:cNvSpPr/>
            <p:nvPr/>
          </p:nvSpPr>
          <p:spPr>
            <a:xfrm rot="10432800" flipV="1">
              <a:off x="-21600" y="3041280"/>
              <a:ext cx="369720" cy="164160"/>
            </a:xfrm>
            <a:custGeom>
              <a:avLst/>
              <a:gdLst>
                <a:gd name="textAreaLeft" fmla="*/ 0 w 369720"/>
                <a:gd name="textAreaRight" fmla="*/ 370080 w 369720"/>
                <a:gd name="textAreaTop" fmla="*/ 360 h 164160"/>
                <a:gd name="textAreaBottom" fmla="*/ 164880 h 164160"/>
              </a:gdLst>
              <a:ahLst/>
              <a:cxnLst/>
              <a:rect l="textAreaLeft" t="textAreaTop" r="textAreaRight" b="textAreaBottom"/>
              <a:pathLst>
                <a:path w="1898" h="843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6" name="Google Shape;2774;p35"/>
            <p:cNvSpPr/>
            <p:nvPr/>
          </p:nvSpPr>
          <p:spPr>
            <a:xfrm rot="10432800" flipV="1">
              <a:off x="135360" y="1890360"/>
              <a:ext cx="369360" cy="796320"/>
            </a:xfrm>
            <a:custGeom>
              <a:avLst/>
              <a:gdLst>
                <a:gd name="textAreaLeft" fmla="*/ 0 w 369360"/>
                <a:gd name="textAreaRight" fmla="*/ 369720 w 369360"/>
                <a:gd name="textAreaTop" fmla="*/ 360 h 796320"/>
                <a:gd name="textAreaBottom" fmla="*/ 797040 h 796320"/>
              </a:gdLst>
              <a:ahLst/>
              <a:cxnLst/>
              <a:rect l="textAreaLeft" t="textAreaTop" r="textAreaRight" b="textAreaBottom"/>
              <a:pathLst>
                <a:path w="1896" h="4085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67" name="Google Shape;2775;p35"/>
            <p:cNvSpPr/>
            <p:nvPr/>
          </p:nvSpPr>
          <p:spPr>
            <a:xfrm rot="10432800" flipV="1">
              <a:off x="151920" y="1892880"/>
              <a:ext cx="369000" cy="79596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-360 h 795960"/>
                <a:gd name="textAreaBottom" fmla="*/ 795960 h 795960"/>
              </a:gdLst>
              <a:ahLst/>
              <a:cxnLst/>
              <a:rect l="textAreaLeft" t="textAreaTop" r="textAreaRight" b="textAreaBottom"/>
              <a:pathLst>
                <a:path w="1895" h="4084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 w="2225">
              <a:solidFill>
                <a:srgbClr val="FFD6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8" name="Google Shape;2776;p35"/>
            <p:cNvSpPr/>
            <p:nvPr/>
          </p:nvSpPr>
          <p:spPr>
            <a:xfrm rot="10432800" flipV="1">
              <a:off x="195840" y="2473920"/>
              <a:ext cx="96480" cy="21132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-360 h 211320"/>
                <a:gd name="textAreaBottom" fmla="*/ 211320 h 211320"/>
              </a:gdLst>
              <a:ahLst/>
              <a:cxnLst/>
              <a:rect l="textAreaLeft" t="textAreaTop" r="textAreaRight" b="textAreaBottom"/>
              <a:pathLst>
                <a:path w="496" h="1088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9" name="Google Shape;2777;p35"/>
            <p:cNvSpPr/>
            <p:nvPr/>
          </p:nvSpPr>
          <p:spPr>
            <a:xfrm rot="10432800" flipV="1">
              <a:off x="375120" y="1893600"/>
              <a:ext cx="92160" cy="1310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131040"/>
                <a:gd name="textAreaBottom" fmla="*/ 131760 h 131040"/>
              </a:gdLst>
              <a:ahLst/>
              <a:cxnLst/>
              <a:rect l="textAreaLeft" t="textAreaTop" r="textAreaRight" b="textAreaBottom"/>
              <a:pathLst>
                <a:path w="474" h="675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0" name="Google Shape;2778;p35"/>
            <p:cNvSpPr/>
            <p:nvPr/>
          </p:nvSpPr>
          <p:spPr>
            <a:xfrm rot="10432800" flipV="1">
              <a:off x="410040" y="2265840"/>
              <a:ext cx="55440" cy="3027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-360 h 302760"/>
                <a:gd name="textAreaBottom" fmla="*/ 302760 h 302760"/>
              </a:gdLst>
              <a:ahLst/>
              <a:cxnLst/>
              <a:rect l="textAreaLeft" t="textAreaTop" r="textAreaRight" b="textAreaBottom"/>
              <a:pathLst>
                <a:path w="286" h="1553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1" name="Google Shape;2779;p35"/>
            <p:cNvSpPr/>
            <p:nvPr/>
          </p:nvSpPr>
          <p:spPr>
            <a:xfrm rot="10432800" flipV="1">
              <a:off x="249480" y="1990440"/>
              <a:ext cx="60120" cy="399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-360 h 399240"/>
                <a:gd name="textAreaBottom" fmla="*/ 399240 h 399240"/>
              </a:gdLst>
              <a:ahLst/>
              <a:cxnLst/>
              <a:rect l="textAreaLeft" t="textAreaTop" r="textAreaRight" b="textAreaBottom"/>
              <a:pathLst>
                <a:path w="310" h="2052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" name="PlaceHolder 1">
            <a:extLst>
              <a:ext uri="{FF2B5EF4-FFF2-40B4-BE49-F238E27FC236}">
                <a16:creationId xmlns:a16="http://schemas.microsoft.com/office/drawing/2014/main" id="{E9969243-3DF4-8451-1995-B09924B73CE0}"/>
              </a:ext>
            </a:extLst>
          </p:cNvPr>
          <p:cNvSpPr txBox="1">
            <a:spLocks/>
          </p:cNvSpPr>
          <p:nvPr/>
        </p:nvSpPr>
        <p:spPr>
          <a:xfrm>
            <a:off x="5897248" y="4169034"/>
            <a:ext cx="2832572" cy="53348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Harshit Lakhera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4M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2EDA-8FB7-90AD-E66E-D53E5B51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673" y="204554"/>
            <a:ext cx="7248293" cy="1058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Creative Blocks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69865D-1B94-06FE-409B-69B93CA0326F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457200" y="2027590"/>
            <a:ext cx="8433142" cy="188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Breaks: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Step away from the problem and allow your mind to rest.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Your Environment: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Work in a different location or try a new activity.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Talk to Others: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Discuss your ideas with colleagues, friends, or mentors.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Practice Mindfulness: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 on the present moment and reduce stress. </a:t>
            </a:r>
          </a:p>
        </p:txBody>
      </p:sp>
    </p:spTree>
    <p:extLst>
      <p:ext uri="{BB962C8B-B14F-4D97-AF65-F5344CB8AC3E}">
        <p14:creationId xmlns:p14="http://schemas.microsoft.com/office/powerpoint/2010/main" val="105398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6F1F-96BE-81C6-CFCF-E50FE6CE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6F725E-1C3F-5385-543A-01A0EEC4C36F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657921" y="1772782"/>
            <a:ext cx="7259444" cy="234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Creativity is a skill: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You can learn and improve.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 space matters: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 judgment, encourage ideas.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Diversity fuels ideas: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Different minds, better solutions.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Celebrate wins: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Boost confidence, encourage more.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constantly: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Read, explore, try new things. </a:t>
            </a:r>
          </a:p>
        </p:txBody>
      </p:sp>
    </p:spTree>
    <p:extLst>
      <p:ext uri="{BB962C8B-B14F-4D97-AF65-F5344CB8AC3E}">
        <p14:creationId xmlns:p14="http://schemas.microsoft.com/office/powerpoint/2010/main" val="308775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6E80-4489-1245-85CB-4E812F69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18" y="1680117"/>
            <a:ext cx="5673164" cy="1620343"/>
          </a:xfrm>
        </p:spPr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589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AAC4-E26B-21A9-436A-9CC8596F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698" y="191645"/>
            <a:ext cx="6014224" cy="765416"/>
          </a:xfrm>
        </p:spPr>
        <p:txBody>
          <a:bodyPr/>
          <a:lstStyle/>
          <a:p>
            <a:pPr algn="ctr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Creativity?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520A5-C8BB-7880-139F-4E24305A430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61639" y="1947748"/>
            <a:ext cx="8381639" cy="2862146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Creativity is the ability to generate unique ideas and solutions</a:t>
            </a:r>
          </a:p>
          <a:p>
            <a:pPr marL="0" indent="0">
              <a:buNone/>
            </a:pP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Connecting existing ideas in new ways, generating novel solutions. </a:t>
            </a:r>
          </a:p>
          <a:p>
            <a:pPr marL="0" indent="0" algn="ctr"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5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4248-7092-F321-F3F0-9AE746A5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57" y="427860"/>
            <a:ext cx="4447800" cy="1058400"/>
          </a:xfrm>
        </p:spPr>
        <p:txBody>
          <a:bodyPr/>
          <a:lstStyle/>
          <a:p>
            <a:r>
              <a:rPr lang="en-US" b="1" i="0" dirty="0">
                <a:effectLst/>
                <a:latin typeface="__Inter_d65c78"/>
              </a:rPr>
              <a:t>Key Components:</a:t>
            </a:r>
            <a:b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E3CCF-534F-3C7A-32C6-617C639188B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8185" y="1962614"/>
            <a:ext cx="8229240" cy="235763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Originality: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ability to produce new and unique ideas.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A new product design that has never been seen before.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capacity to adapt ideas to different contexts. 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Using a common household item in an unexpected way.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Elaboration: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ability to expand on ideas and develop them further.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Taking a basic concept and adding layers of detail to create a      comprehensive plan.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7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8843-78F6-01C3-55E6-90A2F94A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96" y="145080"/>
            <a:ext cx="5896548" cy="1058400"/>
          </a:xfrm>
        </p:spPr>
        <p:txBody>
          <a:bodyPr/>
          <a:lstStyle/>
          <a:p>
            <a:pPr algn="ctr"/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Creativity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D247B7-3457-857A-54B5-9E4746727E06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397725" y="1631115"/>
            <a:ext cx="9006469" cy="246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Finding innovative solutions to challenges.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Driving progress and developing new products/services.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 Growth: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Fostering self-expression and personal development.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Career Advancement: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Standing out in the job market and advancing in your career. </a:t>
            </a:r>
          </a:p>
        </p:txBody>
      </p:sp>
    </p:spTree>
    <p:extLst>
      <p:ext uri="{BB962C8B-B14F-4D97-AF65-F5344CB8AC3E}">
        <p14:creationId xmlns:p14="http://schemas.microsoft.com/office/powerpoint/2010/main" val="169067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0A0F-88A7-21CD-634B-0FE05417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68" y="249708"/>
            <a:ext cx="7757172" cy="105840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four-stage model of the creative process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D2689A-2FCD-C6D8-8B3C-E39F5BB19440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375604" y="1760880"/>
            <a:ext cx="8392791" cy="222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Define the problem &amp; gather information through focused research.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Incubation: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Step back; let the subconscious mind work on connections during a break.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Illumination: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realization moment: a potential solution or insight suddenly emerges.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Test, refine, and implement the idea, checking its value and feasibility. </a:t>
            </a:r>
          </a:p>
        </p:txBody>
      </p:sp>
    </p:spTree>
    <p:extLst>
      <p:ext uri="{BB962C8B-B14F-4D97-AF65-F5344CB8AC3E}">
        <p14:creationId xmlns:p14="http://schemas.microsoft.com/office/powerpoint/2010/main" val="129845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C079-420B-812C-4FAC-68579BFA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01" y="301748"/>
            <a:ext cx="7309037" cy="1058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Cultivating a Creative Mindset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649F74-CBF3-B38C-6227-98AB6683CAD1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578482" y="1678416"/>
            <a:ext cx="7986674" cy="234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Embrace Curiosity: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Ask "why?" and "what if?" questions.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 Assumptions: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Question conventional wisdom and explore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 perspectives.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Embrace Failure: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View failures as learning opportunities, not setbacks.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Growth Mindset: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Believe in your ability to learn and improve. </a:t>
            </a:r>
          </a:p>
        </p:txBody>
      </p:sp>
    </p:spTree>
    <p:extLst>
      <p:ext uri="{BB962C8B-B14F-4D97-AF65-F5344CB8AC3E}">
        <p14:creationId xmlns:p14="http://schemas.microsoft.com/office/powerpoint/2010/main" val="402998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BD4F-585F-6F57-FA3F-FB5D48C7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8" y="330933"/>
            <a:ext cx="7175221" cy="1058400"/>
          </a:xfrm>
        </p:spPr>
        <p:txBody>
          <a:bodyPr/>
          <a:lstStyle/>
          <a:p>
            <a:r>
              <a:rPr lang="en-US" dirty="0"/>
              <a:t>Fostering Creativity in Your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34FD5-840A-1B9B-44BC-9E56EBE14C2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1709" y="1553737"/>
            <a:ext cx="8229240" cy="3377776"/>
          </a:xfrm>
        </p:spPr>
        <p:txBody>
          <a:bodyPr anchor="t"/>
          <a:lstStyle/>
          <a:p>
            <a:pPr marL="0" indent="0" algn="just">
              <a:lnSpc>
                <a:spcPct val="100000"/>
              </a:lnSpc>
              <a:buNone/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Supportive Environment 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about establishing a foundation where innovation isn't just tolerated, but actively encouraged.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Embrace Diversity 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space where diverse viewpoints are actively sought out and valued, as they bring fresh insights and challenge conventional thinking.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Celebrate Creativity 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means celebrating not just successful outcomes, but also the process of creative exploration and experimentation.</a:t>
            </a:r>
          </a:p>
        </p:txBody>
      </p:sp>
    </p:spTree>
    <p:extLst>
      <p:ext uri="{BB962C8B-B14F-4D97-AF65-F5344CB8AC3E}">
        <p14:creationId xmlns:p14="http://schemas.microsoft.com/office/powerpoint/2010/main" val="301873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DE15-592F-398F-416D-1C61EF3B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29" y="539640"/>
            <a:ext cx="8114011" cy="1058400"/>
          </a:xfrm>
        </p:spPr>
        <p:txBody>
          <a:bodyPr/>
          <a:lstStyle/>
          <a:p>
            <a:r>
              <a:rPr lang="en-US" dirty="0"/>
              <a:t>Enhancing Creativity Through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391E14-86CD-AE0B-3D2A-A11DB886DB81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514351" y="1917408"/>
            <a:ext cx="8690610" cy="234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Widely: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exposing yourself to diverse subjects (history, science, fiction, philosophy), you encounter new ideas, concepts, and ways of thinking.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 in Creative Hobbies: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Painting, writing, music, photography, etc.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New Skills: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new interests and expand your knowledge base.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 and Explore: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Experience new cultures and broaden your horizons. </a:t>
            </a:r>
          </a:p>
        </p:txBody>
      </p:sp>
    </p:spTree>
    <p:extLst>
      <p:ext uri="{BB962C8B-B14F-4D97-AF65-F5344CB8AC3E}">
        <p14:creationId xmlns:p14="http://schemas.microsoft.com/office/powerpoint/2010/main" val="331577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B70C-E6A7-2FFD-6950-FDFE1B3B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920" y="145080"/>
            <a:ext cx="4447800" cy="1058400"/>
          </a:xfrm>
        </p:spPr>
        <p:txBody>
          <a:bodyPr/>
          <a:lstStyle/>
          <a:p>
            <a:r>
              <a:rPr lang="en-US" dirty="0"/>
              <a:t>Key challenges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E93976-E17D-0FC9-D5FF-E92088EFAB31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434526" y="1673060"/>
            <a:ext cx="85496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Fear of Judgment and Failure: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fear of being ridiculed or criticized for unconventional ideas can stifle creative expression</a:t>
            </a:r>
            <a:b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Distractions and Information Overload: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distractions and an overwhelming influx of information can make it difficult to focus and generate original ideas.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Overreliance on Routine and Habit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Sticking to familiar patterns and routines can inhibit the exploration of novel approaches.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96757"/>
      </p:ext>
    </p:extLst>
  </p:cSld>
  <p:clrMapOvr>
    <a:masterClrMapping/>
  </p:clrMapOvr>
</p:sld>
</file>

<file path=ppt/theme/theme1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611</Words>
  <Application>Microsoft Office PowerPoint</Application>
  <PresentationFormat>On-screen Show (16:9)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__Inter_d65c78</vt:lpstr>
      <vt:lpstr>Arial</vt:lpstr>
      <vt:lpstr>OpenSymbol</vt:lpstr>
      <vt:lpstr>Symbol</vt:lpstr>
      <vt:lpstr>Times New Roman</vt:lpstr>
      <vt:lpstr>Wingdings</vt:lpstr>
      <vt:lpstr>Back to School from Spring break by Slidesgo</vt:lpstr>
      <vt:lpstr>Enhancing Creativity</vt:lpstr>
      <vt:lpstr>What is Creativity?</vt:lpstr>
      <vt:lpstr>Key Components: </vt:lpstr>
      <vt:lpstr>Importance of Creativity</vt:lpstr>
      <vt:lpstr>This four-stage model of the creative process</vt:lpstr>
      <vt:lpstr>Cultivating a Creative Mindset</vt:lpstr>
      <vt:lpstr>Fostering Creativity in Your Environment</vt:lpstr>
      <vt:lpstr>Enhancing Creativity Through Learning</vt:lpstr>
      <vt:lpstr>Key challenges </vt:lpstr>
      <vt:lpstr>Overcoming Creative Blocks</vt:lpstr>
      <vt:lpstr>key takeaways 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Geetika Lakhera</dc:creator>
  <cp:lastModifiedBy>Geetika Lakhera</cp:lastModifiedBy>
  <cp:revision>3</cp:revision>
  <dcterms:modified xsi:type="dcterms:W3CDTF">2025-04-01T16:57:02Z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2025-04-01T11:17:00Z</dcterms:created>
  <dc:creator>Unknown Creator</dc:creator>
  <dc:description/>
  <dc:language>en-US</dc:language>
  <cp:lastModifiedBy>Unknown Creator</cp:lastModifiedBy>
  <dcterms:modified xsi:type="dcterms:W3CDTF">2025-04-01T11:17:00Z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