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2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ACF8F-FE92-4D18-913C-79F96B2EEF75}" v="39" dt="2024-08-26T13:10:1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ika Lakhera" userId="1f8e541c9594e755" providerId="LiveId" clId="{AECACF8F-FE92-4D18-913C-79F96B2EEF75}"/>
    <pc:docChg chg="undo redo custSel addSld delSld modSld">
      <pc:chgData name="Geetika Lakhera" userId="1f8e541c9594e755" providerId="LiveId" clId="{AECACF8F-FE92-4D18-913C-79F96B2EEF75}" dt="2024-08-26T13:15:19.575" v="756" actId="20577"/>
      <pc:docMkLst>
        <pc:docMk/>
      </pc:docMkLst>
      <pc:sldChg chg="modSp mod">
        <pc:chgData name="Geetika Lakhera" userId="1f8e541c9594e755" providerId="LiveId" clId="{AECACF8F-FE92-4D18-913C-79F96B2EEF75}" dt="2024-08-26T13:13:06.027" v="739" actId="115"/>
        <pc:sldMkLst>
          <pc:docMk/>
          <pc:sldMk cId="3487182642" sldId="257"/>
        </pc:sldMkLst>
        <pc:spChg chg="mod">
          <ac:chgData name="Geetika Lakhera" userId="1f8e541c9594e755" providerId="LiveId" clId="{AECACF8F-FE92-4D18-913C-79F96B2EEF75}" dt="2024-08-26T12:50:39.008" v="687" actId="1076"/>
          <ac:spMkLst>
            <pc:docMk/>
            <pc:sldMk cId="3487182642" sldId="257"/>
            <ac:spMk id="3" creationId="{1F103EAC-B2D9-A630-348C-E28BD5828D34}"/>
          </ac:spMkLst>
        </pc:spChg>
        <pc:spChg chg="mod">
          <ac:chgData name="Geetika Lakhera" userId="1f8e541c9594e755" providerId="LiveId" clId="{AECACF8F-FE92-4D18-913C-79F96B2EEF75}" dt="2024-08-26T13:13:06.027" v="739" actId="115"/>
          <ac:spMkLst>
            <pc:docMk/>
            <pc:sldMk cId="3487182642" sldId="257"/>
            <ac:spMk id="4" creationId="{B5DE0370-4C89-3E91-2D76-97E4A2CE0BE1}"/>
          </ac:spMkLst>
        </pc:spChg>
        <pc:picChg chg="mod">
          <ac:chgData name="Geetika Lakhera" userId="1f8e541c9594e755" providerId="LiveId" clId="{AECACF8F-FE92-4D18-913C-79F96B2EEF75}" dt="2024-08-26T12:50:52.592" v="689" actId="1076"/>
          <ac:picMkLst>
            <pc:docMk/>
            <pc:sldMk cId="3487182642" sldId="257"/>
            <ac:picMk id="1026" creationId="{58D424B9-2749-0A57-804B-96C55337A827}"/>
          </ac:picMkLst>
        </pc:picChg>
      </pc:sldChg>
      <pc:sldChg chg="modSp mod">
        <pc:chgData name="Geetika Lakhera" userId="1f8e541c9594e755" providerId="LiveId" clId="{AECACF8F-FE92-4D18-913C-79F96B2EEF75}" dt="2024-08-26T13:13:13.328" v="740" actId="115"/>
        <pc:sldMkLst>
          <pc:docMk/>
          <pc:sldMk cId="655325234" sldId="258"/>
        </pc:sldMkLst>
        <pc:spChg chg="mod">
          <ac:chgData name="Geetika Lakhera" userId="1f8e541c9594e755" providerId="LiveId" clId="{AECACF8F-FE92-4D18-913C-79F96B2EEF75}" dt="2024-08-26T13:13:13.328" v="740" actId="115"/>
          <ac:spMkLst>
            <pc:docMk/>
            <pc:sldMk cId="655325234" sldId="258"/>
            <ac:spMk id="2" creationId="{EE6980C0-B063-47AA-C7B3-22B3BF74C77B}"/>
          </ac:spMkLst>
        </pc:spChg>
      </pc:sldChg>
      <pc:sldChg chg="modSp mod">
        <pc:chgData name="Geetika Lakhera" userId="1f8e541c9594e755" providerId="LiveId" clId="{AECACF8F-FE92-4D18-913C-79F96B2EEF75}" dt="2024-08-26T12:51:56.140" v="700" actId="20577"/>
        <pc:sldMkLst>
          <pc:docMk/>
          <pc:sldMk cId="2369411825" sldId="259"/>
        </pc:sldMkLst>
        <pc:spChg chg="mod">
          <ac:chgData name="Geetika Lakhera" userId="1f8e541c9594e755" providerId="LiveId" clId="{AECACF8F-FE92-4D18-913C-79F96B2EEF75}" dt="2024-08-26T12:51:56.140" v="700" actId="20577"/>
          <ac:spMkLst>
            <pc:docMk/>
            <pc:sldMk cId="2369411825" sldId="259"/>
            <ac:spMk id="3" creationId="{5CE48D9D-6960-9C06-7E0E-C33E07218D6C}"/>
          </ac:spMkLst>
        </pc:spChg>
      </pc:sldChg>
      <pc:sldChg chg="modSp mod">
        <pc:chgData name="Geetika Lakhera" userId="1f8e541c9594e755" providerId="LiveId" clId="{AECACF8F-FE92-4D18-913C-79F96B2EEF75}" dt="2024-08-26T13:14:15.653" v="743" actId="2711"/>
        <pc:sldMkLst>
          <pc:docMk/>
          <pc:sldMk cId="3368454044" sldId="260"/>
        </pc:sldMkLst>
        <pc:spChg chg="mod">
          <ac:chgData name="Geetika Lakhera" userId="1f8e541c9594e755" providerId="LiveId" clId="{AECACF8F-FE92-4D18-913C-79F96B2EEF75}" dt="2024-08-26T13:14:15.653" v="743" actId="2711"/>
          <ac:spMkLst>
            <pc:docMk/>
            <pc:sldMk cId="3368454044" sldId="260"/>
            <ac:spMk id="2" creationId="{CE0BBB34-04D9-D4A3-F7AB-D9F67B8A8AA3}"/>
          </ac:spMkLst>
        </pc:spChg>
        <pc:spChg chg="mod">
          <ac:chgData name="Geetika Lakhera" userId="1f8e541c9594e755" providerId="LiveId" clId="{AECACF8F-FE92-4D18-913C-79F96B2EEF75}" dt="2024-08-26T12:49:12.135" v="675" actId="1076"/>
          <ac:spMkLst>
            <pc:docMk/>
            <pc:sldMk cId="3368454044" sldId="260"/>
            <ac:spMk id="3" creationId="{D4FE2823-FE83-4FC1-5949-60991460DA16}"/>
          </ac:spMkLst>
        </pc:spChg>
        <pc:spChg chg="mod">
          <ac:chgData name="Geetika Lakhera" userId="1f8e541c9594e755" providerId="LiveId" clId="{AECACF8F-FE92-4D18-913C-79F96B2EEF75}" dt="2024-08-26T12:49:18.186" v="676" actId="1076"/>
          <ac:spMkLst>
            <pc:docMk/>
            <pc:sldMk cId="3368454044" sldId="260"/>
            <ac:spMk id="10" creationId="{3AA5A600-0B08-22D5-103A-BB3ABA8847E5}"/>
          </ac:spMkLst>
        </pc:spChg>
        <pc:spChg chg="mod">
          <ac:chgData name="Geetika Lakhera" userId="1f8e541c9594e755" providerId="LiveId" clId="{AECACF8F-FE92-4D18-913C-79F96B2EEF75}" dt="2024-08-26T12:49:21.831" v="677" actId="1076"/>
          <ac:spMkLst>
            <pc:docMk/>
            <pc:sldMk cId="3368454044" sldId="260"/>
            <ac:spMk id="13" creationId="{05F2D5C2-BEDA-E679-494F-DC3BC2768518}"/>
          </ac:spMkLst>
        </pc:spChg>
      </pc:sldChg>
      <pc:sldChg chg="addSp delSp modSp mod">
        <pc:chgData name="Geetika Lakhera" userId="1f8e541c9594e755" providerId="LiveId" clId="{AECACF8F-FE92-4D18-913C-79F96B2EEF75}" dt="2024-08-26T13:15:07.518" v="750" actId="113"/>
        <pc:sldMkLst>
          <pc:docMk/>
          <pc:sldMk cId="889948235" sldId="261"/>
        </pc:sldMkLst>
        <pc:spChg chg="mod">
          <ac:chgData name="Geetika Lakhera" userId="1f8e541c9594e755" providerId="LiveId" clId="{AECACF8F-FE92-4D18-913C-79F96B2EEF75}" dt="2024-08-26T13:15:07.518" v="750" actId="113"/>
          <ac:spMkLst>
            <pc:docMk/>
            <pc:sldMk cId="889948235" sldId="261"/>
            <ac:spMk id="2" creationId="{76E524B7-1933-29BE-5454-0ABA33E000B4}"/>
          </ac:spMkLst>
        </pc:spChg>
        <pc:spChg chg="del">
          <ac:chgData name="Geetika Lakhera" userId="1f8e541c9594e755" providerId="LiveId" clId="{AECACF8F-FE92-4D18-913C-79F96B2EEF75}" dt="2024-08-26T13:07:11.543" v="711"/>
          <ac:spMkLst>
            <pc:docMk/>
            <pc:sldMk cId="889948235" sldId="261"/>
            <ac:spMk id="3" creationId="{D4E1F015-A263-C212-B74A-16521A1B8EA2}"/>
          </ac:spMkLst>
        </pc:spChg>
        <pc:spChg chg="add mod">
          <ac:chgData name="Geetika Lakhera" userId="1f8e541c9594e755" providerId="LiveId" clId="{AECACF8F-FE92-4D18-913C-79F96B2EEF75}" dt="2024-08-26T13:10:41.180" v="736" actId="20577"/>
          <ac:spMkLst>
            <pc:docMk/>
            <pc:sldMk cId="889948235" sldId="261"/>
            <ac:spMk id="4" creationId="{4B2F4678-11CB-AF50-BE6B-014A3F72635B}"/>
          </ac:spMkLst>
        </pc:spChg>
        <pc:picChg chg="add mod">
          <ac:chgData name="Geetika Lakhera" userId="1f8e541c9594e755" providerId="LiveId" clId="{AECACF8F-FE92-4D18-913C-79F96B2EEF75}" dt="2024-08-26T13:10:19.219" v="731" actId="1440"/>
          <ac:picMkLst>
            <pc:docMk/>
            <pc:sldMk cId="889948235" sldId="261"/>
            <ac:picMk id="6146" creationId="{35CAD0FB-6387-4F1A-A874-1E0CD5CEB283}"/>
          </ac:picMkLst>
        </pc:picChg>
      </pc:sldChg>
      <pc:sldChg chg="addSp modSp mod">
        <pc:chgData name="Geetika Lakhera" userId="1f8e541c9594e755" providerId="LiveId" clId="{AECACF8F-FE92-4D18-913C-79F96B2EEF75}" dt="2024-08-26T13:14:34.180" v="744" actId="115"/>
        <pc:sldMkLst>
          <pc:docMk/>
          <pc:sldMk cId="3353542728" sldId="262"/>
        </pc:sldMkLst>
        <pc:spChg chg="mod">
          <ac:chgData name="Geetika Lakhera" userId="1f8e541c9594e755" providerId="LiveId" clId="{AECACF8F-FE92-4D18-913C-79F96B2EEF75}" dt="2024-08-26T13:14:34.180" v="744" actId="115"/>
          <ac:spMkLst>
            <pc:docMk/>
            <pc:sldMk cId="3353542728" sldId="262"/>
            <ac:spMk id="2" creationId="{F2C4339D-C32B-B4E2-B2C5-3E66BFE8CA1A}"/>
          </ac:spMkLst>
        </pc:spChg>
        <pc:picChg chg="add mod">
          <ac:chgData name="Geetika Lakhera" userId="1f8e541c9594e755" providerId="LiveId" clId="{AECACF8F-FE92-4D18-913C-79F96B2EEF75}" dt="2024-08-26T12:44:27.365" v="656" actId="1076"/>
          <ac:picMkLst>
            <pc:docMk/>
            <pc:sldMk cId="3353542728" sldId="262"/>
            <ac:picMk id="4" creationId="{81F4BF02-C983-8716-996A-3F0CF1AAA9E8}"/>
          </ac:picMkLst>
        </pc:picChg>
      </pc:sldChg>
      <pc:sldChg chg="modSp mod">
        <pc:chgData name="Geetika Lakhera" userId="1f8e541c9594e755" providerId="LiveId" clId="{AECACF8F-FE92-4D18-913C-79F96B2EEF75}" dt="2024-08-26T13:15:19.575" v="756" actId="20577"/>
        <pc:sldMkLst>
          <pc:docMk/>
          <pc:sldMk cId="1946425494" sldId="263"/>
        </pc:sldMkLst>
        <pc:spChg chg="mod">
          <ac:chgData name="Geetika Lakhera" userId="1f8e541c9594e755" providerId="LiveId" clId="{AECACF8F-FE92-4D18-913C-79F96B2EEF75}" dt="2024-08-26T13:14:50.110" v="747" actId="2711"/>
          <ac:spMkLst>
            <pc:docMk/>
            <pc:sldMk cId="1946425494" sldId="263"/>
            <ac:spMk id="2" creationId="{00AAB5FE-A61A-2287-EF25-42234E039B17}"/>
          </ac:spMkLst>
        </pc:spChg>
        <pc:spChg chg="mod">
          <ac:chgData name="Geetika Lakhera" userId="1f8e541c9594e755" providerId="LiveId" clId="{AECACF8F-FE92-4D18-913C-79F96B2EEF75}" dt="2024-08-26T13:15:19.575" v="756" actId="20577"/>
          <ac:spMkLst>
            <pc:docMk/>
            <pc:sldMk cId="1946425494" sldId="263"/>
            <ac:spMk id="3" creationId="{7CCAF2EF-7ED8-3E9F-002A-CDDCBFF2D9D2}"/>
          </ac:spMkLst>
        </pc:spChg>
      </pc:sldChg>
      <pc:sldChg chg="addSp modSp mod">
        <pc:chgData name="Geetika Lakhera" userId="1f8e541c9594e755" providerId="LiveId" clId="{AECACF8F-FE92-4D18-913C-79F96B2EEF75}" dt="2024-08-26T13:14:40.378" v="745" actId="115"/>
        <pc:sldMkLst>
          <pc:docMk/>
          <pc:sldMk cId="3447863457" sldId="264"/>
        </pc:sldMkLst>
        <pc:spChg chg="mod">
          <ac:chgData name="Geetika Lakhera" userId="1f8e541c9594e755" providerId="LiveId" clId="{AECACF8F-FE92-4D18-913C-79F96B2EEF75}" dt="2024-08-26T13:14:40.378" v="745" actId="115"/>
          <ac:spMkLst>
            <pc:docMk/>
            <pc:sldMk cId="3447863457" sldId="264"/>
            <ac:spMk id="2" creationId="{7AF7E8FA-D5E3-6DDE-B9C9-F11745EC8B21}"/>
          </ac:spMkLst>
        </pc:spChg>
        <pc:picChg chg="add mod">
          <ac:chgData name="Geetika Lakhera" userId="1f8e541c9594e755" providerId="LiveId" clId="{AECACF8F-FE92-4D18-913C-79F96B2EEF75}" dt="2024-08-26T12:46:06.405" v="664" actId="1076"/>
          <ac:picMkLst>
            <pc:docMk/>
            <pc:sldMk cId="3447863457" sldId="264"/>
            <ac:picMk id="4098" creationId="{7FA30F82-6E77-1711-46DA-E02C62A23A11}"/>
          </ac:picMkLst>
        </pc:picChg>
      </pc:sldChg>
      <pc:sldChg chg="addSp delSp modSp mod">
        <pc:chgData name="Geetika Lakhera" userId="1f8e541c9594e755" providerId="LiveId" clId="{AECACF8F-FE92-4D18-913C-79F96B2EEF75}" dt="2024-08-26T12:48:53.766" v="674" actId="478"/>
        <pc:sldMkLst>
          <pc:docMk/>
          <pc:sldMk cId="1454473683" sldId="265"/>
        </pc:sldMkLst>
        <pc:spChg chg="add del mod">
          <ac:chgData name="Geetika Lakhera" userId="1f8e541c9594e755" providerId="LiveId" clId="{AECACF8F-FE92-4D18-913C-79F96B2EEF75}" dt="2024-08-26T12:48:52.120" v="673" actId="478"/>
          <ac:spMkLst>
            <pc:docMk/>
            <pc:sldMk cId="1454473683" sldId="265"/>
            <ac:spMk id="12" creationId="{F3F448CE-B4B6-29D5-6140-1BF1FF4BA684}"/>
          </ac:spMkLst>
        </pc:spChg>
        <pc:picChg chg="add del mod">
          <ac:chgData name="Geetika Lakhera" userId="1f8e541c9594e755" providerId="LiveId" clId="{AECACF8F-FE92-4D18-913C-79F96B2EEF75}" dt="2024-08-26T12:48:52.120" v="673" actId="478"/>
          <ac:picMkLst>
            <pc:docMk/>
            <pc:sldMk cId="1454473683" sldId="265"/>
            <ac:picMk id="11" creationId="{0812CF6C-A07D-7DC8-7074-721082F40EF1}"/>
          </ac:picMkLst>
        </pc:picChg>
        <pc:picChg chg="add del mod">
          <ac:chgData name="Geetika Lakhera" userId="1f8e541c9594e755" providerId="LiveId" clId="{AECACF8F-FE92-4D18-913C-79F96B2EEF75}" dt="2024-08-26T12:48:53.766" v="674" actId="478"/>
          <ac:picMkLst>
            <pc:docMk/>
            <pc:sldMk cId="1454473683" sldId="265"/>
            <ac:picMk id="5122" creationId="{13121936-CCCC-4CC9-6D0C-D5373A196C5D}"/>
          </ac:picMkLst>
        </pc:picChg>
      </pc:sldChg>
      <pc:sldChg chg="addSp delSp modSp new mod">
        <pc:chgData name="Geetika Lakhera" userId="1f8e541c9594e755" providerId="LiveId" clId="{AECACF8F-FE92-4D18-913C-79F96B2EEF75}" dt="2024-08-26T13:13:26.394" v="741" actId="115"/>
        <pc:sldMkLst>
          <pc:docMk/>
          <pc:sldMk cId="3906967360" sldId="266"/>
        </pc:sldMkLst>
        <pc:spChg chg="mod">
          <ac:chgData name="Geetika Lakhera" userId="1f8e541c9594e755" providerId="LiveId" clId="{AECACF8F-FE92-4D18-913C-79F96B2EEF75}" dt="2024-08-26T13:13:26.394" v="741" actId="115"/>
          <ac:spMkLst>
            <pc:docMk/>
            <pc:sldMk cId="3906967360" sldId="266"/>
            <ac:spMk id="2" creationId="{C49E9257-F772-E602-0784-C5D3A8811EF5}"/>
          </ac:spMkLst>
        </pc:spChg>
        <pc:spChg chg="mod">
          <ac:chgData name="Geetika Lakhera" userId="1f8e541c9594e755" providerId="LiveId" clId="{AECACF8F-FE92-4D18-913C-79F96B2EEF75}" dt="2024-08-26T12:09:48.566" v="335" actId="1076"/>
          <ac:spMkLst>
            <pc:docMk/>
            <pc:sldMk cId="3906967360" sldId="266"/>
            <ac:spMk id="3" creationId="{23D154B5-2B60-3F48-B45A-EB22FE285A27}"/>
          </ac:spMkLst>
        </pc:spChg>
        <pc:spChg chg="add del mod">
          <ac:chgData name="Geetika Lakhera" userId="1f8e541c9594e755" providerId="LiveId" clId="{AECACF8F-FE92-4D18-913C-79F96B2EEF75}" dt="2024-08-26T12:10:35.697" v="346" actId="478"/>
          <ac:spMkLst>
            <pc:docMk/>
            <pc:sldMk cId="3906967360" sldId="266"/>
            <ac:spMk id="4" creationId="{EB8901F9-52B6-0381-A9A2-8B87B72184B6}"/>
          </ac:spMkLst>
        </pc:spChg>
        <pc:spChg chg="add del mod">
          <ac:chgData name="Geetika Lakhera" userId="1f8e541c9594e755" providerId="LiveId" clId="{AECACF8F-FE92-4D18-913C-79F96B2EEF75}" dt="2024-08-26T12:10:32.355" v="345" actId="21"/>
          <ac:spMkLst>
            <pc:docMk/>
            <pc:sldMk cId="3906967360" sldId="266"/>
            <ac:spMk id="5" creationId="{ECC5913B-9187-8181-8BED-3250AF0EE884}"/>
          </ac:spMkLst>
        </pc:spChg>
        <pc:spChg chg="add del mod">
          <ac:chgData name="Geetika Lakhera" userId="1f8e541c9594e755" providerId="LiveId" clId="{AECACF8F-FE92-4D18-913C-79F96B2EEF75}" dt="2024-08-26T12:18:22.383" v="625" actId="478"/>
          <ac:spMkLst>
            <pc:docMk/>
            <pc:sldMk cId="3906967360" sldId="266"/>
            <ac:spMk id="6" creationId="{ECC5913B-9187-8181-8BED-3250AF0EE884}"/>
          </ac:spMkLst>
        </pc:spChg>
        <pc:spChg chg="add mod">
          <ac:chgData name="Geetika Lakhera" userId="1f8e541c9594e755" providerId="LiveId" clId="{AECACF8F-FE92-4D18-913C-79F96B2EEF75}" dt="2024-08-26T12:20:32.293" v="627" actId="2085"/>
          <ac:spMkLst>
            <pc:docMk/>
            <pc:sldMk cId="3906967360" sldId="266"/>
            <ac:spMk id="7" creationId="{60E121B6-7FEE-8466-E68A-C0999211B39F}"/>
          </ac:spMkLst>
        </pc:spChg>
        <pc:spChg chg="add mod">
          <ac:chgData name="Geetika Lakhera" userId="1f8e541c9594e755" providerId="LiveId" clId="{AECACF8F-FE92-4D18-913C-79F96B2EEF75}" dt="2024-08-26T12:20:41.881" v="628" actId="2085"/>
          <ac:spMkLst>
            <pc:docMk/>
            <pc:sldMk cId="3906967360" sldId="266"/>
            <ac:spMk id="8" creationId="{3AC8A076-4405-69C2-D06D-4B55520A4716}"/>
          </ac:spMkLst>
        </pc:spChg>
      </pc:sldChg>
      <pc:sldChg chg="new del">
        <pc:chgData name="Geetika Lakhera" userId="1f8e541c9594e755" providerId="LiveId" clId="{AECACF8F-FE92-4D18-913C-79F96B2EEF75}" dt="2024-08-26T13:12:44.158" v="738" actId="2696"/>
        <pc:sldMkLst>
          <pc:docMk/>
          <pc:sldMk cId="113982104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2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5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1D450-5564-4B8C-AF5F-FFC3444504E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FA9C4-2D87-471F-B938-56BB61EE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34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0736-258F-0ADD-5967-439A3A12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145299"/>
            <a:ext cx="10471355" cy="2421464"/>
          </a:xfrm>
        </p:spPr>
        <p:txBody>
          <a:bodyPr/>
          <a:lstStyle/>
          <a:p>
            <a:pPr algn="ctr"/>
            <a:r>
              <a:rPr lang="en-US" dirty="0"/>
              <a:t>Identity Theft: A Growing Threat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062C9-7E91-C2E6-B4FD-CB959366B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861" y="4291238"/>
            <a:ext cx="7197726" cy="1405467"/>
          </a:xfrm>
        </p:spPr>
        <p:txBody>
          <a:bodyPr/>
          <a:lstStyle/>
          <a:p>
            <a:pPr algn="ctr"/>
            <a:r>
              <a:rPr lang="en-US" dirty="0"/>
              <a:t>Harshit Lakhera bca(ii)</a:t>
            </a:r>
          </a:p>
        </p:txBody>
      </p:sp>
    </p:spTree>
    <p:extLst>
      <p:ext uri="{BB962C8B-B14F-4D97-AF65-F5344CB8AC3E}">
        <p14:creationId xmlns:p14="http://schemas.microsoft.com/office/powerpoint/2010/main" val="183240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B5FE-A61A-2287-EF25-42234E03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step-by-step guide to reporting online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F2EF-7ED8-3E9F-002A-CDDCBFF2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5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Step 1: Call customer care to block your debit and credit card</a:t>
            </a:r>
          </a:p>
          <a:p>
            <a:pPr marL="0" indent="0">
              <a:buNone/>
            </a:pPr>
            <a:r>
              <a:rPr lang="en-US" sz="2800" dirty="0"/>
              <a:t>Step 2: Collect all the information related to the online fraud</a:t>
            </a:r>
          </a:p>
          <a:p>
            <a:pPr marL="0" indent="0">
              <a:buNone/>
            </a:pPr>
            <a:r>
              <a:rPr lang="en-US" sz="2800" dirty="0"/>
              <a:t>Step 3: Register a written complaint with the cybercrime cell – online or offline</a:t>
            </a:r>
          </a:p>
          <a:p>
            <a:pPr marL="0" indent="0">
              <a:buNone/>
            </a:pPr>
            <a:r>
              <a:rPr lang="en-US" sz="2800" dirty="0"/>
              <a:t>Step 4: Register a cybercrime FIR at your nearest police station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42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24B7-1933-29BE-5454-0ABA33E0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14" y="152400"/>
            <a:ext cx="10131425" cy="1456267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CONCLUSION</a:t>
            </a:r>
          </a:p>
        </p:txBody>
      </p:sp>
      <p:pic>
        <p:nvPicPr>
          <p:cNvPr id="6146" name="Picture 2" descr="16,100+ Holding Shield Stock Photos, Pictures &amp; Royalty-Free ...">
            <a:extLst>
              <a:ext uri="{FF2B5EF4-FFF2-40B4-BE49-F238E27FC236}">
                <a16:creationId xmlns:a16="http://schemas.microsoft.com/office/drawing/2014/main" id="{35CAD0FB-6387-4F1A-A874-1E0CD5CEB2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09150" y="4227194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2F4678-11CB-AF50-BE6B-014A3F72635B}"/>
              </a:ext>
            </a:extLst>
          </p:cNvPr>
          <p:cNvSpPr txBox="1">
            <a:spLocks/>
          </p:cNvSpPr>
          <p:nvPr/>
        </p:nvSpPr>
        <p:spPr>
          <a:xfrm>
            <a:off x="1203961" y="725593"/>
            <a:ext cx="10131425" cy="4451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Identity theft is a serious crime that can have long-lasting consequences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By being aware of the risks and taking steps to protect your identity, you can reduce your chances of becoming a victim</a:t>
            </a:r>
          </a:p>
        </p:txBody>
      </p:sp>
    </p:spTree>
    <p:extLst>
      <p:ext uri="{BB962C8B-B14F-4D97-AF65-F5344CB8AC3E}">
        <p14:creationId xmlns:p14="http://schemas.microsoft.com/office/powerpoint/2010/main" val="88994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3EAC-B2D9-A630-348C-E28BD58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43" y="1413472"/>
            <a:ext cx="11269509" cy="266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Identity theft is a serious crime that occurs when someone uses your personal information without your permission. This can lead to financial loss, stress, and damage to your reputation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D424B9-2749-0A57-804B-96C55337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71" y="3601720"/>
            <a:ext cx="3691967" cy="31150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DE0370-4C89-3E91-2D76-97E4A2CE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89464" y="651301"/>
            <a:ext cx="490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718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0C0-B063-47AA-C7B3-22B3BF7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IDENTITY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243D-A6AE-163B-0D68-FE2773D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Financial Identity Theft</a:t>
            </a:r>
          </a:p>
          <a:p>
            <a:pPr marL="0" indent="0">
              <a:buNone/>
            </a:pPr>
            <a:r>
              <a:rPr lang="en-US" sz="3600" dirty="0"/>
              <a:t>occurs when someone illegally steals the personal information to hurt the victim financially</a:t>
            </a:r>
          </a:p>
          <a:p>
            <a:pPr marL="0" indent="0">
              <a:buNone/>
            </a:pPr>
            <a:r>
              <a:rPr lang="en-US" sz="3600" dirty="0"/>
              <a:t>Credit Card Fraud, Bank Account </a:t>
            </a:r>
            <a:r>
              <a:rPr lang="en-US" sz="3600" dirty="0" err="1"/>
              <a:t>Fraud,Loan</a:t>
            </a:r>
            <a:r>
              <a:rPr lang="en-US" sz="3600" dirty="0"/>
              <a:t> Identity Theft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8D9D-6960-9C06-7E0E-C33E0721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619433"/>
            <a:ext cx="11326760" cy="6046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Identity Cloning</a:t>
            </a:r>
          </a:p>
          <a:p>
            <a:pPr marL="0" indent="0">
              <a:buNone/>
            </a:pPr>
            <a:r>
              <a:rPr lang="en-US" sz="3200" dirty="0"/>
              <a:t>    It is committed to conceal perpetrator identity</a:t>
            </a:r>
          </a:p>
          <a:p>
            <a:pPr marL="0" indent="0">
              <a:buNone/>
            </a:pPr>
            <a:r>
              <a:rPr lang="en-US" altLang="en-US" sz="3200" dirty="0"/>
              <a:t>    Creating a false identity using a combination of real and fake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Criminal Identity Theft</a:t>
            </a:r>
          </a:p>
          <a:p>
            <a:pPr marL="0" indent="0">
              <a:buNone/>
            </a:pPr>
            <a:r>
              <a:rPr lang="en-US" sz="3200" dirty="0"/>
              <a:t>    Using your identity or personal information to commit other                       </a:t>
            </a:r>
          </a:p>
          <a:p>
            <a:pPr marL="0" indent="0">
              <a:buNone/>
            </a:pPr>
            <a:r>
              <a:rPr lang="en-US" sz="3200" dirty="0"/>
              <a:t>    crimes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41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9257-F772-E602-0784-C5D3A881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Identity theft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54B5-2B60-3F48-B45A-EB22FE28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8129"/>
            <a:ext cx="10131425" cy="1946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India faces a growing challenge from identity theft criminals exploit vulnerability in the country growing digitizing society. This include online fraud, phishing scams and data breaches.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121B6-7FEE-8466-E68A-C0999211B39F}"/>
              </a:ext>
            </a:extLst>
          </p:cNvPr>
          <p:cNvSpPr/>
          <p:nvPr/>
        </p:nvSpPr>
        <p:spPr>
          <a:xfrm>
            <a:off x="685801" y="3324396"/>
            <a:ext cx="5152461" cy="27874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2"/>
                </a:solidFill>
              </a:rPr>
              <a:t> Financial Impact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Identity theft leads to significant financial loss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8A076-4405-69C2-D06D-4B55520A4716}"/>
              </a:ext>
            </a:extLst>
          </p:cNvPr>
          <p:cNvSpPr/>
          <p:nvPr/>
        </p:nvSpPr>
        <p:spPr>
          <a:xfrm>
            <a:off x="6353740" y="3324395"/>
            <a:ext cx="5152461" cy="27874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2"/>
                </a:solidFill>
              </a:rPr>
              <a:t> Emotional Toll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Victim often experience stress, anxiety and sense of violation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6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BB34-04D9-D4A3-F7AB-D9F67B8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263150"/>
            <a:ext cx="10131425" cy="1456267"/>
          </a:xfrm>
        </p:spPr>
        <p:txBody>
          <a:bodyPr/>
          <a:lstStyle/>
          <a:p>
            <a:r>
              <a:rPr lang="en-US" b="1" u="sng" dirty="0">
                <a:latin typeface="+mn-lt"/>
              </a:rPr>
              <a:t>How Does Identity Theft Happen?</a:t>
            </a:r>
            <a:endParaRPr lang="en-US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2823-FE83-4FC1-5949-60991460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18" y="3685653"/>
            <a:ext cx="3190569" cy="36290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By identifying weaknesses in computer systems or networks to gain access to victim information</a:t>
            </a:r>
            <a:br>
              <a:rPr lang="en-US" sz="2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A1B49B-0CBB-63EB-7F88-F9CB81C6C28C}"/>
              </a:ext>
            </a:extLst>
          </p:cNvPr>
          <p:cNvSpPr txBox="1">
            <a:spLocks/>
          </p:cNvSpPr>
          <p:nvPr/>
        </p:nvSpPr>
        <p:spPr>
          <a:xfrm>
            <a:off x="528484" y="2123481"/>
            <a:ext cx="2937384" cy="7340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Hacking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11CEAC-90E5-C0D3-1C59-FD42FC4F32C5}"/>
              </a:ext>
            </a:extLst>
          </p:cNvPr>
          <p:cNvSpPr txBox="1">
            <a:spLocks/>
          </p:cNvSpPr>
          <p:nvPr/>
        </p:nvSpPr>
        <p:spPr>
          <a:xfrm>
            <a:off x="4023057" y="2097412"/>
            <a:ext cx="2937384" cy="7340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Phishing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E6E7B3-4162-6DF8-76D8-6E83D8CB0AC1}"/>
              </a:ext>
            </a:extLst>
          </p:cNvPr>
          <p:cNvSpPr txBox="1">
            <a:spLocks/>
          </p:cNvSpPr>
          <p:nvPr/>
        </p:nvSpPr>
        <p:spPr>
          <a:xfrm>
            <a:off x="3969776" y="3186609"/>
            <a:ext cx="2937385" cy="334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 sz="2400"/>
          </a:p>
          <a:p>
            <a:pPr marL="0" indent="0">
              <a:buFont typeface="Arial"/>
              <a:buNone/>
            </a:pPr>
            <a:endParaRPr lang="en-US" sz="2400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1049-63BE-26DB-1DF1-C1E641B9DD72}"/>
              </a:ext>
            </a:extLst>
          </p:cNvPr>
          <p:cNvSpPr txBox="1">
            <a:spLocks/>
          </p:cNvSpPr>
          <p:nvPr/>
        </p:nvSpPr>
        <p:spPr>
          <a:xfrm>
            <a:off x="4250865" y="2652663"/>
            <a:ext cx="2937385" cy="3459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5A600-0B08-22D5-103A-BB3ABA8847E5}"/>
              </a:ext>
            </a:extLst>
          </p:cNvPr>
          <p:cNvSpPr txBox="1"/>
          <p:nvPr/>
        </p:nvSpPr>
        <p:spPr>
          <a:xfrm>
            <a:off x="4091063" y="3687594"/>
            <a:ext cx="3392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Emails or texts that trick you into revealing personal information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697BE2-56F0-CAAC-5C40-E90A31303B54}"/>
              </a:ext>
            </a:extLst>
          </p:cNvPr>
          <p:cNvSpPr txBox="1">
            <a:spLocks/>
          </p:cNvSpPr>
          <p:nvPr/>
        </p:nvSpPr>
        <p:spPr>
          <a:xfrm>
            <a:off x="7973247" y="2123481"/>
            <a:ext cx="2937384" cy="7340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/>
              <a:t>Data breaches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2D5C2-BEDA-E679-494F-DC3BC2768518}"/>
              </a:ext>
            </a:extLst>
          </p:cNvPr>
          <p:cNvSpPr txBox="1"/>
          <p:nvPr/>
        </p:nvSpPr>
        <p:spPr>
          <a:xfrm>
            <a:off x="8087511" y="3685653"/>
            <a:ext cx="3392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companies lose or have their data stolen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45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3404A2-AB65-DACF-4667-F1A959B5C10E}"/>
              </a:ext>
            </a:extLst>
          </p:cNvPr>
          <p:cNvSpPr txBox="1">
            <a:spLocks/>
          </p:cNvSpPr>
          <p:nvPr/>
        </p:nvSpPr>
        <p:spPr>
          <a:xfrm>
            <a:off x="916421" y="1105842"/>
            <a:ext cx="4296124" cy="15829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Public Wi-Fi</a:t>
            </a:r>
          </a:p>
          <a:p>
            <a:pPr marL="0" indent="0">
              <a:buNone/>
            </a:pPr>
            <a:r>
              <a:rPr lang="en-US" dirty="0"/>
              <a:t>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55AA7D-53C7-DEA9-A7A0-A6F87DDFCCD0}"/>
              </a:ext>
            </a:extLst>
          </p:cNvPr>
          <p:cNvSpPr txBox="1">
            <a:spLocks/>
          </p:cNvSpPr>
          <p:nvPr/>
        </p:nvSpPr>
        <p:spPr>
          <a:xfrm>
            <a:off x="5893641" y="909197"/>
            <a:ext cx="4296123" cy="1430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Credit Card Skimming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4C9B02-CB6D-5C3E-699F-0B51F923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21" y="2599667"/>
            <a:ext cx="3190569" cy="3629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When you connect to a public Wi-Fi network, you make it easier for hackers to intercept your personal information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399733-10AA-FF68-AAFA-286F6B41DDA6}"/>
              </a:ext>
            </a:extLst>
          </p:cNvPr>
          <p:cNvSpPr txBox="1">
            <a:spLocks/>
          </p:cNvSpPr>
          <p:nvPr/>
        </p:nvSpPr>
        <p:spPr>
          <a:xfrm>
            <a:off x="5893641" y="2688835"/>
            <a:ext cx="3190569" cy="362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/>
              <a:t>Credit card details are stolen by using a small device known as “skimmer”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339D-C32B-B4E2-B2C5-3E66BFE8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effectLst/>
                <a:latin typeface="__Inter_36bd41"/>
              </a:rPr>
              <a:t>Warning Signs of Identity Theft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4EDE-5A7B-6B89-2AFC-9980EAE7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Unexplained credit card charges or withdrawals</a:t>
            </a:r>
          </a:p>
          <a:p>
            <a:r>
              <a:rPr lang="en-US" sz="2800" dirty="0"/>
              <a:t>Calls from debt collectors about unknown debts</a:t>
            </a:r>
          </a:p>
          <a:p>
            <a:r>
              <a:rPr lang="en-US" sz="2800" dirty="0"/>
              <a:t>Receiving bills or statements for unknown accounts</a:t>
            </a:r>
          </a:p>
          <a:p>
            <a:r>
              <a:rPr lang="en-US" sz="2800" dirty="0"/>
              <a:t>Denial of credit applications </a:t>
            </a:r>
          </a:p>
          <a:p>
            <a:r>
              <a:rPr lang="en-US" sz="2800" dirty="0"/>
              <a:t>Receiving unfamiliar mail or emails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BF02-C983-8716-996A-3F0CF1AA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921" y="2488512"/>
            <a:ext cx="2956242" cy="2956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354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E8FA-D5E3-6DDE-B9C9-F11745EC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 to Protect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DAD0-86D3-D63C-0470-5DCBF467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strong, unique passwords</a:t>
            </a:r>
          </a:p>
          <a:p>
            <a:r>
              <a:rPr lang="en-US" sz="2800" dirty="0"/>
              <a:t>Use two-factor authentication </a:t>
            </a:r>
          </a:p>
          <a:p>
            <a:r>
              <a:rPr lang="en-US" sz="2800" dirty="0"/>
              <a:t>Be cautious with online transactions and public Wi-Fi</a:t>
            </a:r>
          </a:p>
          <a:p>
            <a:r>
              <a:rPr lang="en-US" sz="2800" dirty="0"/>
              <a:t>Shred sensitive documents and mail</a:t>
            </a:r>
          </a:p>
          <a:p>
            <a:r>
              <a:rPr lang="en-US" sz="2800" dirty="0"/>
              <a:t>Use a credit monitoring service</a:t>
            </a:r>
          </a:p>
        </p:txBody>
      </p:sp>
      <p:pic>
        <p:nvPicPr>
          <p:cNvPr id="4098" name="Picture 2" descr="Identity Theft – Parenting College Students">
            <a:extLst>
              <a:ext uri="{FF2B5EF4-FFF2-40B4-BE49-F238E27FC236}">
                <a16:creationId xmlns:a16="http://schemas.microsoft.com/office/drawing/2014/main" id="{7FA30F82-6E77-1711-46DA-E02C62A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350520"/>
            <a:ext cx="5689600" cy="284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6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414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__Inter_36bd41</vt:lpstr>
      <vt:lpstr>Aptos</vt:lpstr>
      <vt:lpstr>Arial</vt:lpstr>
      <vt:lpstr>Calibri</vt:lpstr>
      <vt:lpstr>Calibri Light</vt:lpstr>
      <vt:lpstr>Wingdings</vt:lpstr>
      <vt:lpstr>Celestial</vt:lpstr>
      <vt:lpstr>Identity Theft: A Growing Threat</vt:lpstr>
      <vt:lpstr>INTRODUCTION</vt:lpstr>
      <vt:lpstr>TYPES OF IDENTITY THEFT</vt:lpstr>
      <vt:lpstr>PowerPoint Presentation</vt:lpstr>
      <vt:lpstr>Identity theft in India</vt:lpstr>
      <vt:lpstr>How Does Identity Theft Happen?</vt:lpstr>
      <vt:lpstr>PowerPoint Presentation</vt:lpstr>
      <vt:lpstr>Warning Signs of Identity Theft</vt:lpstr>
      <vt:lpstr>How to Protect Yourself</vt:lpstr>
      <vt:lpstr>step-by-step guide to reporting online fraud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Geetika Lakhera</dc:creator>
  <cp:lastModifiedBy>Geetika Lakhera</cp:lastModifiedBy>
  <cp:revision>1</cp:revision>
  <dcterms:created xsi:type="dcterms:W3CDTF">2024-08-26T09:21:47Z</dcterms:created>
  <dcterms:modified xsi:type="dcterms:W3CDTF">2024-08-26T13:15:28Z</dcterms:modified>
</cp:coreProperties>
</file>