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04D0C8-5024-4D29-8502-1668212ADFF5}">
  <a:tblStyle styleId="{3004D0C8-5024-4D29-8502-1668212ADFF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blipFill rotWithShape="1">
          <a:blip r:embed="rId2">
            <a:alphaModFix/>
          </a:blip>
          <a:stretch>
            <a:fillRect b="0" l="0" r="0" t="0"/>
          </a:stretch>
        </a:blipFill>
      </p:bgPr>
    </p:bg>
    <p:spTree>
      <p:nvGrpSpPr>
        <p:cNvPr id="56" name="Shape 56"/>
        <p:cNvGrpSpPr/>
        <p:nvPr/>
      </p:nvGrpSpPr>
      <p:grpSpPr>
        <a:xfrm>
          <a:off x="0" y="0"/>
          <a:ext cx="0" cy="0"/>
          <a:chOff x="0" y="0"/>
          <a:chExt cx="0" cy="0"/>
        </a:xfrm>
      </p:grpSpPr>
      <p:pic>
        <p:nvPicPr>
          <p:cNvPr descr="Celestia-R1---OverlayTitleHD.png" id="57" name="Shape 57"/>
          <p:cNvPicPr preferRelativeResize="0"/>
          <p:nvPr/>
        </p:nvPicPr>
        <p:blipFill rotWithShape="1">
          <a:blip r:embed="rId3">
            <a:alphaModFix/>
          </a:blip>
          <a:srcRect b="0" l="0" r="0" t="0"/>
          <a:stretch/>
        </p:blipFill>
        <p:spPr>
          <a:xfrm>
            <a:off x="0" y="0"/>
            <a:ext cx="9068486" cy="5137018"/>
          </a:xfrm>
          <a:prstGeom prst="rect">
            <a:avLst/>
          </a:prstGeom>
          <a:noFill/>
          <a:ln>
            <a:noFill/>
          </a:ln>
        </p:spPr>
      </p:pic>
      <p:sp>
        <p:nvSpPr>
          <p:cNvPr id="58" name="Shape 58"/>
          <p:cNvSpPr txBox="1"/>
          <p:nvPr>
            <p:ph type="ctrTitle"/>
          </p:nvPr>
        </p:nvSpPr>
        <p:spPr>
          <a:xfrm>
            <a:off x="2971799" y="1473200"/>
            <a:ext cx="5398294" cy="1816098"/>
          </a:xfrm>
          <a:prstGeom prst="rect">
            <a:avLst/>
          </a:prstGeom>
          <a:noFill/>
          <a:ln>
            <a:noFill/>
          </a:ln>
        </p:spPr>
        <p:txBody>
          <a:bodyPr anchorCtr="0" anchor="b" bIns="68575" lIns="68575" rIns="68575" wrap="square" tIns="68575"/>
          <a:lstStyle>
            <a:lvl1pPr indent="0" lvl="0" marL="0" marR="0" rtl="0" algn="r">
              <a:spcBef>
                <a:spcPts val="0"/>
              </a:spcBef>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59" name="Shape 59"/>
          <p:cNvSpPr txBox="1"/>
          <p:nvPr>
            <p:ph idx="1" type="subTitle"/>
          </p:nvPr>
        </p:nvSpPr>
        <p:spPr>
          <a:xfrm>
            <a:off x="2971799" y="3289299"/>
            <a:ext cx="5398294" cy="1054100"/>
          </a:xfrm>
          <a:prstGeom prst="rect">
            <a:avLst/>
          </a:prstGeom>
          <a:noFill/>
          <a:ln>
            <a:noFill/>
          </a:ln>
        </p:spPr>
        <p:txBody>
          <a:bodyPr anchorCtr="0" anchor="t" bIns="68575" lIns="68575" rIns="68575" wrap="square" tIns="68575"/>
          <a:lstStyle>
            <a:lvl1pPr indent="0" lvl="0" marL="0" marR="0" rtl="0" algn="r">
              <a:spcBef>
                <a:spcPts val="0"/>
              </a:spcBef>
              <a:spcAft>
                <a:spcPts val="80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0" lvl="1" marL="342900" marR="0" rtl="0" algn="ctr">
              <a:spcBef>
                <a:spcPts val="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0" lvl="2" marL="685800" marR="0" rtl="0" algn="ctr">
              <a:spcBef>
                <a:spcPts val="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indent="0" lvl="3" marL="10287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0" lvl="4" marL="13716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0" lvl="5" marL="17145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0" lvl="6" marL="20574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0" lvl="7" marL="24003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0" lvl="8" marL="2743200" marR="0" rtl="0" algn="ctr">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0" name="Shape 60"/>
          <p:cNvSpPr txBox="1"/>
          <p:nvPr>
            <p:ph idx="10" type="dt"/>
          </p:nvPr>
        </p:nvSpPr>
        <p:spPr>
          <a:xfrm>
            <a:off x="6699418"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61" name="Shape 61"/>
          <p:cNvSpPr txBox="1"/>
          <p:nvPr>
            <p:ph idx="11" type="ftr"/>
          </p:nvPr>
        </p:nvSpPr>
        <p:spPr>
          <a:xfrm>
            <a:off x="2971799" y="4402931"/>
            <a:ext cx="3670468"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62" name="Shape 62"/>
          <p:cNvSpPr txBox="1"/>
          <p:nvPr>
            <p:ph idx="12" type="sldNum"/>
          </p:nvPr>
        </p:nvSpPr>
        <p:spPr>
          <a:xfrm>
            <a:off x="7956718"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3" name="Shape 63"/>
        <p:cNvGrpSpPr/>
        <p:nvPr/>
      </p:nvGrpSpPr>
      <p:grpSpPr>
        <a:xfrm>
          <a:off x="0" y="0"/>
          <a:ext cx="0" cy="0"/>
          <a:chOff x="0" y="0"/>
          <a:chExt cx="0" cy="0"/>
        </a:xfrm>
      </p:grpSpPr>
      <p:pic>
        <p:nvPicPr>
          <p:cNvPr descr="Celestia-R1---OverlayContentHD.png" id="64" name="Shape 64"/>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65" name="Shape 65"/>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66" name="Shape 66"/>
          <p:cNvSpPr txBox="1"/>
          <p:nvPr>
            <p:ph idx="1" type="body"/>
          </p:nvPr>
        </p:nvSpPr>
        <p:spPr>
          <a:xfrm>
            <a:off x="514351" y="1606550"/>
            <a:ext cx="7598569" cy="2736850"/>
          </a:xfrm>
          <a:prstGeom prst="rect">
            <a:avLst/>
          </a:prstGeom>
          <a:noFill/>
          <a:ln>
            <a:noFill/>
          </a:ln>
        </p:spPr>
        <p:txBody>
          <a:bodyPr anchorCtr="0" anchor="ctr"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67" name="Shape 67"/>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68" name="Shape 68"/>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69" name="Shape 69"/>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0" name="Shape 70"/>
        <p:cNvGrpSpPr/>
        <p:nvPr/>
      </p:nvGrpSpPr>
      <p:grpSpPr>
        <a:xfrm>
          <a:off x="0" y="0"/>
          <a:ext cx="0" cy="0"/>
          <a:chOff x="0" y="0"/>
          <a:chExt cx="0" cy="0"/>
        </a:xfrm>
      </p:grpSpPr>
      <p:pic>
        <p:nvPicPr>
          <p:cNvPr descr="Celestia-R1---OverlayContentHD.png" id="71" name="Shape 71"/>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72" name="Shape 72"/>
          <p:cNvSpPr txBox="1"/>
          <p:nvPr>
            <p:ph type="title"/>
          </p:nvPr>
        </p:nvSpPr>
        <p:spPr>
          <a:xfrm>
            <a:off x="514350" y="2481436"/>
            <a:ext cx="7598570" cy="1101600"/>
          </a:xfrm>
          <a:prstGeom prst="rect">
            <a:avLst/>
          </a:prstGeom>
          <a:noFill/>
          <a:ln>
            <a:noFill/>
          </a:ln>
        </p:spPr>
        <p:txBody>
          <a:bodyPr anchorCtr="0" anchor="b" bIns="68575" lIns="68575" rIns="68575" wrap="square" tIns="68575"/>
          <a:lstStyle>
            <a:lvl1pPr indent="0" lvl="0" marL="0" marR="0" rtl="0" algn="l">
              <a:spcBef>
                <a:spcPts val="0"/>
              </a:spcBef>
              <a:buClr>
                <a:schemeClr val="lt1"/>
              </a:buClr>
              <a:buSzPts val="1100"/>
              <a:buFont typeface="Calibri"/>
              <a:buNone/>
              <a:defRPr b="0" i="0" sz="30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73" name="Shape 73"/>
          <p:cNvSpPr txBox="1"/>
          <p:nvPr>
            <p:ph idx="1" type="body"/>
          </p:nvPr>
        </p:nvSpPr>
        <p:spPr>
          <a:xfrm>
            <a:off x="514349" y="3583036"/>
            <a:ext cx="7598571" cy="64530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5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74" name="Shape 74"/>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75" name="Shape 75"/>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76" name="Shape 76"/>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7" name="Shape 77"/>
        <p:cNvGrpSpPr/>
        <p:nvPr/>
      </p:nvGrpSpPr>
      <p:grpSpPr>
        <a:xfrm>
          <a:off x="0" y="0"/>
          <a:ext cx="0" cy="0"/>
          <a:chOff x="0" y="0"/>
          <a:chExt cx="0" cy="0"/>
        </a:xfrm>
      </p:grpSpPr>
      <p:pic>
        <p:nvPicPr>
          <p:cNvPr descr="Celestia-R1---OverlayContentHD.png" id="78" name="Shape 78"/>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79" name="Shape 79"/>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80" name="Shape 80"/>
          <p:cNvSpPr txBox="1"/>
          <p:nvPr>
            <p:ph idx="1" type="body"/>
          </p:nvPr>
        </p:nvSpPr>
        <p:spPr>
          <a:xfrm>
            <a:off x="514352" y="1606550"/>
            <a:ext cx="3746500" cy="2736850"/>
          </a:xfrm>
          <a:prstGeom prst="rect">
            <a:avLst/>
          </a:prstGeom>
          <a:noFill/>
          <a:ln>
            <a:noFill/>
          </a:ln>
        </p:spPr>
        <p:txBody>
          <a:bodyPr anchorCtr="0" anchor="ctr"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1" name="Shape 81"/>
          <p:cNvSpPr txBox="1"/>
          <p:nvPr>
            <p:ph idx="2" type="body"/>
          </p:nvPr>
        </p:nvSpPr>
        <p:spPr>
          <a:xfrm>
            <a:off x="4366421" y="1606550"/>
            <a:ext cx="3746499" cy="2736850"/>
          </a:xfrm>
          <a:prstGeom prst="rect">
            <a:avLst/>
          </a:prstGeom>
          <a:noFill/>
          <a:ln>
            <a:noFill/>
          </a:ln>
        </p:spPr>
        <p:txBody>
          <a:bodyPr anchorCtr="0" anchor="ctr"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2" name="Shape 82"/>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83" name="Shape 83"/>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84" name="Shape 84"/>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5" name="Shape 85"/>
        <p:cNvGrpSpPr/>
        <p:nvPr/>
      </p:nvGrpSpPr>
      <p:grpSpPr>
        <a:xfrm>
          <a:off x="0" y="0"/>
          <a:ext cx="0" cy="0"/>
          <a:chOff x="0" y="0"/>
          <a:chExt cx="0" cy="0"/>
        </a:xfrm>
      </p:grpSpPr>
      <p:sp>
        <p:nvSpPr>
          <p:cNvPr id="86" name="Shape 86"/>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87" name="Shape 87"/>
          <p:cNvSpPr txBox="1"/>
          <p:nvPr>
            <p:ph idx="1" type="body"/>
          </p:nvPr>
        </p:nvSpPr>
        <p:spPr>
          <a:xfrm>
            <a:off x="730253" y="1663700"/>
            <a:ext cx="3531790" cy="432197"/>
          </a:xfrm>
          <a:prstGeom prst="rect">
            <a:avLst/>
          </a:prstGeom>
          <a:noFill/>
          <a:ln>
            <a:noFill/>
          </a:ln>
        </p:spPr>
        <p:txBody>
          <a:bodyPr anchorCtr="0" anchor="b" bIns="68575" lIns="68575" rIns="68575" wrap="square" tIns="68575"/>
          <a:lstStyle>
            <a:lvl1pPr indent="0" lvl="0" marL="0" marR="0" rtl="0" algn="l">
              <a:spcBef>
                <a:spcPts val="0"/>
              </a:spcBef>
              <a:spcAft>
                <a:spcPts val="800"/>
              </a:spcAft>
              <a:buClr>
                <a:schemeClr val="lt1"/>
              </a:buClr>
              <a:buSzPts val="1400"/>
              <a:buFont typeface="Arial"/>
              <a:buNone/>
              <a:defRPr b="0" i="0" sz="21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1" i="0" sz="15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1" i="0" sz="14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9pPr>
          </a:lstStyle>
          <a:p/>
        </p:txBody>
      </p:sp>
      <p:sp>
        <p:nvSpPr>
          <p:cNvPr id="88" name="Shape 88"/>
          <p:cNvSpPr txBox="1"/>
          <p:nvPr>
            <p:ph idx="2" type="body"/>
          </p:nvPr>
        </p:nvSpPr>
        <p:spPr>
          <a:xfrm>
            <a:off x="514351" y="2152651"/>
            <a:ext cx="3747692" cy="2190749"/>
          </a:xfrm>
          <a:prstGeom prst="rect">
            <a:avLst/>
          </a:prstGeom>
          <a:noFill/>
          <a:ln>
            <a:noFill/>
          </a:ln>
        </p:spPr>
        <p:txBody>
          <a:bodyPr anchorCtr="0" anchor="t"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9" name="Shape 89"/>
          <p:cNvSpPr txBox="1"/>
          <p:nvPr>
            <p:ph idx="3" type="body"/>
          </p:nvPr>
        </p:nvSpPr>
        <p:spPr>
          <a:xfrm>
            <a:off x="4572002" y="1670050"/>
            <a:ext cx="3542110" cy="432197"/>
          </a:xfrm>
          <a:prstGeom prst="rect">
            <a:avLst/>
          </a:prstGeom>
          <a:noFill/>
          <a:ln>
            <a:noFill/>
          </a:ln>
        </p:spPr>
        <p:txBody>
          <a:bodyPr anchorCtr="0" anchor="b" bIns="68575" lIns="68575" rIns="68575" wrap="square" tIns="68575"/>
          <a:lstStyle>
            <a:lvl1pPr indent="0" lvl="0" marL="0" marR="0" rtl="0" algn="l">
              <a:spcBef>
                <a:spcPts val="0"/>
              </a:spcBef>
              <a:spcAft>
                <a:spcPts val="800"/>
              </a:spcAft>
              <a:buClr>
                <a:schemeClr val="lt1"/>
              </a:buClr>
              <a:buSzPts val="1400"/>
              <a:buFont typeface="Arial"/>
              <a:buNone/>
              <a:defRPr b="0" i="0" sz="21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1" i="0" sz="15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1" i="0" sz="14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1" i="0" sz="1200" u="none" cap="none" strike="noStrike">
                <a:solidFill>
                  <a:schemeClr val="lt1"/>
                </a:solidFill>
                <a:latin typeface="Calibri"/>
                <a:ea typeface="Calibri"/>
                <a:cs typeface="Calibri"/>
                <a:sym typeface="Calibri"/>
              </a:defRPr>
            </a:lvl9pPr>
          </a:lstStyle>
          <a:p/>
        </p:txBody>
      </p:sp>
      <p:sp>
        <p:nvSpPr>
          <p:cNvPr id="90" name="Shape 90"/>
          <p:cNvSpPr txBox="1"/>
          <p:nvPr>
            <p:ph idx="4" type="body"/>
          </p:nvPr>
        </p:nvSpPr>
        <p:spPr>
          <a:xfrm>
            <a:off x="4367612" y="2152651"/>
            <a:ext cx="3746500" cy="2190749"/>
          </a:xfrm>
          <a:prstGeom prst="rect">
            <a:avLst/>
          </a:prstGeom>
          <a:noFill/>
          <a:ln>
            <a:noFill/>
          </a:ln>
        </p:spPr>
        <p:txBody>
          <a:bodyPr anchorCtr="0" anchor="t"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91" name="Shape 91"/>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92" name="Shape 92"/>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93" name="Shape 93"/>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4" name="Shape 94"/>
        <p:cNvGrpSpPr/>
        <p:nvPr/>
      </p:nvGrpSpPr>
      <p:grpSpPr>
        <a:xfrm>
          <a:off x="0" y="0"/>
          <a:ext cx="0" cy="0"/>
          <a:chOff x="0" y="0"/>
          <a:chExt cx="0" cy="0"/>
        </a:xfrm>
      </p:grpSpPr>
      <p:pic>
        <p:nvPicPr>
          <p:cNvPr descr="Celestia-R1---OverlayContentHD.png" id="95" name="Shape 95"/>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96" name="Shape 96"/>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97" name="Shape 97"/>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98" name="Shape 98"/>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99" name="Shape 99"/>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0" name="Shape 100"/>
        <p:cNvGrpSpPr/>
        <p:nvPr/>
      </p:nvGrpSpPr>
      <p:grpSpPr>
        <a:xfrm>
          <a:off x="0" y="0"/>
          <a:ext cx="0" cy="0"/>
          <a:chOff x="0" y="0"/>
          <a:chExt cx="0" cy="0"/>
        </a:xfrm>
      </p:grpSpPr>
      <p:pic>
        <p:nvPicPr>
          <p:cNvPr descr="Celestia-R1---OverlayContentHD.png" id="101" name="Shape 101"/>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02" name="Shape 102"/>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03" name="Shape 103"/>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04" name="Shape 104"/>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5" name="Shape 105"/>
        <p:cNvGrpSpPr/>
        <p:nvPr/>
      </p:nvGrpSpPr>
      <p:grpSpPr>
        <a:xfrm>
          <a:off x="0" y="0"/>
          <a:ext cx="0" cy="0"/>
          <a:chOff x="0" y="0"/>
          <a:chExt cx="0" cy="0"/>
        </a:xfrm>
      </p:grpSpPr>
      <p:pic>
        <p:nvPicPr>
          <p:cNvPr descr="Celestia-R1---OverlayContentHD.png" id="106" name="Shape 106"/>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07" name="Shape 107"/>
          <p:cNvSpPr txBox="1"/>
          <p:nvPr>
            <p:ph type="title"/>
          </p:nvPr>
        </p:nvSpPr>
        <p:spPr>
          <a:xfrm>
            <a:off x="514350" y="1555750"/>
            <a:ext cx="2760664" cy="1028700"/>
          </a:xfrm>
          <a:prstGeom prst="rect">
            <a:avLst/>
          </a:prstGeom>
          <a:noFill/>
          <a:ln>
            <a:noFill/>
          </a:ln>
        </p:spPr>
        <p:txBody>
          <a:bodyPr anchorCtr="0" anchor="b" bIns="68575" lIns="68575" rIns="68575" wrap="square" tIns="68575"/>
          <a:lstStyle>
            <a:lvl1pPr indent="0" lvl="0" marL="0" marR="0" rtl="0" algn="l">
              <a:spcBef>
                <a:spcPts val="0"/>
              </a:spcBef>
              <a:buClr>
                <a:schemeClr val="lt1"/>
              </a:buClr>
              <a:buSzPts val="1100"/>
              <a:buFont typeface="Calibri"/>
              <a:buNone/>
              <a:defRPr b="0" i="0" sz="18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08" name="Shape 108"/>
          <p:cNvSpPr txBox="1"/>
          <p:nvPr>
            <p:ph idx="1" type="body"/>
          </p:nvPr>
        </p:nvSpPr>
        <p:spPr>
          <a:xfrm>
            <a:off x="3486151" y="457201"/>
            <a:ext cx="4626769" cy="3886200"/>
          </a:xfrm>
          <a:prstGeom prst="rect">
            <a:avLst/>
          </a:prstGeom>
          <a:noFill/>
          <a:ln>
            <a:noFill/>
          </a:ln>
        </p:spPr>
        <p:txBody>
          <a:bodyPr anchorCtr="0" anchor="ctr"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09" name="Shape 109"/>
          <p:cNvSpPr txBox="1"/>
          <p:nvPr>
            <p:ph idx="2" type="body"/>
          </p:nvPr>
        </p:nvSpPr>
        <p:spPr>
          <a:xfrm>
            <a:off x="514350" y="2584450"/>
            <a:ext cx="2760664" cy="137160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2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9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8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9pPr>
          </a:lstStyle>
          <a:p/>
        </p:txBody>
      </p:sp>
      <p:sp>
        <p:nvSpPr>
          <p:cNvPr id="110" name="Shape 110"/>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11" name="Shape 111"/>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12" name="Shape 112"/>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3" name="Shape 113"/>
        <p:cNvGrpSpPr/>
        <p:nvPr/>
      </p:nvGrpSpPr>
      <p:grpSpPr>
        <a:xfrm>
          <a:off x="0" y="0"/>
          <a:ext cx="0" cy="0"/>
          <a:chOff x="0" y="0"/>
          <a:chExt cx="0" cy="0"/>
        </a:xfrm>
      </p:grpSpPr>
      <p:pic>
        <p:nvPicPr>
          <p:cNvPr descr="Celestia-R1---OverlayContentHD.png" id="114" name="Shape 114"/>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15" name="Shape 115"/>
          <p:cNvSpPr txBox="1"/>
          <p:nvPr>
            <p:ph type="title"/>
          </p:nvPr>
        </p:nvSpPr>
        <p:spPr>
          <a:xfrm>
            <a:off x="514350" y="1200150"/>
            <a:ext cx="4623490" cy="1028700"/>
          </a:xfrm>
          <a:prstGeom prst="rect">
            <a:avLst/>
          </a:prstGeom>
          <a:noFill/>
          <a:ln>
            <a:noFill/>
          </a:ln>
        </p:spPr>
        <p:txBody>
          <a:bodyPr anchorCtr="0" anchor="b" bIns="68575" lIns="68575" rIns="68575" wrap="square" tIns="68575"/>
          <a:lstStyle>
            <a:lvl1pPr indent="0" lvl="0" marL="0" marR="0" rtl="0" algn="l">
              <a:spcBef>
                <a:spcPts val="0"/>
              </a:spcBef>
              <a:buClr>
                <a:schemeClr val="lt1"/>
              </a:buClr>
              <a:buSzPts val="1100"/>
              <a:buFont typeface="Calibri"/>
              <a:buNone/>
              <a:defRPr b="0" i="0" sz="21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16" name="Shape 116"/>
          <p:cNvSpPr/>
          <p:nvPr>
            <p:ph idx="2" type="pic"/>
          </p:nvPr>
        </p:nvSpPr>
        <p:spPr>
          <a:xfrm>
            <a:off x="5652190" y="685800"/>
            <a:ext cx="2460730" cy="3429000"/>
          </a:xfrm>
          <a:prstGeom prst="roundRect">
            <a:avLst>
              <a:gd fmla="val 42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68575" lIns="68575" rIns="68575" wrap="square" tIns="68575"/>
          <a:lstStyle>
            <a:lvl1pPr indent="0" lvl="0" marL="0" marR="0" rtl="0" algn="ctr">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9pPr>
          </a:lstStyle>
          <a:p/>
        </p:txBody>
      </p:sp>
      <p:sp>
        <p:nvSpPr>
          <p:cNvPr id="117" name="Shape 117"/>
          <p:cNvSpPr txBox="1"/>
          <p:nvPr>
            <p:ph idx="1" type="body"/>
          </p:nvPr>
        </p:nvSpPr>
        <p:spPr>
          <a:xfrm>
            <a:off x="514350" y="2228850"/>
            <a:ext cx="4623490" cy="137160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9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8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9pPr>
          </a:lstStyle>
          <a:p/>
        </p:txBody>
      </p:sp>
      <p:sp>
        <p:nvSpPr>
          <p:cNvPr id="118" name="Shape 118"/>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19" name="Shape 119"/>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20" name="Shape 120"/>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121" name="Shape 121"/>
        <p:cNvGrpSpPr/>
        <p:nvPr/>
      </p:nvGrpSpPr>
      <p:grpSpPr>
        <a:xfrm>
          <a:off x="0" y="0"/>
          <a:ext cx="0" cy="0"/>
          <a:chOff x="0" y="0"/>
          <a:chExt cx="0" cy="0"/>
        </a:xfrm>
      </p:grpSpPr>
      <p:pic>
        <p:nvPicPr>
          <p:cNvPr descr="Celestia-R1---OverlayContentHD.png" id="122" name="Shape 122"/>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23" name="Shape 123"/>
          <p:cNvSpPr txBox="1"/>
          <p:nvPr>
            <p:ph type="title"/>
          </p:nvPr>
        </p:nvSpPr>
        <p:spPr>
          <a:xfrm>
            <a:off x="514350" y="3549649"/>
            <a:ext cx="7598570" cy="425053"/>
          </a:xfrm>
          <a:prstGeom prst="rect">
            <a:avLst/>
          </a:prstGeom>
          <a:noFill/>
          <a:ln>
            <a:noFill/>
          </a:ln>
        </p:spPr>
        <p:txBody>
          <a:bodyPr anchorCtr="0" anchor="b" bIns="68575" lIns="68575" rIns="68575" wrap="square" tIns="68575"/>
          <a:lstStyle>
            <a:lvl1pPr indent="0" lvl="0" marL="0" marR="0" rtl="0" algn="l">
              <a:spcBef>
                <a:spcPts val="0"/>
              </a:spcBef>
              <a:buClr>
                <a:schemeClr val="lt1"/>
              </a:buClr>
              <a:buSzPts val="1100"/>
              <a:buFont typeface="Calibri"/>
              <a:buNone/>
              <a:defRPr b="0" i="0" sz="18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24" name="Shape 124"/>
          <p:cNvSpPr/>
          <p:nvPr>
            <p:ph idx="2" type="pic"/>
          </p:nvPr>
        </p:nvSpPr>
        <p:spPr>
          <a:xfrm>
            <a:off x="1028700" y="699084"/>
            <a:ext cx="6569870" cy="2373732"/>
          </a:xfrm>
          <a:prstGeom prst="roundRect">
            <a:avLst>
              <a:gd fmla="val 43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68575" lIns="68575" rIns="68575" wrap="square" tIns="68575"/>
          <a:lstStyle>
            <a:lvl1pPr indent="0" lvl="0" marL="0" marR="0" rtl="0" algn="ctr">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9pPr>
          </a:lstStyle>
          <a:p/>
        </p:txBody>
      </p:sp>
      <p:sp>
        <p:nvSpPr>
          <p:cNvPr id="125" name="Shape 125"/>
          <p:cNvSpPr txBox="1"/>
          <p:nvPr>
            <p:ph idx="1" type="body"/>
          </p:nvPr>
        </p:nvSpPr>
        <p:spPr>
          <a:xfrm>
            <a:off x="514350" y="3974702"/>
            <a:ext cx="7598570" cy="370284"/>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1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9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8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700" u="none" cap="none" strike="noStrike">
                <a:solidFill>
                  <a:schemeClr val="lt1"/>
                </a:solidFill>
                <a:latin typeface="Calibri"/>
                <a:ea typeface="Calibri"/>
                <a:cs typeface="Calibri"/>
                <a:sym typeface="Calibri"/>
              </a:defRPr>
            </a:lvl9pPr>
          </a:lstStyle>
          <a:p/>
        </p:txBody>
      </p:sp>
      <p:sp>
        <p:nvSpPr>
          <p:cNvPr id="126" name="Shape 126"/>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27" name="Shape 127"/>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28" name="Shape 128"/>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129" name="Shape 129"/>
        <p:cNvGrpSpPr/>
        <p:nvPr/>
      </p:nvGrpSpPr>
      <p:grpSpPr>
        <a:xfrm>
          <a:off x="0" y="0"/>
          <a:ext cx="0" cy="0"/>
          <a:chOff x="0" y="0"/>
          <a:chExt cx="0" cy="0"/>
        </a:xfrm>
      </p:grpSpPr>
      <p:pic>
        <p:nvPicPr>
          <p:cNvPr descr="Celestia-R1---OverlayContentHD.png" id="130" name="Shape 130"/>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31" name="Shape 131"/>
          <p:cNvSpPr txBox="1"/>
          <p:nvPr>
            <p:ph type="title"/>
          </p:nvPr>
        </p:nvSpPr>
        <p:spPr>
          <a:xfrm>
            <a:off x="514351" y="457201"/>
            <a:ext cx="7598570" cy="2343149"/>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32" name="Shape 132"/>
          <p:cNvSpPr txBox="1"/>
          <p:nvPr>
            <p:ph idx="1" type="body"/>
          </p:nvPr>
        </p:nvSpPr>
        <p:spPr>
          <a:xfrm>
            <a:off x="514350" y="3257550"/>
            <a:ext cx="7598571" cy="1085850"/>
          </a:xfrm>
          <a:prstGeom prst="rect">
            <a:avLst/>
          </a:prstGeom>
          <a:noFill/>
          <a:ln>
            <a:noFill/>
          </a:ln>
        </p:spPr>
        <p:txBody>
          <a:bodyPr anchorCtr="0" anchor="ctr" bIns="68575" lIns="68575" rIns="68575" wrap="square" tIns="68575"/>
          <a:lstStyle>
            <a:lvl1pPr indent="0" lvl="0" marL="0" marR="0" rtl="0" algn="l">
              <a:spcBef>
                <a:spcPts val="0"/>
              </a:spcBef>
              <a:spcAft>
                <a:spcPts val="800"/>
              </a:spcAft>
              <a:buClr>
                <a:schemeClr val="lt1"/>
              </a:buClr>
              <a:buSzPts val="1400"/>
              <a:buFont typeface="Arial"/>
              <a:buNone/>
              <a:defRPr b="0" i="0" sz="15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133" name="Shape 133"/>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34" name="Shape 134"/>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35" name="Shape 135"/>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136" name="Shape 136"/>
        <p:cNvGrpSpPr/>
        <p:nvPr/>
      </p:nvGrpSpPr>
      <p:grpSpPr>
        <a:xfrm>
          <a:off x="0" y="0"/>
          <a:ext cx="0" cy="0"/>
          <a:chOff x="0" y="0"/>
          <a:chExt cx="0" cy="0"/>
        </a:xfrm>
      </p:grpSpPr>
      <p:pic>
        <p:nvPicPr>
          <p:cNvPr descr="Celestia-R1---OverlayContentHD.png" id="137" name="Shape 137"/>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38" name="Shape 138"/>
          <p:cNvSpPr txBox="1"/>
          <p:nvPr/>
        </p:nvSpPr>
        <p:spPr>
          <a:xfrm>
            <a:off x="7678400" y="2057400"/>
            <a:ext cx="457200" cy="438582"/>
          </a:xfrm>
          <a:prstGeom prst="rect">
            <a:avLst/>
          </a:prstGeom>
          <a:noFill/>
          <a:ln>
            <a:noFill/>
          </a:ln>
        </p:spPr>
        <p:txBody>
          <a:bodyPr anchorCtr="0" anchor="ctr" bIns="34275" lIns="68575" rIns="68575" wrap="square" tIns="34275">
            <a:noAutofit/>
          </a:bodyPr>
          <a:lstStyle/>
          <a:p>
            <a:pPr indent="0" lvl="0" marL="0" marR="0" rtl="0" algn="r">
              <a:spcBef>
                <a:spcPts val="0"/>
              </a:spcBef>
              <a:buClr>
                <a:schemeClr val="lt1"/>
              </a:buClr>
              <a:buFont typeface="Calibri"/>
              <a:buNone/>
            </a:pPr>
            <a:r>
              <a:rPr b="0" i="0" lang="en" sz="6000" u="none" cap="none" strike="noStrike">
                <a:solidFill>
                  <a:schemeClr val="lt1"/>
                </a:solidFill>
                <a:latin typeface="Calibri"/>
                <a:ea typeface="Calibri"/>
                <a:cs typeface="Calibri"/>
                <a:sym typeface="Calibri"/>
              </a:rPr>
              <a:t>”</a:t>
            </a:r>
          </a:p>
        </p:txBody>
      </p:sp>
      <p:sp>
        <p:nvSpPr>
          <p:cNvPr id="139" name="Shape 139"/>
          <p:cNvSpPr txBox="1"/>
          <p:nvPr/>
        </p:nvSpPr>
        <p:spPr>
          <a:xfrm>
            <a:off x="366206" y="617503"/>
            <a:ext cx="457200" cy="438582"/>
          </a:xfrm>
          <a:prstGeom prst="rect">
            <a:avLst/>
          </a:prstGeom>
          <a:noFill/>
          <a:ln>
            <a:noFill/>
          </a:ln>
        </p:spPr>
        <p:txBody>
          <a:bodyPr anchorCtr="0" anchor="ctr" bIns="34275" lIns="68575" rIns="68575" wrap="square" tIns="34275">
            <a:noAutofit/>
          </a:bodyPr>
          <a:lstStyle/>
          <a:p>
            <a:pPr indent="0" lvl="0" marL="0" marR="0" rtl="0" algn="r">
              <a:spcBef>
                <a:spcPts val="0"/>
              </a:spcBef>
              <a:buClr>
                <a:schemeClr val="lt1"/>
              </a:buClr>
              <a:buFont typeface="Calibri"/>
              <a:buNone/>
            </a:pPr>
            <a:r>
              <a:rPr b="0" i="0" lang="en" sz="6000" u="none" cap="none" strike="noStrike">
                <a:solidFill>
                  <a:schemeClr val="lt1"/>
                </a:solidFill>
                <a:latin typeface="Calibri"/>
                <a:ea typeface="Calibri"/>
                <a:cs typeface="Calibri"/>
                <a:sym typeface="Calibri"/>
              </a:rPr>
              <a:t>“</a:t>
            </a:r>
          </a:p>
        </p:txBody>
      </p:sp>
      <p:sp>
        <p:nvSpPr>
          <p:cNvPr id="140" name="Shape 140"/>
          <p:cNvSpPr txBox="1"/>
          <p:nvPr>
            <p:ph type="title"/>
          </p:nvPr>
        </p:nvSpPr>
        <p:spPr>
          <a:xfrm>
            <a:off x="744200" y="457201"/>
            <a:ext cx="7162799" cy="2057399"/>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41" name="Shape 141"/>
          <p:cNvSpPr txBox="1"/>
          <p:nvPr>
            <p:ph idx="1" type="body"/>
          </p:nvPr>
        </p:nvSpPr>
        <p:spPr>
          <a:xfrm>
            <a:off x="823406" y="2514600"/>
            <a:ext cx="7004388" cy="285750"/>
          </a:xfrm>
          <a:prstGeom prst="rect">
            <a:avLst/>
          </a:prstGeom>
          <a:noFill/>
          <a:ln>
            <a:noFill/>
          </a:ln>
        </p:spPr>
        <p:txBody>
          <a:bodyPr anchorCtr="0" anchor="ctr" bIns="68575" lIns="68575" rIns="68575" wrap="square" tIns="68575"/>
          <a:lstStyle>
            <a:lvl1pPr indent="0" lvl="0" marL="0" marR="0" rtl="0" algn="l">
              <a:spcBef>
                <a:spcPts val="0"/>
              </a:spcBef>
              <a:spcAft>
                <a:spcPts val="80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42" name="Shape 142"/>
          <p:cNvSpPr txBox="1"/>
          <p:nvPr>
            <p:ph idx="2" type="body"/>
          </p:nvPr>
        </p:nvSpPr>
        <p:spPr>
          <a:xfrm>
            <a:off x="515599" y="3257550"/>
            <a:ext cx="7614275" cy="1085850"/>
          </a:xfrm>
          <a:prstGeom prst="rect">
            <a:avLst/>
          </a:prstGeom>
          <a:noFill/>
          <a:ln>
            <a:noFill/>
          </a:ln>
        </p:spPr>
        <p:txBody>
          <a:bodyPr anchorCtr="0" anchor="ctr" bIns="68575" lIns="68575" rIns="68575" wrap="square" tIns="68575"/>
          <a:lstStyle>
            <a:lvl1pPr indent="0" lvl="0" marL="0" marR="0" rtl="0" algn="l">
              <a:spcBef>
                <a:spcPts val="0"/>
              </a:spcBef>
              <a:spcAft>
                <a:spcPts val="800"/>
              </a:spcAft>
              <a:buClr>
                <a:schemeClr val="lt1"/>
              </a:buClr>
              <a:buSzPts val="1400"/>
              <a:buFont typeface="Arial"/>
              <a:buNone/>
              <a:defRPr b="0" i="0" sz="15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143" name="Shape 143"/>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44" name="Shape 144"/>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45" name="Shape 145"/>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46" name="Shape 146"/>
        <p:cNvGrpSpPr/>
        <p:nvPr/>
      </p:nvGrpSpPr>
      <p:grpSpPr>
        <a:xfrm>
          <a:off x="0" y="0"/>
          <a:ext cx="0" cy="0"/>
          <a:chOff x="0" y="0"/>
          <a:chExt cx="0" cy="0"/>
        </a:xfrm>
      </p:grpSpPr>
      <p:pic>
        <p:nvPicPr>
          <p:cNvPr descr="Celestia-R1---OverlayContentHD.png" id="147" name="Shape 147"/>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48" name="Shape 148"/>
          <p:cNvSpPr txBox="1"/>
          <p:nvPr>
            <p:ph type="title"/>
          </p:nvPr>
        </p:nvSpPr>
        <p:spPr>
          <a:xfrm>
            <a:off x="514352" y="2481436"/>
            <a:ext cx="7598569" cy="1101600"/>
          </a:xfrm>
          <a:prstGeom prst="rect">
            <a:avLst/>
          </a:prstGeom>
          <a:noFill/>
          <a:ln>
            <a:noFill/>
          </a:ln>
        </p:spPr>
        <p:txBody>
          <a:bodyPr anchorCtr="0" anchor="b" bIns="68575" lIns="68575" rIns="68575" wrap="square" tIns="68575"/>
          <a:lstStyle>
            <a:lvl1pPr indent="0" lvl="0" marL="0" marR="0" rtl="0" algn="l">
              <a:spcBef>
                <a:spcPts val="0"/>
              </a:spcBef>
              <a:buClr>
                <a:schemeClr val="lt1"/>
              </a:buClr>
              <a:buSzPts val="11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49" name="Shape 149"/>
          <p:cNvSpPr txBox="1"/>
          <p:nvPr>
            <p:ph idx="1" type="body"/>
          </p:nvPr>
        </p:nvSpPr>
        <p:spPr>
          <a:xfrm>
            <a:off x="514351" y="3583036"/>
            <a:ext cx="7598569" cy="64530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5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150" name="Shape 150"/>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51" name="Shape 151"/>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52" name="Shape 152"/>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53" name="Shape 153"/>
        <p:cNvGrpSpPr/>
        <p:nvPr/>
      </p:nvGrpSpPr>
      <p:grpSpPr>
        <a:xfrm>
          <a:off x="0" y="0"/>
          <a:ext cx="0" cy="0"/>
          <a:chOff x="0" y="0"/>
          <a:chExt cx="0" cy="0"/>
        </a:xfrm>
      </p:grpSpPr>
      <p:pic>
        <p:nvPicPr>
          <p:cNvPr descr="Celestia-R1---OverlayContentHD.png" id="154" name="Shape 154"/>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55" name="Shape 155"/>
          <p:cNvSpPr txBox="1"/>
          <p:nvPr/>
        </p:nvSpPr>
        <p:spPr>
          <a:xfrm>
            <a:off x="7678400" y="2057400"/>
            <a:ext cx="457200" cy="438582"/>
          </a:xfrm>
          <a:prstGeom prst="rect">
            <a:avLst/>
          </a:prstGeom>
          <a:noFill/>
          <a:ln>
            <a:noFill/>
          </a:ln>
        </p:spPr>
        <p:txBody>
          <a:bodyPr anchorCtr="0" anchor="ctr" bIns="34275" lIns="68575" rIns="68575" wrap="square" tIns="34275">
            <a:noAutofit/>
          </a:bodyPr>
          <a:lstStyle/>
          <a:p>
            <a:pPr indent="0" lvl="0" marL="0" marR="0" rtl="0" algn="r">
              <a:spcBef>
                <a:spcPts val="0"/>
              </a:spcBef>
              <a:buClr>
                <a:schemeClr val="lt1"/>
              </a:buClr>
              <a:buFont typeface="Calibri"/>
              <a:buNone/>
            </a:pPr>
            <a:r>
              <a:rPr b="0" i="0" lang="en" sz="6000" u="none" cap="none" strike="noStrike">
                <a:solidFill>
                  <a:schemeClr val="lt1"/>
                </a:solidFill>
                <a:latin typeface="Calibri"/>
                <a:ea typeface="Calibri"/>
                <a:cs typeface="Calibri"/>
                <a:sym typeface="Calibri"/>
              </a:rPr>
              <a:t>”</a:t>
            </a:r>
          </a:p>
        </p:txBody>
      </p:sp>
      <p:sp>
        <p:nvSpPr>
          <p:cNvPr id="156" name="Shape 156"/>
          <p:cNvSpPr txBox="1"/>
          <p:nvPr/>
        </p:nvSpPr>
        <p:spPr>
          <a:xfrm>
            <a:off x="366206" y="617503"/>
            <a:ext cx="457200" cy="438582"/>
          </a:xfrm>
          <a:prstGeom prst="rect">
            <a:avLst/>
          </a:prstGeom>
          <a:noFill/>
          <a:ln>
            <a:noFill/>
          </a:ln>
        </p:spPr>
        <p:txBody>
          <a:bodyPr anchorCtr="0" anchor="ctr" bIns="34275" lIns="68575" rIns="68575" wrap="square" tIns="34275">
            <a:noAutofit/>
          </a:bodyPr>
          <a:lstStyle/>
          <a:p>
            <a:pPr indent="0" lvl="0" marL="0" marR="0" rtl="0" algn="r">
              <a:spcBef>
                <a:spcPts val="0"/>
              </a:spcBef>
              <a:buClr>
                <a:schemeClr val="lt1"/>
              </a:buClr>
              <a:buFont typeface="Calibri"/>
              <a:buNone/>
            </a:pPr>
            <a:r>
              <a:rPr b="0" i="0" lang="en" sz="6000" u="none" cap="none" strike="noStrike">
                <a:solidFill>
                  <a:schemeClr val="lt1"/>
                </a:solidFill>
                <a:latin typeface="Calibri"/>
                <a:ea typeface="Calibri"/>
                <a:cs typeface="Calibri"/>
                <a:sym typeface="Calibri"/>
              </a:rPr>
              <a:t>“</a:t>
            </a:r>
          </a:p>
        </p:txBody>
      </p:sp>
      <p:sp>
        <p:nvSpPr>
          <p:cNvPr id="157" name="Shape 157"/>
          <p:cNvSpPr txBox="1"/>
          <p:nvPr>
            <p:ph type="title"/>
          </p:nvPr>
        </p:nvSpPr>
        <p:spPr>
          <a:xfrm>
            <a:off x="744200" y="457201"/>
            <a:ext cx="7162799" cy="2057399"/>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58" name="Shape 158"/>
          <p:cNvSpPr txBox="1"/>
          <p:nvPr>
            <p:ph idx="1" type="body"/>
          </p:nvPr>
        </p:nvSpPr>
        <p:spPr>
          <a:xfrm>
            <a:off x="514350" y="2914650"/>
            <a:ext cx="7601577" cy="666750"/>
          </a:xfrm>
          <a:prstGeom prst="rect">
            <a:avLst/>
          </a:prstGeom>
          <a:noFill/>
          <a:ln>
            <a:noFill/>
          </a:ln>
        </p:spPr>
        <p:txBody>
          <a:bodyPr anchorCtr="0" anchor="b" bIns="68575" lIns="68575" rIns="68575" wrap="square" tIns="68575"/>
          <a:lstStyle>
            <a:lvl1pPr indent="-215900" lvl="0" marL="215900" marR="0" rtl="0" algn="l">
              <a:spcBef>
                <a:spcPts val="0"/>
              </a:spcBef>
              <a:spcAft>
                <a:spcPts val="800"/>
              </a:spcAft>
              <a:buClr>
                <a:schemeClr val="lt1"/>
              </a:buClr>
              <a:buSzPts val="1400"/>
              <a:buFont typeface="Arial"/>
              <a:buNone/>
              <a:defRPr b="0" i="0" sz="18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59" name="Shape 159"/>
          <p:cNvSpPr txBox="1"/>
          <p:nvPr>
            <p:ph idx="2" type="body"/>
          </p:nvPr>
        </p:nvSpPr>
        <p:spPr>
          <a:xfrm>
            <a:off x="514349" y="3581400"/>
            <a:ext cx="7601577" cy="76200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160" name="Shape 160"/>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61" name="Shape 161"/>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62" name="Shape 162"/>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63" name="Shape 163"/>
        <p:cNvGrpSpPr/>
        <p:nvPr/>
      </p:nvGrpSpPr>
      <p:grpSpPr>
        <a:xfrm>
          <a:off x="0" y="0"/>
          <a:ext cx="0" cy="0"/>
          <a:chOff x="0" y="0"/>
          <a:chExt cx="0" cy="0"/>
        </a:xfrm>
      </p:grpSpPr>
      <p:pic>
        <p:nvPicPr>
          <p:cNvPr descr="Celestia-R1---OverlayContentHD.png" id="164" name="Shape 164"/>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65" name="Shape 165"/>
          <p:cNvSpPr txBox="1"/>
          <p:nvPr>
            <p:ph type="title"/>
          </p:nvPr>
        </p:nvSpPr>
        <p:spPr>
          <a:xfrm>
            <a:off x="514351" y="457201"/>
            <a:ext cx="7598570" cy="2057399"/>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66" name="Shape 166"/>
          <p:cNvSpPr txBox="1"/>
          <p:nvPr>
            <p:ph idx="1" type="body"/>
          </p:nvPr>
        </p:nvSpPr>
        <p:spPr>
          <a:xfrm>
            <a:off x="514351" y="2628900"/>
            <a:ext cx="7598571" cy="628650"/>
          </a:xfrm>
          <a:prstGeom prst="rect">
            <a:avLst/>
          </a:prstGeom>
          <a:noFill/>
          <a:ln>
            <a:noFill/>
          </a:ln>
        </p:spPr>
        <p:txBody>
          <a:bodyPr anchorCtr="0" anchor="b" bIns="68575" lIns="68575" rIns="68575" wrap="square" tIns="68575"/>
          <a:lstStyle>
            <a:lvl1pPr indent="-215900" lvl="0" marL="215900" marR="0" rtl="0" algn="l">
              <a:spcBef>
                <a:spcPts val="0"/>
              </a:spcBef>
              <a:spcAft>
                <a:spcPts val="800"/>
              </a:spcAft>
              <a:buClr>
                <a:schemeClr val="lt1"/>
              </a:buClr>
              <a:buSzPts val="1400"/>
              <a:buFont typeface="Arial"/>
              <a:buNone/>
              <a:defRPr b="0" i="0" sz="21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67" name="Shape 167"/>
          <p:cNvSpPr txBox="1"/>
          <p:nvPr>
            <p:ph idx="2" type="body"/>
          </p:nvPr>
        </p:nvSpPr>
        <p:spPr>
          <a:xfrm>
            <a:off x="514350" y="3257550"/>
            <a:ext cx="7598571" cy="1085850"/>
          </a:xfrm>
          <a:prstGeom prst="rect">
            <a:avLst/>
          </a:prstGeom>
          <a:noFill/>
          <a:ln>
            <a:noFill/>
          </a:ln>
        </p:spPr>
        <p:txBody>
          <a:bodyPr anchorCtr="0" anchor="t" bIns="68575" lIns="68575" rIns="68575" wrap="square" tIns="68575"/>
          <a:lstStyle>
            <a:lvl1pPr indent="0" lvl="0" marL="0" marR="0" rtl="0" algn="l">
              <a:spcBef>
                <a:spcPts val="0"/>
              </a:spcBef>
              <a:spcAft>
                <a:spcPts val="80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0" lvl="1" marL="342900" marR="0" rtl="0" algn="l">
              <a:spcBef>
                <a:spcPts val="0"/>
              </a:spcBef>
              <a:spcAft>
                <a:spcPts val="800"/>
              </a:spcAft>
              <a:buClr>
                <a:schemeClr val="lt1"/>
              </a:buClr>
              <a:buSzPts val="1200"/>
              <a:buFont typeface="Arial"/>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spcAft>
                <a:spcPts val="800"/>
              </a:spcAft>
              <a:buClr>
                <a:schemeClr val="lt1"/>
              </a:buClr>
              <a:buSzPts val="1100"/>
              <a:buFont typeface="Arial"/>
              <a:buNone/>
              <a:defRPr b="0" i="0" sz="1200" u="none" cap="none" strike="noStrike">
                <a:solidFill>
                  <a:schemeClr val="lt1"/>
                </a:solidFill>
                <a:latin typeface="Calibri"/>
                <a:ea typeface="Calibri"/>
                <a:cs typeface="Calibri"/>
                <a:sym typeface="Calibri"/>
              </a:defRPr>
            </a:lvl3pPr>
            <a:lvl4pPr indent="0" lvl="3" marL="10287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4pPr>
            <a:lvl5pPr indent="0" lvl="4" marL="13716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5pPr>
            <a:lvl6pPr indent="0" lvl="5" marL="17145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6pPr>
            <a:lvl7pPr indent="0" lvl="6" marL="20574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7pPr>
            <a:lvl8pPr indent="0" lvl="7" marL="24003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8pPr>
            <a:lvl9pPr indent="0" lvl="8" marL="2743200" marR="0" rtl="0" algn="l">
              <a:spcBef>
                <a:spcPts val="0"/>
              </a:spcBef>
              <a:spcAft>
                <a:spcPts val="800"/>
              </a:spcAft>
              <a:buClr>
                <a:schemeClr val="lt1"/>
              </a:buClr>
              <a:buSzPts val="900"/>
              <a:buFont typeface="Arial"/>
              <a:buNone/>
              <a:defRPr b="0" i="0" sz="1100" u="none" cap="none" strike="noStrike">
                <a:solidFill>
                  <a:schemeClr val="lt1"/>
                </a:solidFill>
                <a:latin typeface="Calibri"/>
                <a:ea typeface="Calibri"/>
                <a:cs typeface="Calibri"/>
                <a:sym typeface="Calibri"/>
              </a:defRPr>
            </a:lvl9pPr>
          </a:lstStyle>
          <a:p/>
        </p:txBody>
      </p:sp>
      <p:sp>
        <p:nvSpPr>
          <p:cNvPr id="168" name="Shape 168"/>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69" name="Shape 169"/>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70" name="Shape 170"/>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71" name="Shape 171"/>
        <p:cNvGrpSpPr/>
        <p:nvPr/>
      </p:nvGrpSpPr>
      <p:grpSpPr>
        <a:xfrm>
          <a:off x="0" y="0"/>
          <a:ext cx="0" cy="0"/>
          <a:chOff x="0" y="0"/>
          <a:chExt cx="0" cy="0"/>
        </a:xfrm>
      </p:grpSpPr>
      <p:pic>
        <p:nvPicPr>
          <p:cNvPr descr="Celestia-R1---OverlayContentHD.png" id="172" name="Shape 172"/>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73" name="Shape 173"/>
          <p:cNvSpPr txBox="1"/>
          <p:nvPr>
            <p:ph idx="1" type="body"/>
          </p:nvPr>
        </p:nvSpPr>
        <p:spPr>
          <a:xfrm rot="5400000">
            <a:off x="2945210" y="-824309"/>
            <a:ext cx="2736850" cy="7598569"/>
          </a:xfrm>
          <a:prstGeom prst="rect">
            <a:avLst/>
          </a:prstGeom>
          <a:noFill/>
          <a:ln>
            <a:noFill/>
          </a:ln>
        </p:spPr>
        <p:txBody>
          <a:bodyPr anchorCtr="0" anchor="t"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74" name="Shape 174"/>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75" name="Shape 175"/>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76" name="Shape 176"/>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
        <p:nvSpPr>
          <p:cNvPr id="177" name="Shape 177"/>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8" name="Shape 178"/>
        <p:cNvGrpSpPr/>
        <p:nvPr/>
      </p:nvGrpSpPr>
      <p:grpSpPr>
        <a:xfrm>
          <a:off x="0" y="0"/>
          <a:ext cx="0" cy="0"/>
          <a:chOff x="0" y="0"/>
          <a:chExt cx="0" cy="0"/>
        </a:xfrm>
      </p:grpSpPr>
      <p:pic>
        <p:nvPicPr>
          <p:cNvPr descr="Celestia-R1---OverlayContentHD.png" id="179" name="Shape 179"/>
          <p:cNvPicPr preferRelativeResize="0"/>
          <p:nvPr/>
        </p:nvPicPr>
        <p:blipFill rotWithShape="1">
          <a:blip r:embed="rId2">
            <a:alphaModFix/>
          </a:blip>
          <a:srcRect b="0" l="0" r="0" t="0"/>
          <a:stretch/>
        </p:blipFill>
        <p:spPr>
          <a:xfrm>
            <a:off x="0" y="0"/>
            <a:ext cx="9068486" cy="5137018"/>
          </a:xfrm>
          <a:prstGeom prst="rect">
            <a:avLst/>
          </a:prstGeom>
          <a:noFill/>
          <a:ln>
            <a:noFill/>
          </a:ln>
        </p:spPr>
      </p:pic>
      <p:sp>
        <p:nvSpPr>
          <p:cNvPr id="180" name="Shape 180"/>
          <p:cNvSpPr txBox="1"/>
          <p:nvPr>
            <p:ph type="title"/>
          </p:nvPr>
        </p:nvSpPr>
        <p:spPr>
          <a:xfrm rot="5400000">
            <a:off x="5360363" y="1590843"/>
            <a:ext cx="3886201" cy="1618914"/>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181" name="Shape 181"/>
          <p:cNvSpPr txBox="1"/>
          <p:nvPr>
            <p:ph idx="1" type="body"/>
          </p:nvPr>
        </p:nvSpPr>
        <p:spPr>
          <a:xfrm rot="5400000">
            <a:off x="1508293" y="-536744"/>
            <a:ext cx="3886200" cy="5874087"/>
          </a:xfrm>
          <a:prstGeom prst="rect">
            <a:avLst/>
          </a:prstGeom>
          <a:noFill/>
          <a:ln>
            <a:noFill/>
          </a:ln>
        </p:spPr>
        <p:txBody>
          <a:bodyPr anchorCtr="0" anchor="t"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82" name="Shape 182"/>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83" name="Shape 183"/>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184" name="Shape 184"/>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514351" y="457200"/>
            <a:ext cx="7598569" cy="1092200"/>
          </a:xfrm>
          <a:prstGeom prst="rect">
            <a:avLst/>
          </a:prstGeom>
          <a:noFill/>
          <a:ln>
            <a:noFill/>
          </a:ln>
        </p:spPr>
        <p:txBody>
          <a:bodyPr anchorCtr="0" anchor="ctr" bIns="68575" lIns="68575" rIns="68575" wrap="square" tIns="68575"/>
          <a:lstStyle>
            <a:lvl1pPr indent="0" lvl="0" marL="0" marR="0" rtl="0" algn="l">
              <a:spcBef>
                <a:spcPts val="0"/>
              </a:spcBef>
              <a:buClr>
                <a:schemeClr val="lt1"/>
              </a:buClr>
              <a:buSzPts val="1100"/>
              <a:buFont typeface="Calibri"/>
              <a:buNone/>
              <a:defRPr b="0" i="0" sz="2700" u="none" cap="none" strike="noStrike">
                <a:solidFill>
                  <a:schemeClr val="lt1"/>
                </a:solidFill>
                <a:latin typeface="Calibri"/>
                <a:ea typeface="Calibri"/>
                <a:cs typeface="Calibri"/>
                <a:sym typeface="Calibri"/>
              </a:defRPr>
            </a:lvl1pPr>
            <a:lvl2pPr indent="0" lvl="1" marL="0" marR="0" rtl="0" algn="l">
              <a:spcBef>
                <a:spcPts val="0"/>
              </a:spcBef>
              <a:buSzPts val="1100"/>
              <a:buNone/>
              <a:defRPr b="0" i="0" sz="1400" u="none" cap="none" strike="noStrike">
                <a:solidFill>
                  <a:schemeClr val="lt2"/>
                </a:solidFill>
              </a:defRPr>
            </a:lvl2pPr>
            <a:lvl3pPr indent="0" lvl="2" marL="0" marR="0" rtl="0" algn="l">
              <a:spcBef>
                <a:spcPts val="0"/>
              </a:spcBef>
              <a:buSzPts val="1100"/>
              <a:buNone/>
              <a:defRPr b="0" i="0" sz="1400" u="none" cap="none" strike="noStrike">
                <a:solidFill>
                  <a:schemeClr val="lt2"/>
                </a:solidFill>
              </a:defRPr>
            </a:lvl3pPr>
            <a:lvl4pPr indent="0" lvl="3" marL="0" marR="0" rtl="0" algn="l">
              <a:spcBef>
                <a:spcPts val="0"/>
              </a:spcBef>
              <a:buSzPts val="1100"/>
              <a:buNone/>
              <a:defRPr b="0" i="0" sz="1400" u="none" cap="none" strike="noStrike">
                <a:solidFill>
                  <a:schemeClr val="lt2"/>
                </a:solidFill>
              </a:defRPr>
            </a:lvl4pPr>
            <a:lvl5pPr indent="0" lvl="4" marL="0" marR="0" rtl="0" algn="l">
              <a:spcBef>
                <a:spcPts val="0"/>
              </a:spcBef>
              <a:buSzPts val="1100"/>
              <a:buNone/>
              <a:defRPr b="0" i="0" sz="1400" u="none" cap="none" strike="noStrike">
                <a:solidFill>
                  <a:schemeClr val="lt2"/>
                </a:solidFill>
              </a:defRPr>
            </a:lvl5pPr>
            <a:lvl6pPr indent="0" lvl="5" marL="0" marR="0" rtl="0" algn="l">
              <a:spcBef>
                <a:spcPts val="0"/>
              </a:spcBef>
              <a:buSzPts val="1100"/>
              <a:buNone/>
              <a:defRPr b="0" i="0" sz="1400" u="none" cap="none" strike="noStrike">
                <a:solidFill>
                  <a:schemeClr val="lt2"/>
                </a:solidFill>
              </a:defRPr>
            </a:lvl6pPr>
            <a:lvl7pPr indent="0" lvl="6" marL="0" marR="0" rtl="0" algn="l">
              <a:spcBef>
                <a:spcPts val="0"/>
              </a:spcBef>
              <a:buSzPts val="1100"/>
              <a:buNone/>
              <a:defRPr b="0" i="0" sz="1400" u="none" cap="none" strike="noStrike">
                <a:solidFill>
                  <a:schemeClr val="lt2"/>
                </a:solidFill>
              </a:defRPr>
            </a:lvl7pPr>
            <a:lvl8pPr indent="0" lvl="7" marL="0" marR="0" rtl="0" algn="l">
              <a:spcBef>
                <a:spcPts val="0"/>
              </a:spcBef>
              <a:buSzPts val="1100"/>
              <a:buNone/>
              <a:defRPr b="0" i="0" sz="1400" u="none" cap="none" strike="noStrike">
                <a:solidFill>
                  <a:schemeClr val="lt2"/>
                </a:solidFill>
              </a:defRPr>
            </a:lvl8pPr>
            <a:lvl9pPr indent="0" lvl="8" marL="0" marR="0" rtl="0" algn="l">
              <a:spcBef>
                <a:spcPts val="0"/>
              </a:spcBef>
              <a:buSzPts val="1100"/>
              <a:buNone/>
              <a:defRPr b="0" i="0" sz="1400" u="none" cap="none" strike="noStrike">
                <a:solidFill>
                  <a:schemeClr val="lt2"/>
                </a:solidFill>
              </a:defRPr>
            </a:lvl9pPr>
          </a:lstStyle>
          <a:p/>
        </p:txBody>
      </p:sp>
      <p:sp>
        <p:nvSpPr>
          <p:cNvPr id="52" name="Shape 52"/>
          <p:cNvSpPr txBox="1"/>
          <p:nvPr>
            <p:ph idx="1" type="body"/>
          </p:nvPr>
        </p:nvSpPr>
        <p:spPr>
          <a:xfrm>
            <a:off x="514351" y="1606550"/>
            <a:ext cx="7598569" cy="2736850"/>
          </a:xfrm>
          <a:prstGeom prst="rect">
            <a:avLst/>
          </a:prstGeom>
          <a:noFill/>
          <a:ln>
            <a:noFill/>
          </a:ln>
        </p:spPr>
        <p:txBody>
          <a:bodyPr anchorCtr="0" anchor="ctr" bIns="68575" lIns="68575" rIns="68575" wrap="square" tIns="68575"/>
          <a:lstStyle>
            <a:lvl1pPr indent="-127000" lvl="0" marL="215900" marR="0" rtl="0" algn="l">
              <a:spcBef>
                <a:spcPts val="0"/>
              </a:spcBef>
              <a:spcAft>
                <a:spcPts val="80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139700" lvl="1" marL="558800" marR="0" rtl="0" algn="l">
              <a:spcBef>
                <a:spcPts val="0"/>
              </a:spcBef>
              <a:spcAft>
                <a:spcPts val="8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152400" lvl="2" marL="901700" marR="0" rtl="0" algn="l">
              <a:spcBef>
                <a:spcPts val="0"/>
              </a:spcBef>
              <a:spcAft>
                <a:spcPts val="80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63500" lvl="3" marL="11557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63500" lvl="4" marL="14986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114300" lvl="5" marL="18923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114300" lvl="6" marL="22352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114300" lvl="7" marL="25781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114300" lvl="8" marL="2921000" marR="0" rtl="0" algn="l">
              <a:spcBef>
                <a:spcPts val="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53" name="Shape 53"/>
          <p:cNvSpPr txBox="1"/>
          <p:nvPr>
            <p:ph idx="10" type="dt"/>
          </p:nvPr>
        </p:nvSpPr>
        <p:spPr>
          <a:xfrm>
            <a:off x="6442245" y="4402931"/>
            <a:ext cx="1200150" cy="283369"/>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54" name="Shape 54"/>
          <p:cNvSpPr txBox="1"/>
          <p:nvPr>
            <p:ph idx="11" type="ftr"/>
          </p:nvPr>
        </p:nvSpPr>
        <p:spPr>
          <a:xfrm>
            <a:off x="514350" y="4402931"/>
            <a:ext cx="5870744" cy="283369"/>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lt1"/>
                </a:solidFill>
                <a:latin typeface="Calibri"/>
                <a:ea typeface="Calibri"/>
                <a:cs typeface="Calibri"/>
                <a:sym typeface="Calibri"/>
              </a:defRPr>
            </a:lvl1pPr>
            <a:lvl2pPr indent="0" lvl="1" marL="342900" marR="0" rtl="0" algn="l">
              <a:spcBef>
                <a:spcPts val="0"/>
              </a:spcBef>
              <a:buSzPts val="1100"/>
              <a:buNone/>
              <a:defRPr b="0" i="0" sz="1400" u="none" cap="none" strike="noStrike">
                <a:solidFill>
                  <a:schemeClr val="lt1"/>
                </a:solidFill>
                <a:latin typeface="Calibri"/>
                <a:ea typeface="Calibri"/>
                <a:cs typeface="Calibri"/>
                <a:sym typeface="Calibri"/>
              </a:defRPr>
            </a:lvl2pPr>
            <a:lvl3pPr indent="0" lvl="2" marL="685800" marR="0" rtl="0" algn="l">
              <a:spcBef>
                <a:spcPts val="0"/>
              </a:spcBef>
              <a:buSzPts val="1100"/>
              <a:buNone/>
              <a:defRPr b="0" i="0" sz="1400" u="none" cap="none" strike="noStrike">
                <a:solidFill>
                  <a:schemeClr val="lt1"/>
                </a:solidFill>
                <a:latin typeface="Calibri"/>
                <a:ea typeface="Calibri"/>
                <a:cs typeface="Calibri"/>
                <a:sym typeface="Calibri"/>
              </a:defRPr>
            </a:lvl3pPr>
            <a:lvl4pPr indent="0" lvl="3" marL="1028700" marR="0" rtl="0" algn="l">
              <a:spcBef>
                <a:spcPts val="0"/>
              </a:spcBef>
              <a:buSzPts val="1100"/>
              <a:buNone/>
              <a:defRPr b="0" i="0" sz="1400" u="none" cap="none" strike="noStrike">
                <a:solidFill>
                  <a:schemeClr val="lt1"/>
                </a:solidFill>
                <a:latin typeface="Calibri"/>
                <a:ea typeface="Calibri"/>
                <a:cs typeface="Calibri"/>
                <a:sym typeface="Calibri"/>
              </a:defRPr>
            </a:lvl4pPr>
            <a:lvl5pPr indent="0" lvl="4" marL="1371600" marR="0" rtl="0" algn="l">
              <a:spcBef>
                <a:spcPts val="0"/>
              </a:spcBef>
              <a:buSzPts val="1100"/>
              <a:buNone/>
              <a:defRPr b="0" i="0" sz="1400" u="none" cap="none" strike="noStrike">
                <a:solidFill>
                  <a:schemeClr val="lt1"/>
                </a:solidFill>
                <a:latin typeface="Calibri"/>
                <a:ea typeface="Calibri"/>
                <a:cs typeface="Calibri"/>
                <a:sym typeface="Calibri"/>
              </a:defRPr>
            </a:lvl5pPr>
            <a:lvl6pPr indent="0" lvl="5" marL="1714500" marR="0" rtl="0" algn="l">
              <a:spcBef>
                <a:spcPts val="0"/>
              </a:spcBef>
              <a:buSzPts val="1100"/>
              <a:buNone/>
              <a:defRPr b="0" i="0" sz="1400" u="none" cap="none" strike="noStrike">
                <a:solidFill>
                  <a:schemeClr val="lt1"/>
                </a:solidFill>
                <a:latin typeface="Calibri"/>
                <a:ea typeface="Calibri"/>
                <a:cs typeface="Calibri"/>
                <a:sym typeface="Calibri"/>
              </a:defRPr>
            </a:lvl6pPr>
            <a:lvl7pPr indent="0" lvl="6" marL="2057400" marR="0" rtl="0" algn="l">
              <a:spcBef>
                <a:spcPts val="0"/>
              </a:spcBef>
              <a:buSzPts val="1100"/>
              <a:buNone/>
              <a:defRPr b="0" i="0" sz="1400" u="none" cap="none" strike="noStrike">
                <a:solidFill>
                  <a:schemeClr val="lt1"/>
                </a:solidFill>
                <a:latin typeface="Calibri"/>
                <a:ea typeface="Calibri"/>
                <a:cs typeface="Calibri"/>
                <a:sym typeface="Calibri"/>
              </a:defRPr>
            </a:lvl7pPr>
            <a:lvl8pPr indent="0" lvl="7" marL="2400300" marR="0" rtl="0" algn="l">
              <a:spcBef>
                <a:spcPts val="0"/>
              </a:spcBef>
              <a:buSzPts val="1100"/>
              <a:buNone/>
              <a:defRPr b="0" i="0" sz="1400" u="none" cap="none" strike="noStrike">
                <a:solidFill>
                  <a:schemeClr val="lt1"/>
                </a:solidFill>
                <a:latin typeface="Calibri"/>
                <a:ea typeface="Calibri"/>
                <a:cs typeface="Calibri"/>
                <a:sym typeface="Calibri"/>
              </a:defRPr>
            </a:lvl8pPr>
            <a:lvl9pPr indent="0" lvl="8" marL="2743200" marR="0" rtl="0" algn="l">
              <a:spcBef>
                <a:spcPts val="0"/>
              </a:spcBef>
              <a:buSzPts val="1100"/>
              <a:buNone/>
              <a:defRPr b="0" i="0" sz="1400" u="none" cap="none" strike="noStrike">
                <a:solidFill>
                  <a:schemeClr val="lt1"/>
                </a:solidFill>
                <a:latin typeface="Calibri"/>
                <a:ea typeface="Calibri"/>
                <a:cs typeface="Calibri"/>
                <a:sym typeface="Calibri"/>
              </a:defRPr>
            </a:lvl9pPr>
          </a:lstStyle>
          <a:p/>
        </p:txBody>
      </p:sp>
      <p:sp>
        <p:nvSpPr>
          <p:cNvPr id="55" name="Shape 55"/>
          <p:cNvSpPr txBox="1"/>
          <p:nvPr>
            <p:ph idx="12" type="sldNum"/>
          </p:nvPr>
        </p:nvSpPr>
        <p:spPr>
          <a:xfrm>
            <a:off x="7699545" y="4402931"/>
            <a:ext cx="413375" cy="283369"/>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8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1316000" y="516600"/>
            <a:ext cx="7053900" cy="1822200"/>
          </a:xfrm>
          <a:prstGeom prst="rect">
            <a:avLst/>
          </a:prstGeom>
          <a:noFill/>
          <a:ln>
            <a:noFill/>
          </a:ln>
        </p:spPr>
        <p:txBody>
          <a:bodyPr anchorCtr="0" anchor="b" bIns="34275" lIns="68575" rIns="68575" wrap="square" tIns="34275">
            <a:noAutofit/>
          </a:bodyPr>
          <a:lstStyle/>
          <a:p>
            <a:pPr indent="0" lvl="0" marL="0" marR="0" rtl="0" algn="r">
              <a:spcBef>
                <a:spcPts val="0"/>
              </a:spcBef>
              <a:buClr>
                <a:schemeClr val="lt1"/>
              </a:buClr>
              <a:buFont typeface="Calibri"/>
              <a:buNone/>
            </a:pPr>
            <a:r>
              <a:rPr lang="en" sz="4800"/>
              <a:t>Greenswift Measurement</a:t>
            </a:r>
          </a:p>
        </p:txBody>
      </p:sp>
      <p:sp>
        <p:nvSpPr>
          <p:cNvPr id="190" name="Shape 190"/>
          <p:cNvSpPr txBox="1"/>
          <p:nvPr>
            <p:ph idx="1" type="subTitle"/>
          </p:nvPr>
        </p:nvSpPr>
        <p:spPr>
          <a:xfrm>
            <a:off x="2971800" y="2411050"/>
            <a:ext cx="5897100" cy="2398800"/>
          </a:xfrm>
          <a:prstGeom prst="rect">
            <a:avLst/>
          </a:prstGeom>
          <a:noFill/>
          <a:ln>
            <a:noFill/>
          </a:ln>
        </p:spPr>
        <p:txBody>
          <a:bodyPr anchorCtr="0" anchor="t" bIns="34275" lIns="68575" rIns="68575" wrap="square" tIns="34275">
            <a:noAutofit/>
          </a:bodyPr>
          <a:lstStyle/>
          <a:p>
            <a:pPr indent="0" lvl="0" marL="0" marR="0" rtl="0" algn="r">
              <a:spcBef>
                <a:spcPts val="0"/>
              </a:spcBef>
              <a:spcAft>
                <a:spcPts val="0"/>
              </a:spcAft>
              <a:buClr>
                <a:schemeClr val="lt1"/>
              </a:buClr>
              <a:buFont typeface="Arial"/>
              <a:buNone/>
            </a:pPr>
            <a:r>
              <a:t/>
            </a:r>
            <a:endParaRPr/>
          </a:p>
          <a:p>
            <a:pPr indent="0" lvl="0" marL="0" marR="0" rtl="0" algn="r">
              <a:spcBef>
                <a:spcPts val="0"/>
              </a:spcBef>
              <a:spcAft>
                <a:spcPts val="0"/>
              </a:spcAft>
              <a:buClr>
                <a:schemeClr val="lt1"/>
              </a:buClr>
              <a:buFont typeface="Arial"/>
              <a:buNone/>
            </a:pPr>
            <a:r>
              <a:t/>
            </a:r>
            <a:endParaRPr/>
          </a:p>
          <a:p>
            <a:pPr indent="457200" lvl="0" marL="0" marR="0" rtl="0" algn="l">
              <a:spcBef>
                <a:spcPts val="0"/>
              </a:spcBef>
              <a:spcAft>
                <a:spcPts val="0"/>
              </a:spcAft>
              <a:buClr>
                <a:schemeClr val="lt1"/>
              </a:buClr>
              <a:buFont typeface="Arial"/>
              <a:buNone/>
            </a:pPr>
            <a:r>
              <a:rPr lang="en"/>
              <a:t>         </a:t>
            </a:r>
            <a:r>
              <a:rPr lang="en" sz="1800"/>
              <a:t>  Guide Names:          Prof. H.L.Phalachandra &amp;              					         Prof. Ananth</a:t>
            </a:r>
          </a:p>
          <a:p>
            <a:pPr indent="0" lvl="0" marL="0" rtl="0" algn="ctr">
              <a:spcBef>
                <a:spcPts val="0"/>
              </a:spcBef>
              <a:spcAft>
                <a:spcPts val="0"/>
              </a:spcAft>
              <a:buClr>
                <a:schemeClr val="lt1"/>
              </a:buClr>
              <a:buFont typeface="Arial"/>
              <a:buNone/>
            </a:pPr>
            <a:r>
              <a:t/>
            </a:r>
            <a:endParaRPr sz="1800"/>
          </a:p>
          <a:p>
            <a:pPr indent="0" lvl="0" marL="0" rtl="0" algn="l">
              <a:spcBef>
                <a:spcPts val="0"/>
              </a:spcBef>
              <a:spcAft>
                <a:spcPts val="0"/>
              </a:spcAft>
              <a:buClr>
                <a:schemeClr val="lt1"/>
              </a:buClr>
              <a:buFont typeface="Arial"/>
              <a:buNone/>
            </a:pPr>
            <a:r>
              <a:rPr lang="en" sz="1800"/>
              <a:t>               </a:t>
            </a:r>
            <a:r>
              <a:rPr lang="en" sz="1800"/>
              <a:t>Team Members:   	1. Anvith Shetty</a:t>
            </a:r>
          </a:p>
          <a:p>
            <a:pPr indent="457200" lvl="0" marL="457200" rtl="0" algn="ctr">
              <a:spcBef>
                <a:spcPts val="0"/>
              </a:spcBef>
              <a:spcAft>
                <a:spcPts val="0"/>
              </a:spcAft>
              <a:buClr>
                <a:schemeClr val="lt1"/>
              </a:buClr>
              <a:buFont typeface="Arial"/>
              <a:buNone/>
            </a:pPr>
            <a:r>
              <a:rPr lang="en" sz="1800"/>
              <a:t>                          2. Sanjuktha Geeravani B P</a:t>
            </a:r>
          </a:p>
          <a:p>
            <a:pPr indent="0" lvl="0" marL="0" rtl="0" algn="ctr">
              <a:spcBef>
                <a:spcPts val="0"/>
              </a:spcBef>
              <a:spcAft>
                <a:spcPts val="0"/>
              </a:spcAft>
              <a:buClr>
                <a:schemeClr val="lt1"/>
              </a:buClr>
              <a:buFont typeface="Arial"/>
              <a:buNone/>
            </a:pPr>
            <a:r>
              <a:rPr lang="en" sz="1800"/>
              <a:t>                       3. Harsh Mishra</a:t>
            </a:r>
          </a:p>
          <a:p>
            <a:pPr indent="0" lvl="0" marL="0" rtl="0" algn="ctr">
              <a:spcBef>
                <a:spcPts val="0"/>
              </a:spcBef>
              <a:spcAft>
                <a:spcPts val="0"/>
              </a:spcAft>
              <a:buClr>
                <a:schemeClr val="lt1"/>
              </a:buClr>
              <a:buFont typeface="Arial"/>
              <a:buNone/>
            </a:pPr>
            <a:r>
              <a:rPr lang="en" sz="1800"/>
              <a:t>                          4. Gurunandan N</a:t>
            </a:r>
          </a:p>
          <a:p>
            <a:pPr indent="0" lvl="0" marL="0" marR="0" rtl="0" algn="r">
              <a:spcBef>
                <a:spcPts val="800"/>
              </a:spcBef>
              <a:spcAft>
                <a:spcPts val="0"/>
              </a:spcAft>
              <a:buClr>
                <a:schemeClr val="lt1"/>
              </a:buClr>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14351" y="457200"/>
            <a:ext cx="7598569" cy="10922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OBJECTIVE OF THE PROJECT</a:t>
            </a:r>
          </a:p>
        </p:txBody>
      </p:sp>
      <p:sp>
        <p:nvSpPr>
          <p:cNvPr id="196" name="Shape 196"/>
          <p:cNvSpPr txBox="1"/>
          <p:nvPr>
            <p:ph idx="1" type="body"/>
          </p:nvPr>
        </p:nvSpPr>
        <p:spPr>
          <a:xfrm>
            <a:off x="514351" y="1606550"/>
            <a:ext cx="7598569" cy="2736850"/>
          </a:xfrm>
          <a:prstGeom prst="rect">
            <a:avLst/>
          </a:prstGeom>
          <a:noFill/>
          <a:ln>
            <a:noFill/>
          </a:ln>
        </p:spPr>
        <p:txBody>
          <a:bodyPr anchorCtr="0" anchor="ctr" bIns="34275" lIns="68575" rIns="68575" wrap="square" tIns="34275">
            <a:noAutofit/>
          </a:bodyPr>
          <a:lstStyle/>
          <a:p>
            <a:pPr indent="-241300" lvl="0" marL="215900" marR="0" rtl="0" algn="l">
              <a:spcBef>
                <a:spcPts val="0"/>
              </a:spcBef>
              <a:spcAft>
                <a:spcPts val="0"/>
              </a:spcAft>
              <a:buClr>
                <a:schemeClr val="lt1"/>
              </a:buClr>
              <a:buSzPts val="1800"/>
              <a:buFont typeface="Arial"/>
              <a:buChar char="•"/>
            </a:pPr>
            <a:r>
              <a:rPr lang="en" sz="1800"/>
              <a:t>The end goal of this project is to develop an optimal framework for estimating power consumption during disk usage while running workloads on various platforms and monitor the system behaviour on disks of various types. The same is expected to be achieved by the end of the semester.</a:t>
            </a:r>
          </a:p>
          <a:p>
            <a:pPr indent="0" lvl="0" marL="0" marR="0" rtl="0" algn="l">
              <a:spcBef>
                <a:spcPts val="0"/>
              </a:spcBef>
              <a:spcAft>
                <a:spcPts val="0"/>
              </a:spcAft>
              <a:buNone/>
            </a:pPr>
            <a:r>
              <a:t/>
            </a:r>
            <a:endParaRPr sz="1800"/>
          </a:p>
          <a:p>
            <a:pPr indent="-241300" lvl="0" marL="215900" marR="0" rtl="0" algn="l">
              <a:spcBef>
                <a:spcPts val="0"/>
              </a:spcBef>
              <a:spcAft>
                <a:spcPts val="0"/>
              </a:spcAft>
              <a:buClr>
                <a:schemeClr val="lt1"/>
              </a:buClr>
              <a:buSzPts val="1800"/>
              <a:buFont typeface="Arial"/>
              <a:buChar char="•"/>
            </a:pPr>
            <a:r>
              <a:rPr lang="en" sz="1800"/>
              <a:t>Until now, the datasets have been prepared. The necessary information from appropriate tools has been extracted. A regression model is used to study the correlation between estimated power consumption and various other factors for different file sizes by plotting graphs.</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514351" y="457200"/>
            <a:ext cx="7598569" cy="10922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CONFIGURATION/INFRASTRUCTURE</a:t>
            </a:r>
          </a:p>
        </p:txBody>
      </p:sp>
      <p:sp>
        <p:nvSpPr>
          <p:cNvPr id="202" name="Shape 202"/>
          <p:cNvSpPr txBox="1"/>
          <p:nvPr>
            <p:ph idx="1" type="body"/>
          </p:nvPr>
        </p:nvSpPr>
        <p:spPr>
          <a:xfrm>
            <a:off x="514351" y="1606550"/>
            <a:ext cx="7598569" cy="2736850"/>
          </a:xfrm>
          <a:prstGeom prst="rect">
            <a:avLst/>
          </a:prstGeom>
          <a:noFill/>
          <a:ln>
            <a:noFill/>
          </a:ln>
        </p:spPr>
        <p:txBody>
          <a:bodyPr anchorCtr="0" anchor="ctr" bIns="34275" lIns="68575" rIns="68575" wrap="square" tIns="34275">
            <a:noAutofit/>
          </a:bodyPr>
          <a:lstStyle/>
          <a:p>
            <a:pPr indent="-241300" lvl="0" marL="215900" marR="0" rtl="0" algn="l">
              <a:spcBef>
                <a:spcPts val="0"/>
              </a:spcBef>
              <a:spcAft>
                <a:spcPts val="0"/>
              </a:spcAft>
              <a:buClr>
                <a:schemeClr val="lt1"/>
              </a:buClr>
              <a:buSzPts val="1800"/>
              <a:buFont typeface="Arial"/>
              <a:buAutoNum type="arabicPeriod"/>
            </a:pPr>
            <a:r>
              <a:rPr lang="en" sz="1800"/>
              <a:t>Tools needed:</a:t>
            </a:r>
          </a:p>
          <a:p>
            <a:pPr indent="-228600" lvl="1" marL="558800" marR="0" rtl="0" algn="l">
              <a:spcBef>
                <a:spcPts val="0"/>
              </a:spcBef>
              <a:spcAft>
                <a:spcPts val="0"/>
              </a:spcAft>
              <a:buClr>
                <a:schemeClr val="lt1"/>
              </a:buClr>
              <a:buSzPts val="1400"/>
              <a:buFont typeface="Arial"/>
              <a:buChar char="•"/>
            </a:pPr>
            <a:r>
              <a:rPr lang="en" sz="1400"/>
              <a:t>ios</a:t>
            </a:r>
            <a:r>
              <a:rPr lang="en" sz="1400"/>
              <a:t>tat</a:t>
            </a:r>
          </a:p>
          <a:p>
            <a:pPr indent="-228600" lvl="1" marL="558800" marR="0" rtl="0" algn="l">
              <a:spcBef>
                <a:spcPts val="0"/>
              </a:spcBef>
              <a:spcAft>
                <a:spcPts val="0"/>
              </a:spcAft>
              <a:buClr>
                <a:schemeClr val="lt1"/>
              </a:buClr>
              <a:buSzPts val="1400"/>
              <a:buFont typeface="Arial"/>
              <a:buChar char="•"/>
            </a:pPr>
            <a:r>
              <a:rPr lang="en" sz="1400"/>
              <a:t>Iozone</a:t>
            </a:r>
          </a:p>
          <a:p>
            <a:pPr indent="-228600" lvl="1" marL="558800" marR="0" rtl="0" algn="l">
              <a:spcBef>
                <a:spcPts val="0"/>
              </a:spcBef>
              <a:spcAft>
                <a:spcPts val="0"/>
              </a:spcAft>
              <a:buClr>
                <a:schemeClr val="lt1"/>
              </a:buClr>
              <a:buSzPts val="1400"/>
              <a:buFont typeface="Arial"/>
              <a:buChar char="•"/>
            </a:pPr>
            <a:r>
              <a:rPr lang="en" sz="1400"/>
              <a:t>powertop</a:t>
            </a:r>
          </a:p>
          <a:p>
            <a:pPr indent="-228600" lvl="1" marL="558800" marR="0" rtl="0" algn="l">
              <a:spcBef>
                <a:spcPts val="0"/>
              </a:spcBef>
              <a:spcAft>
                <a:spcPts val="0"/>
              </a:spcAft>
              <a:buClr>
                <a:schemeClr val="lt1"/>
              </a:buClr>
              <a:buSzPts val="1400"/>
              <a:buFont typeface="Arial"/>
              <a:buChar char="•"/>
            </a:pPr>
            <a:r>
              <a:rPr lang="en" sz="1400"/>
              <a:t>R Studio</a:t>
            </a:r>
          </a:p>
          <a:p>
            <a:pPr indent="-241300" lvl="0" marL="215900" marR="0" rtl="0" algn="l">
              <a:spcBef>
                <a:spcPts val="800"/>
              </a:spcBef>
              <a:spcAft>
                <a:spcPts val="0"/>
              </a:spcAft>
              <a:buClr>
                <a:schemeClr val="lt1"/>
              </a:buClr>
              <a:buSzPts val="1800"/>
              <a:buFont typeface="Arial"/>
              <a:buAutoNum type="arabicPeriod"/>
            </a:pPr>
            <a:r>
              <a:rPr b="0" i="0" lang="en" sz="1800" u="none" cap="none" strike="noStrike">
                <a:solidFill>
                  <a:schemeClr val="lt1"/>
                </a:solidFill>
                <a:latin typeface="Calibri"/>
                <a:ea typeface="Calibri"/>
                <a:cs typeface="Calibri"/>
                <a:sym typeface="Calibri"/>
              </a:rPr>
              <a:t>Have you setup the configuration?</a:t>
            </a:r>
          </a:p>
          <a:p>
            <a:pPr indent="-228600" lvl="1" marL="558800" marR="0" rtl="0" algn="l">
              <a:spcBef>
                <a:spcPts val="800"/>
              </a:spcBef>
              <a:spcAft>
                <a:spcPts val="0"/>
              </a:spcAft>
              <a:buClr>
                <a:schemeClr val="lt1"/>
              </a:buClr>
              <a:buSzPts val="1400"/>
              <a:buFont typeface="Arial"/>
              <a:buChar char="•"/>
            </a:pPr>
            <a:r>
              <a:rPr lang="en" sz="1400"/>
              <a:t>The initial configuration has been set up. </a:t>
            </a:r>
          </a:p>
          <a:p>
            <a:pPr indent="-228600" lvl="1" marL="558800" marR="0" rtl="0" algn="l">
              <a:spcBef>
                <a:spcPts val="800"/>
              </a:spcBef>
              <a:spcAft>
                <a:spcPts val="0"/>
              </a:spcAft>
              <a:buClr>
                <a:schemeClr val="lt1"/>
              </a:buClr>
              <a:buSzPts val="1400"/>
              <a:buFont typeface="Arial"/>
              <a:buChar char="•"/>
            </a:pPr>
            <a:r>
              <a:rPr lang="en" sz="1400"/>
              <a:t>OpenStack and swift to be set up in the next phase.</a:t>
            </a:r>
          </a:p>
          <a:p>
            <a:pPr indent="-241300" lvl="0" marL="215900" marR="0" rtl="0" algn="l">
              <a:spcBef>
                <a:spcPts val="800"/>
              </a:spcBef>
              <a:spcAft>
                <a:spcPts val="0"/>
              </a:spcAft>
              <a:buClr>
                <a:schemeClr val="lt1"/>
              </a:buClr>
              <a:buSzPts val="1800"/>
              <a:buFont typeface="Arial"/>
              <a:buAutoNum type="arabicPeriod"/>
            </a:pPr>
            <a:r>
              <a:rPr b="0" i="0" lang="en" sz="1800" u="none" cap="none" strike="noStrike">
                <a:solidFill>
                  <a:schemeClr val="lt1"/>
                </a:solidFill>
                <a:latin typeface="Calibri"/>
                <a:ea typeface="Calibri"/>
                <a:cs typeface="Calibri"/>
                <a:sym typeface="Calibri"/>
              </a:rPr>
              <a:t>What challenges did you face</a:t>
            </a:r>
            <a:r>
              <a:rPr lang="en" sz="1800"/>
              <a:t>?</a:t>
            </a:r>
          </a:p>
          <a:p>
            <a:pPr indent="0" lvl="0" marL="0" marR="0" rtl="0" algn="l">
              <a:spcBef>
                <a:spcPts val="800"/>
              </a:spcBef>
              <a:spcAft>
                <a:spcPts val="0"/>
              </a:spcAft>
              <a:buNone/>
            </a:pPr>
            <a:r>
              <a:rPr lang="en"/>
              <a:t>     Running read/write process on large datasets.</a:t>
            </a:r>
          </a:p>
          <a:p>
            <a:pPr indent="0" lvl="0" marL="0" marR="0" rtl="0" algn="l">
              <a:spcBef>
                <a:spcPts val="800"/>
              </a:spcBef>
              <a:spcAft>
                <a:spcPts val="0"/>
              </a:spcAft>
              <a:buNone/>
            </a:pPr>
            <a:r>
              <a:rPr lang="en"/>
              <a:t>     Random seek while reading large files.</a:t>
            </a:r>
          </a:p>
          <a:p>
            <a:pPr indent="-215900" lvl="0" marL="215900" marR="0" rtl="0" algn="l">
              <a:spcBef>
                <a:spcPts val="800"/>
              </a:spcBef>
              <a:spcAft>
                <a:spcPts val="0"/>
              </a:spcAft>
              <a:buClr>
                <a:schemeClr val="lt1"/>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514351" y="457200"/>
            <a:ext cx="7598569" cy="10922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INITIAL RESULTS</a:t>
            </a:r>
          </a:p>
        </p:txBody>
      </p:sp>
      <p:sp>
        <p:nvSpPr>
          <p:cNvPr id="208" name="Shape 208"/>
          <p:cNvSpPr txBox="1"/>
          <p:nvPr>
            <p:ph idx="1" type="body"/>
          </p:nvPr>
        </p:nvSpPr>
        <p:spPr>
          <a:xfrm>
            <a:off x="514351" y="1606550"/>
            <a:ext cx="7598569" cy="2736850"/>
          </a:xfrm>
          <a:prstGeom prst="rect">
            <a:avLst/>
          </a:prstGeom>
          <a:noFill/>
          <a:ln>
            <a:noFill/>
          </a:ln>
        </p:spPr>
        <p:txBody>
          <a:bodyPr anchorCtr="0" anchor="ctr" bIns="34275" lIns="68575" rIns="68575" wrap="square" tIns="34275">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 sz="1800"/>
              <a:t>Data has been extracted from iostat by running a read/write workload. Using a standard benchmark as a reference and results of iostat, the total power was estimated for this workload. A regression model for predicting the power consumption for various file sizes(50MB,100MB,300MB,600MB,2GB,6GB) was generated and correlation graphs were plotted for the same. The read/write workload was processed using both sequential and random seek. Some of the factors that affect the power consumption have been identified.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514351" y="457200"/>
            <a:ext cx="7598569" cy="10922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LITERATURE SURVEY</a:t>
            </a:r>
          </a:p>
        </p:txBody>
      </p:sp>
      <p:graphicFrame>
        <p:nvGraphicFramePr>
          <p:cNvPr id="214" name="Shape 214"/>
          <p:cNvGraphicFramePr/>
          <p:nvPr/>
        </p:nvGraphicFramePr>
        <p:xfrm>
          <a:off x="137161" y="2403910"/>
          <a:ext cx="3000000" cy="3000000"/>
        </p:xfrm>
        <a:graphic>
          <a:graphicData uri="http://schemas.openxmlformats.org/drawingml/2006/table">
            <a:tbl>
              <a:tblPr bandRow="1" firstRow="1">
                <a:noFill/>
                <a:tableStyleId>{3004D0C8-5024-4D29-8502-1668212ADFF5}</a:tableStyleId>
              </a:tblPr>
              <a:tblGrid>
                <a:gridCol w="2776875"/>
                <a:gridCol w="2776875"/>
                <a:gridCol w="2776875"/>
              </a:tblGrid>
              <a:tr h="338350">
                <a:tc>
                  <a:txBody>
                    <a:bodyPr>
                      <a:noAutofit/>
                    </a:bodyPr>
                    <a:lstStyle/>
                    <a:p>
                      <a:pPr indent="0" lvl="0" marL="0" marR="0" rtl="0" algn="l">
                        <a:spcBef>
                          <a:spcPts val="0"/>
                        </a:spcBef>
                        <a:buNone/>
                      </a:pPr>
                      <a:r>
                        <a:rPr lang="en" sz="1400" u="none" cap="none" strike="noStrike"/>
                        <a:t>Paper</a:t>
                      </a:r>
                    </a:p>
                  </a:txBody>
                  <a:tcPr marT="34300" marB="34300" marR="68600" marL="68600"/>
                </a:tc>
                <a:tc>
                  <a:txBody>
                    <a:bodyPr>
                      <a:noAutofit/>
                    </a:bodyPr>
                    <a:lstStyle/>
                    <a:p>
                      <a:pPr indent="0" lvl="0" marL="0" marR="0" rtl="0" algn="l">
                        <a:spcBef>
                          <a:spcPts val="0"/>
                        </a:spcBef>
                        <a:buNone/>
                      </a:pPr>
                      <a:r>
                        <a:rPr lang="en" sz="1400"/>
                        <a:t>Summary</a:t>
                      </a:r>
                    </a:p>
                  </a:txBody>
                  <a:tcPr marT="34300" marB="34300" marR="68600" marL="68600"/>
                </a:tc>
                <a:tc>
                  <a:txBody>
                    <a:bodyPr>
                      <a:noAutofit/>
                    </a:bodyPr>
                    <a:lstStyle/>
                    <a:p>
                      <a:pPr indent="0" lvl="0" marL="0" marR="0" rtl="0" algn="l">
                        <a:spcBef>
                          <a:spcPts val="0"/>
                        </a:spcBef>
                        <a:buNone/>
                      </a:pPr>
                      <a:r>
                        <a:rPr lang="en" sz="1400"/>
                        <a:t>How</a:t>
                      </a:r>
                      <a:r>
                        <a:rPr lang="en" sz="1400"/>
                        <a:t> does this impact my project?</a:t>
                      </a:r>
                    </a:p>
                  </a:txBody>
                  <a:tcPr marT="34300" marB="34300" marR="68600" marL="68600"/>
                </a:tc>
              </a:tr>
              <a:tr h="834300">
                <a:tc>
                  <a:txBody>
                    <a:bodyPr>
                      <a:noAutofit/>
                    </a:bodyPr>
                    <a:lstStyle/>
                    <a:p>
                      <a:pPr indent="0" lvl="0" marL="0" marR="0" rtl="0" algn="l">
                        <a:spcBef>
                          <a:spcPts val="0"/>
                        </a:spcBef>
                        <a:buNone/>
                      </a:pPr>
                      <a:r>
                        <a:rPr lang="en"/>
                        <a:t>Modeling Hard-Disk Power Consumption.</a:t>
                      </a:r>
                    </a:p>
                    <a:p>
                      <a:pPr indent="0" lvl="0" marL="0" marR="0" rtl="0" algn="l">
                        <a:spcBef>
                          <a:spcPts val="0"/>
                        </a:spcBef>
                        <a:buNone/>
                      </a:pPr>
                      <a:r>
                        <a:t/>
                      </a:r>
                      <a:endParaRPr/>
                    </a:p>
                    <a:p>
                      <a:pPr indent="0" lvl="0" marL="0" marR="0" rtl="0" algn="l">
                        <a:spcBef>
                          <a:spcPts val="0"/>
                        </a:spcBef>
                        <a:buNone/>
                      </a:pPr>
                      <a:r>
                        <a:rPr lang="en"/>
                        <a:t>Link- https://homes.cs.washington.edu/~arvind/papers/dempsey.pdf</a:t>
                      </a:r>
                    </a:p>
                    <a:p>
                      <a:pPr indent="0" lvl="0" marL="0" marR="0" rtl="0" algn="l">
                        <a:spcBef>
                          <a:spcPts val="0"/>
                        </a:spcBef>
                        <a:buNone/>
                      </a:pPr>
                      <a:r>
                        <a:t/>
                      </a:r>
                      <a:endParaRPr/>
                    </a:p>
                  </a:txBody>
                  <a:tcPr marT="34300" marB="34300" marR="68600" marL="68600"/>
                </a:tc>
                <a:tc>
                  <a:txBody>
                    <a:bodyPr>
                      <a:noAutofit/>
                    </a:bodyPr>
                    <a:lstStyle/>
                    <a:p>
                      <a:pPr indent="-69850" lvl="0" marL="0" marR="0" rtl="0" algn="l">
                        <a:spcBef>
                          <a:spcPts val="0"/>
                        </a:spcBef>
                        <a:buSzPts val="1100"/>
                        <a:buNone/>
                      </a:pPr>
                      <a:r>
                        <a:rPr lang="en"/>
                        <a:t>This paper presents Dempsey, a disk simulation environment that includes accurate modeling of disk power consumption. It models the execution in extreme detail, including modeling different stages of the execution, namely, seeking, rotation, data transfer and idle periods.</a:t>
                      </a:r>
                    </a:p>
                  </a:txBody>
                  <a:tcPr marT="34300" marB="34300" marR="68600" marL="68600"/>
                </a:tc>
                <a:tc>
                  <a:txBody>
                    <a:bodyPr>
                      <a:noAutofit/>
                    </a:bodyPr>
                    <a:lstStyle/>
                    <a:p>
                      <a:pPr indent="0" lvl="0" marL="0" marR="0" rtl="0" algn="l">
                        <a:spcBef>
                          <a:spcPts val="0"/>
                        </a:spcBef>
                        <a:buNone/>
                      </a:pPr>
                      <a:r>
                        <a:rPr lang="en"/>
                        <a:t>The paper helped us forming our Power </a:t>
                      </a:r>
                      <a:r>
                        <a:rPr lang="en"/>
                        <a:t>Consumption</a:t>
                      </a:r>
                      <a:r>
                        <a:rPr lang="en"/>
                        <a:t> model and figuring out the various </a:t>
                      </a:r>
                      <a:r>
                        <a:rPr lang="en"/>
                        <a:t>parameters</a:t>
                      </a:r>
                      <a:r>
                        <a:rPr lang="en"/>
                        <a:t> that have to be looked </a:t>
                      </a:r>
                      <a:r>
                        <a:rPr lang="en"/>
                        <a:t>upon</a:t>
                      </a:r>
                      <a:r>
                        <a:rPr lang="en"/>
                        <a:t> for the same.</a:t>
                      </a:r>
                    </a:p>
                  </a:txBody>
                  <a:tcPr marT="34300" marB="34300" marR="68600" marL="686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514338" y="-261550"/>
            <a:ext cx="7598700" cy="10923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TIMELINES</a:t>
            </a:r>
          </a:p>
        </p:txBody>
      </p:sp>
      <p:graphicFrame>
        <p:nvGraphicFramePr>
          <p:cNvPr id="220" name="Shape 220"/>
          <p:cNvGraphicFramePr/>
          <p:nvPr/>
        </p:nvGraphicFramePr>
        <p:xfrm>
          <a:off x="704250" y="482126"/>
          <a:ext cx="3000000" cy="3000000"/>
        </p:xfrm>
        <a:graphic>
          <a:graphicData uri="http://schemas.openxmlformats.org/drawingml/2006/table">
            <a:tbl>
              <a:tblPr bandRow="1" firstRow="1">
                <a:noFill/>
                <a:tableStyleId>{3004D0C8-5024-4D29-8502-1668212ADFF5}</a:tableStyleId>
              </a:tblPr>
              <a:tblGrid>
                <a:gridCol w="1302900"/>
                <a:gridCol w="1302900"/>
                <a:gridCol w="1302900"/>
                <a:gridCol w="1302900"/>
                <a:gridCol w="1302900"/>
              </a:tblGrid>
              <a:tr h="391900">
                <a:tc>
                  <a:txBody>
                    <a:bodyPr>
                      <a:noAutofit/>
                    </a:bodyPr>
                    <a:lstStyle/>
                    <a:p>
                      <a:pPr indent="0" lvl="0" marL="0" marR="0" rtl="0" algn="l">
                        <a:spcBef>
                          <a:spcPts val="0"/>
                        </a:spcBef>
                        <a:buNone/>
                      </a:pPr>
                      <a:r>
                        <a:rPr lang="en" sz="1000"/>
                        <a:t>Week</a:t>
                      </a:r>
                    </a:p>
                  </a:txBody>
                  <a:tcPr marT="34300" marB="34300" marR="68600" marL="68600"/>
                </a:tc>
                <a:tc>
                  <a:txBody>
                    <a:bodyPr>
                      <a:noAutofit/>
                    </a:bodyPr>
                    <a:lstStyle/>
                    <a:p>
                      <a:pPr indent="0" lvl="0" marL="0" marR="0" rtl="0" algn="l">
                        <a:spcBef>
                          <a:spcPts val="0"/>
                        </a:spcBef>
                        <a:buNone/>
                      </a:pPr>
                      <a:r>
                        <a:rPr lang="en" sz="1000"/>
                        <a:t>Anvith Shetty</a:t>
                      </a:r>
                    </a:p>
                  </a:txBody>
                  <a:tcPr marT="34300" marB="34300" marR="68600" marL="68600"/>
                </a:tc>
                <a:tc>
                  <a:txBody>
                    <a:bodyPr>
                      <a:noAutofit/>
                    </a:bodyPr>
                    <a:lstStyle/>
                    <a:p>
                      <a:pPr indent="0" lvl="0" marL="0" marR="0" rtl="0" algn="l">
                        <a:spcBef>
                          <a:spcPts val="0"/>
                        </a:spcBef>
                        <a:buNone/>
                      </a:pPr>
                      <a:r>
                        <a:rPr lang="en" sz="1000"/>
                        <a:t>Sanjuktha Geeravani</a:t>
                      </a:r>
                    </a:p>
                  </a:txBody>
                  <a:tcPr marT="34300" marB="34300" marR="68600" marL="68600"/>
                </a:tc>
                <a:tc>
                  <a:txBody>
                    <a:bodyPr>
                      <a:noAutofit/>
                    </a:bodyPr>
                    <a:lstStyle/>
                    <a:p>
                      <a:pPr indent="0" lvl="0" marL="0" marR="0" rtl="0" algn="l">
                        <a:spcBef>
                          <a:spcPts val="0"/>
                        </a:spcBef>
                        <a:buNone/>
                      </a:pPr>
                      <a:r>
                        <a:rPr lang="en" sz="1000"/>
                        <a:t>Harsh Mishra</a:t>
                      </a:r>
                    </a:p>
                  </a:txBody>
                  <a:tcPr marT="34300" marB="34300" marR="68600" marL="68600"/>
                </a:tc>
                <a:tc>
                  <a:txBody>
                    <a:bodyPr>
                      <a:noAutofit/>
                    </a:bodyPr>
                    <a:lstStyle/>
                    <a:p>
                      <a:pPr indent="0" lvl="0" marL="0" marR="0" rtl="0" algn="l">
                        <a:spcBef>
                          <a:spcPts val="0"/>
                        </a:spcBef>
                        <a:buNone/>
                      </a:pPr>
                      <a:r>
                        <a:rPr lang="en" sz="1000"/>
                        <a:t>Gurunandan.N</a:t>
                      </a:r>
                    </a:p>
                  </a:txBody>
                  <a:tcPr marT="34300" marB="34300" marR="68600" marL="68600"/>
                </a:tc>
              </a:tr>
              <a:tr h="791775">
                <a:tc>
                  <a:txBody>
                    <a:bodyPr>
                      <a:noAutofit/>
                    </a:bodyPr>
                    <a:lstStyle/>
                    <a:p>
                      <a:pPr indent="0" lvl="0" marL="0" marR="0" rtl="0" algn="l">
                        <a:spcBef>
                          <a:spcPts val="0"/>
                        </a:spcBef>
                        <a:buNone/>
                      </a:pPr>
                      <a:r>
                        <a:rPr lang="en" sz="1100"/>
                        <a:t>1</a:t>
                      </a:r>
                    </a:p>
                  </a:txBody>
                  <a:tcPr marT="34300" marB="34300" marR="68600" marL="68600"/>
                </a:tc>
                <a:tc>
                  <a:txBody>
                    <a:bodyPr>
                      <a:noAutofit/>
                    </a:bodyPr>
                    <a:lstStyle/>
                    <a:p>
                      <a:pPr indent="0" lvl="0" marL="0" marR="0" rtl="0" algn="l">
                        <a:spcBef>
                          <a:spcPts val="0"/>
                        </a:spcBef>
                        <a:buNone/>
                      </a:pPr>
                      <a:r>
                        <a:rPr lang="en" sz="1100"/>
                        <a:t>Studied iostat tool to extract disk usage data</a:t>
                      </a:r>
                    </a:p>
                  </a:txBody>
                  <a:tcPr marT="34300" marB="34300" marR="68600" marL="68600"/>
                </a:tc>
                <a:tc>
                  <a:txBody>
                    <a:bodyPr>
                      <a:noAutofit/>
                    </a:bodyPr>
                    <a:lstStyle/>
                    <a:p>
                      <a:pPr indent="0" lvl="0" marL="0" rtl="0">
                        <a:spcBef>
                          <a:spcPts val="0"/>
                        </a:spcBef>
                        <a:buNone/>
                      </a:pPr>
                      <a:r>
                        <a:rPr lang="en" sz="1100"/>
                        <a:t>Studied iotop tool to extract system data</a:t>
                      </a:r>
                    </a:p>
                  </a:txBody>
                  <a:tcPr marT="34300" marB="34300" marR="68600" marL="68600"/>
                </a:tc>
                <a:tc>
                  <a:txBody>
                    <a:bodyPr>
                      <a:noAutofit/>
                    </a:bodyPr>
                    <a:lstStyle/>
                    <a:p>
                      <a:pPr indent="0" lvl="0" marL="0" marR="0" rtl="0" algn="l">
                        <a:spcBef>
                          <a:spcPts val="0"/>
                        </a:spcBef>
                        <a:buNone/>
                      </a:pPr>
                      <a:r>
                        <a:rPr lang="en" sz="1100"/>
                        <a:t>Studied </a:t>
                      </a:r>
                      <a:r>
                        <a:rPr lang="en" sz="1100"/>
                        <a:t>powertop</a:t>
                      </a:r>
                      <a:r>
                        <a:rPr lang="en" sz="1100"/>
                        <a:t> tool to extract power consumption data</a:t>
                      </a:r>
                    </a:p>
                  </a:txBody>
                  <a:tcPr marT="34300" marB="34300" marR="68600" marL="68600"/>
                </a:tc>
                <a:tc>
                  <a:txBody>
                    <a:bodyPr>
                      <a:noAutofit/>
                    </a:bodyPr>
                    <a:lstStyle/>
                    <a:p>
                      <a:pPr indent="0" lvl="0" marL="0" marR="0" rtl="0" algn="l">
                        <a:spcBef>
                          <a:spcPts val="0"/>
                        </a:spcBef>
                        <a:buNone/>
                      </a:pPr>
                      <a:r>
                        <a:rPr lang="en" sz="1100"/>
                        <a:t>Created read/write process to </a:t>
                      </a:r>
                      <a:r>
                        <a:rPr lang="en" sz="1100"/>
                        <a:t>monitor</a:t>
                      </a:r>
                      <a:r>
                        <a:rPr lang="en" sz="1100"/>
                        <a:t> disk usage</a:t>
                      </a:r>
                    </a:p>
                  </a:txBody>
                  <a:tcPr marT="34300" marB="34300" marR="68600" marL="68600"/>
                </a:tc>
              </a:tr>
              <a:tr h="1331625">
                <a:tc>
                  <a:txBody>
                    <a:bodyPr>
                      <a:noAutofit/>
                    </a:bodyPr>
                    <a:lstStyle/>
                    <a:p>
                      <a:pPr indent="0" lvl="0" marL="0" marR="0" rtl="0" algn="l">
                        <a:spcBef>
                          <a:spcPts val="0"/>
                        </a:spcBef>
                        <a:buNone/>
                      </a:pPr>
                      <a:r>
                        <a:rPr lang="en" sz="1100"/>
                        <a:t>2</a:t>
                      </a:r>
                    </a:p>
                  </a:txBody>
                  <a:tcPr marT="34300" marB="34300" marR="68600" marL="68600"/>
                </a:tc>
                <a:tc>
                  <a:txBody>
                    <a:bodyPr>
                      <a:noAutofit/>
                    </a:bodyPr>
                    <a:lstStyle/>
                    <a:p>
                      <a:pPr indent="0" lvl="0" marL="0" marR="0" rtl="0" algn="l">
                        <a:spcBef>
                          <a:spcPts val="0"/>
                        </a:spcBef>
                        <a:buNone/>
                      </a:pPr>
                      <a:r>
                        <a:rPr lang="en" sz="1100"/>
                        <a:t>Script to extract read/write rates from iostat tool for generated data of different sizes</a:t>
                      </a:r>
                    </a:p>
                  </a:txBody>
                  <a:tcPr marT="34300" marB="34300" marR="68600" marL="68600"/>
                </a:tc>
                <a:tc>
                  <a:txBody>
                    <a:bodyPr>
                      <a:noAutofit/>
                    </a:bodyPr>
                    <a:lstStyle/>
                    <a:p>
                      <a:pPr indent="0" lvl="0" marL="0" marR="0" rtl="0" algn="l">
                        <a:spcBef>
                          <a:spcPts val="0"/>
                        </a:spcBef>
                        <a:buNone/>
                      </a:pPr>
                      <a:r>
                        <a:rPr lang="en" sz="1100"/>
                        <a:t>Benchmarks to estimate power consumption based on standard data sheets of hard disk manufacturers</a:t>
                      </a:r>
                    </a:p>
                  </a:txBody>
                  <a:tcPr marT="34300" marB="34300" marR="68600" marL="68600"/>
                </a:tc>
                <a:tc>
                  <a:txBody>
                    <a:bodyPr>
                      <a:noAutofit/>
                    </a:bodyPr>
                    <a:lstStyle/>
                    <a:p>
                      <a:pPr indent="0" lvl="0" marL="0" marR="0" rtl="0" algn="l">
                        <a:spcBef>
                          <a:spcPts val="0"/>
                        </a:spcBef>
                        <a:buNone/>
                      </a:pPr>
                      <a:r>
                        <a:rPr lang="en" sz="1100"/>
                        <a:t>Regression model to estimate total power consumption</a:t>
                      </a:r>
                    </a:p>
                  </a:txBody>
                  <a:tcPr marT="34300" marB="34300" marR="68600" marL="68600"/>
                </a:tc>
                <a:tc>
                  <a:txBody>
                    <a:bodyPr>
                      <a:noAutofit/>
                    </a:bodyPr>
                    <a:lstStyle/>
                    <a:p>
                      <a:pPr indent="0" lvl="0" marL="0" rtl="0">
                        <a:spcBef>
                          <a:spcPts val="0"/>
                        </a:spcBef>
                        <a:buClr>
                          <a:schemeClr val="dk1"/>
                        </a:buClr>
                        <a:buFont typeface="Arial"/>
                        <a:buNone/>
                      </a:pPr>
                      <a:r>
                        <a:rPr lang="en" sz="1100"/>
                        <a:t>Script to extract cpu and idle percentage from iostat tool for generated data of different sizes</a:t>
                      </a:r>
                    </a:p>
                  </a:txBody>
                  <a:tcPr marT="34300" marB="34300" marR="68600" marL="68600"/>
                </a:tc>
              </a:tr>
              <a:tr h="1151675">
                <a:tc>
                  <a:txBody>
                    <a:bodyPr>
                      <a:noAutofit/>
                    </a:bodyPr>
                    <a:lstStyle/>
                    <a:p>
                      <a:pPr indent="0" lvl="0" marL="0" marR="0" rtl="0" algn="l">
                        <a:spcBef>
                          <a:spcPts val="0"/>
                        </a:spcBef>
                        <a:buNone/>
                      </a:pPr>
                      <a:r>
                        <a:rPr lang="en" sz="1100"/>
                        <a:t>3</a:t>
                      </a:r>
                    </a:p>
                  </a:txBody>
                  <a:tcPr marT="34300" marB="34300" marR="68600" marL="68600"/>
                </a:tc>
                <a:tc>
                  <a:txBody>
                    <a:bodyPr>
                      <a:noAutofit/>
                    </a:bodyPr>
                    <a:lstStyle/>
                    <a:p>
                      <a:pPr indent="0" lvl="0" marL="0" marR="0" rtl="0" algn="l">
                        <a:spcBef>
                          <a:spcPts val="0"/>
                        </a:spcBef>
                        <a:buNone/>
                      </a:pPr>
                      <a:r>
                        <a:rPr lang="en" sz="1100"/>
                        <a:t>Created read/write process with random seek </a:t>
                      </a:r>
                    </a:p>
                  </a:txBody>
                  <a:tcPr marT="34300" marB="34300" marR="68600" marL="68600"/>
                </a:tc>
                <a:tc>
                  <a:txBody>
                    <a:bodyPr>
                      <a:noAutofit/>
                    </a:bodyPr>
                    <a:lstStyle/>
                    <a:p>
                      <a:pPr indent="0" lvl="0" marL="0" marR="0" rtl="0" algn="l">
                        <a:spcBef>
                          <a:spcPts val="0"/>
                        </a:spcBef>
                        <a:buNone/>
                      </a:pPr>
                      <a:r>
                        <a:rPr lang="en" sz="1100"/>
                        <a:t>Extracted iostat data for random read/write process</a:t>
                      </a:r>
                    </a:p>
                  </a:txBody>
                  <a:tcPr marT="34300" marB="34300" marR="68600" marL="68600"/>
                </a:tc>
                <a:tc>
                  <a:txBody>
                    <a:bodyPr>
                      <a:noAutofit/>
                    </a:bodyPr>
                    <a:lstStyle/>
                    <a:p>
                      <a:pPr indent="0" lvl="0" marL="0" marR="0" rtl="0" algn="l">
                        <a:spcBef>
                          <a:spcPts val="0"/>
                        </a:spcBef>
                        <a:buNone/>
                      </a:pPr>
                      <a:r>
                        <a:rPr lang="en" sz="1100"/>
                        <a:t>Created regression model to estimate total power consumption for random seek.</a:t>
                      </a:r>
                    </a:p>
                  </a:txBody>
                  <a:tcPr marT="34300" marB="34300" marR="68600" marL="68600"/>
                </a:tc>
                <a:tc>
                  <a:txBody>
                    <a:bodyPr>
                      <a:noAutofit/>
                    </a:bodyPr>
                    <a:lstStyle/>
                    <a:p>
                      <a:pPr indent="0" lvl="0" marL="0" marR="0" rtl="0" algn="l">
                        <a:spcBef>
                          <a:spcPts val="0"/>
                        </a:spcBef>
                        <a:buNone/>
                      </a:pPr>
                      <a:r>
                        <a:rPr lang="en" sz="1100"/>
                        <a:t>Analysis</a:t>
                      </a:r>
                      <a:r>
                        <a:rPr lang="en" sz="1100"/>
                        <a:t> of the effect of service time on power </a:t>
                      </a:r>
                      <a:r>
                        <a:rPr lang="en" sz="1100"/>
                        <a:t>consumption</a:t>
                      </a:r>
                    </a:p>
                  </a:txBody>
                  <a:tcPr marT="34300" marB="34300" marR="68600" marL="68600"/>
                </a:tc>
              </a:tr>
              <a:tr h="971725">
                <a:tc>
                  <a:txBody>
                    <a:bodyPr>
                      <a:noAutofit/>
                    </a:bodyPr>
                    <a:lstStyle/>
                    <a:p>
                      <a:pPr indent="0" lvl="0" marL="0" marR="0" rtl="0" algn="l">
                        <a:spcBef>
                          <a:spcPts val="0"/>
                        </a:spcBef>
                        <a:buNone/>
                      </a:pPr>
                      <a:r>
                        <a:rPr lang="en" sz="1100"/>
                        <a:t>Coming weeks</a:t>
                      </a:r>
                    </a:p>
                  </a:txBody>
                  <a:tcPr marT="34300" marB="34300" marR="68600" marL="68600"/>
                </a:tc>
                <a:tc>
                  <a:txBody>
                    <a:bodyPr>
                      <a:noAutofit/>
                    </a:bodyPr>
                    <a:lstStyle/>
                    <a:p>
                      <a:pPr indent="0" lvl="0" marL="0" marR="0" rtl="0" algn="l">
                        <a:spcBef>
                          <a:spcPts val="0"/>
                        </a:spcBef>
                        <a:buNone/>
                      </a:pPr>
                      <a:r>
                        <a:rPr lang="en" sz="1100"/>
                        <a:t>Run different workloads to find factors for power consumption</a:t>
                      </a:r>
                    </a:p>
                  </a:txBody>
                  <a:tcPr marT="34300" marB="34300" marR="68600" marL="68600"/>
                </a:tc>
                <a:tc>
                  <a:txBody>
                    <a:bodyPr>
                      <a:noAutofit/>
                    </a:bodyPr>
                    <a:lstStyle/>
                    <a:p>
                      <a:pPr indent="0" lvl="0" marL="0" marR="0" rtl="0" algn="l">
                        <a:spcBef>
                          <a:spcPts val="0"/>
                        </a:spcBef>
                        <a:buNone/>
                      </a:pPr>
                      <a:r>
                        <a:rPr lang="en" sz="1100"/>
                        <a:t>Find relationship between service and power consumed on disk usage</a:t>
                      </a:r>
                    </a:p>
                  </a:txBody>
                  <a:tcPr marT="34300" marB="34300" marR="68600" marL="68600"/>
                </a:tc>
                <a:tc>
                  <a:txBody>
                    <a:bodyPr>
                      <a:noAutofit/>
                    </a:bodyPr>
                    <a:lstStyle/>
                    <a:p>
                      <a:pPr indent="0" lvl="0" marL="0" marR="0" rtl="0" algn="l">
                        <a:spcBef>
                          <a:spcPts val="0"/>
                        </a:spcBef>
                        <a:buNone/>
                      </a:pPr>
                      <a:r>
                        <a:rPr lang="en" sz="1100"/>
                        <a:t>Find any other suitable model for power estimation</a:t>
                      </a:r>
                    </a:p>
                  </a:txBody>
                  <a:tcPr marT="34300" marB="34300" marR="68600" marL="68600"/>
                </a:tc>
                <a:tc>
                  <a:txBody>
                    <a:bodyPr>
                      <a:noAutofit/>
                    </a:bodyPr>
                    <a:lstStyle/>
                    <a:p>
                      <a:pPr indent="0" lvl="0" marL="0" marR="0" rtl="0" algn="l">
                        <a:spcBef>
                          <a:spcPts val="0"/>
                        </a:spcBef>
                        <a:buNone/>
                      </a:pPr>
                      <a:r>
                        <a:rPr lang="en" sz="1100"/>
                        <a:t>Extract service time data from iostat tool</a:t>
                      </a:r>
                    </a:p>
                  </a:txBody>
                  <a:tcPr marT="34300" marB="34300" marR="68600" marL="686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514351" y="457200"/>
            <a:ext cx="7598569" cy="1092200"/>
          </a:xfrm>
          <a:prstGeom prst="rect">
            <a:avLst/>
          </a:prstGeom>
          <a:noFill/>
          <a:ln>
            <a:noFill/>
          </a:ln>
        </p:spPr>
        <p:txBody>
          <a:bodyPr anchorCtr="0" anchor="ctr" bIns="34275" lIns="68575" rIns="68575" wrap="square" tIns="34275">
            <a:noAutofit/>
          </a:bodyPr>
          <a:lstStyle/>
          <a:p>
            <a:pPr indent="0" lvl="0" marL="0" marR="0" rtl="0" algn="l">
              <a:spcBef>
                <a:spcPts val="0"/>
              </a:spcBef>
              <a:buClr>
                <a:schemeClr val="lt1"/>
              </a:buClr>
              <a:buFont typeface="Calibri"/>
              <a:buNone/>
            </a:pPr>
            <a:r>
              <a:rPr b="0" i="0" lang="en" sz="2700" u="none" cap="none" strike="noStrike">
                <a:solidFill>
                  <a:schemeClr val="lt1"/>
                </a:solidFill>
                <a:latin typeface="Calibri"/>
                <a:ea typeface="Calibri"/>
                <a:cs typeface="Calibri"/>
                <a:sym typeface="Calibri"/>
              </a:rPr>
              <a:t>FEEDBACK FROM EVALUATORS</a:t>
            </a:r>
          </a:p>
        </p:txBody>
      </p:sp>
      <p:sp>
        <p:nvSpPr>
          <p:cNvPr id="226" name="Shape 226"/>
          <p:cNvSpPr txBox="1"/>
          <p:nvPr>
            <p:ph idx="1" type="body"/>
          </p:nvPr>
        </p:nvSpPr>
        <p:spPr>
          <a:xfrm>
            <a:off x="514351" y="1606550"/>
            <a:ext cx="7598700" cy="2736900"/>
          </a:xfrm>
          <a:prstGeom prst="rect">
            <a:avLst/>
          </a:prstGeom>
          <a:noFill/>
          <a:ln>
            <a:noFill/>
          </a:ln>
        </p:spPr>
        <p:txBody>
          <a:bodyPr anchorCtr="0" anchor="ctr" bIns="34275" lIns="68575" rIns="68575" wrap="square" tIns="34275">
            <a:noAutofit/>
          </a:bodyPr>
          <a:lstStyle/>
          <a:p>
            <a:pPr indent="-241300" lvl="0" marL="215900" marR="0" rtl="0" algn="l">
              <a:spcBef>
                <a:spcPts val="0"/>
              </a:spcBef>
              <a:spcAft>
                <a:spcPts val="0"/>
              </a:spcAft>
              <a:buClr>
                <a:schemeClr val="lt1"/>
              </a:buClr>
              <a:buSzPts val="1800"/>
              <a:buFont typeface="Arial"/>
              <a:buChar char="•"/>
            </a:pPr>
            <a:r>
              <a:rPr lang="en" sz="1800"/>
              <a:t>Aspirational goal: Optimise power consumed on disk usage while running a workload.</a:t>
            </a:r>
          </a:p>
          <a:p>
            <a:pPr indent="-241300" lvl="0" marL="215900" marR="0" rtl="0" algn="l">
              <a:spcBef>
                <a:spcPts val="0"/>
              </a:spcBef>
              <a:spcAft>
                <a:spcPts val="0"/>
              </a:spcAft>
              <a:buClr>
                <a:schemeClr val="lt1"/>
              </a:buClr>
              <a:buSzPts val="1800"/>
              <a:buFont typeface="Arial"/>
              <a:buChar char="•"/>
            </a:pPr>
            <a:r>
              <a:rPr lang="en" sz="1800"/>
              <a:t>Update timeline to show weekly activity for future</a:t>
            </a: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