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d Makwana" userId="fc54e29a-ee11-42f9-82e2-18e2695916c1" providerId="ADAL" clId="{8594E17E-D008-47A3-8681-E3E76DC7FFB1}"/>
    <pc:docChg chg="undo custSel modSld">
      <pc:chgData name="Harshad Makwana" userId="fc54e29a-ee11-42f9-82e2-18e2695916c1" providerId="ADAL" clId="{8594E17E-D008-47A3-8681-E3E76DC7FFB1}" dt="2022-11-08T17:20:36.472" v="150" actId="20577"/>
      <pc:docMkLst>
        <pc:docMk/>
      </pc:docMkLst>
      <pc:sldChg chg="delSp modSp mod">
        <pc:chgData name="Harshad Makwana" userId="fc54e29a-ee11-42f9-82e2-18e2695916c1" providerId="ADAL" clId="{8594E17E-D008-47A3-8681-E3E76DC7FFB1}" dt="2022-11-08T17:08:24.084" v="59" actId="1076"/>
        <pc:sldMkLst>
          <pc:docMk/>
          <pc:sldMk cId="3053117600" sldId="256"/>
        </pc:sldMkLst>
        <pc:spChg chg="del">
          <ac:chgData name="Harshad Makwana" userId="fc54e29a-ee11-42f9-82e2-18e2695916c1" providerId="ADAL" clId="{8594E17E-D008-47A3-8681-E3E76DC7FFB1}" dt="2022-11-08T17:08:22.281" v="58" actId="478"/>
          <ac:spMkLst>
            <pc:docMk/>
            <pc:sldMk cId="3053117600" sldId="256"/>
            <ac:spMk id="3" creationId="{D5AC5ADC-9571-E490-4D94-7678D65C479B}"/>
          </ac:spMkLst>
        </pc:spChg>
        <pc:picChg chg="mod">
          <ac:chgData name="Harshad Makwana" userId="fc54e29a-ee11-42f9-82e2-18e2695916c1" providerId="ADAL" clId="{8594E17E-D008-47A3-8681-E3E76DC7FFB1}" dt="2022-11-08T17:08:24.084" v="59" actId="1076"/>
          <ac:picMkLst>
            <pc:docMk/>
            <pc:sldMk cId="3053117600" sldId="256"/>
            <ac:picMk id="4" creationId="{F6132093-8A15-F057-0539-8C6E974DC72C}"/>
          </ac:picMkLst>
        </pc:picChg>
      </pc:sldChg>
      <pc:sldChg chg="modSp mod">
        <pc:chgData name="Harshad Makwana" userId="fc54e29a-ee11-42f9-82e2-18e2695916c1" providerId="ADAL" clId="{8594E17E-D008-47A3-8681-E3E76DC7FFB1}" dt="2022-11-08T17:02:40.470" v="9" actId="14100"/>
        <pc:sldMkLst>
          <pc:docMk/>
          <pc:sldMk cId="3265335482" sldId="257"/>
        </pc:sldMkLst>
        <pc:spChg chg="mod">
          <ac:chgData name="Harshad Makwana" userId="fc54e29a-ee11-42f9-82e2-18e2695916c1" providerId="ADAL" clId="{8594E17E-D008-47A3-8681-E3E76DC7FFB1}" dt="2022-11-08T17:02:40.470" v="9" actId="14100"/>
          <ac:spMkLst>
            <pc:docMk/>
            <pc:sldMk cId="3265335482" sldId="257"/>
            <ac:spMk id="2" creationId="{7B527713-C70A-338F-C599-650456AE5680}"/>
          </ac:spMkLst>
        </pc:spChg>
        <pc:spChg chg="mod">
          <ac:chgData name="Harshad Makwana" userId="fc54e29a-ee11-42f9-82e2-18e2695916c1" providerId="ADAL" clId="{8594E17E-D008-47A3-8681-E3E76DC7FFB1}" dt="2022-11-08T17:01:54.455" v="7" actId="6549"/>
          <ac:spMkLst>
            <pc:docMk/>
            <pc:sldMk cId="3265335482" sldId="257"/>
            <ac:spMk id="3" creationId="{250D9CEE-572F-A8C2-1050-763A7DD6448E}"/>
          </ac:spMkLst>
        </pc:spChg>
      </pc:sldChg>
      <pc:sldChg chg="modSp mod">
        <pc:chgData name="Harshad Makwana" userId="fc54e29a-ee11-42f9-82e2-18e2695916c1" providerId="ADAL" clId="{8594E17E-D008-47A3-8681-E3E76DC7FFB1}" dt="2022-11-08T17:07:19.263" v="57" actId="20577"/>
        <pc:sldMkLst>
          <pc:docMk/>
          <pc:sldMk cId="1763674433" sldId="258"/>
        </pc:sldMkLst>
        <pc:spChg chg="mod">
          <ac:chgData name="Harshad Makwana" userId="fc54e29a-ee11-42f9-82e2-18e2695916c1" providerId="ADAL" clId="{8594E17E-D008-47A3-8681-E3E76DC7FFB1}" dt="2022-11-08T17:07:19.263" v="57" actId="20577"/>
          <ac:spMkLst>
            <pc:docMk/>
            <pc:sldMk cId="1763674433" sldId="258"/>
            <ac:spMk id="3" creationId="{7C00787B-0304-D522-4C55-0640B5132968}"/>
          </ac:spMkLst>
        </pc:spChg>
      </pc:sldChg>
      <pc:sldChg chg="modSp mod">
        <pc:chgData name="Harshad Makwana" userId="fc54e29a-ee11-42f9-82e2-18e2695916c1" providerId="ADAL" clId="{8594E17E-D008-47A3-8681-E3E76DC7FFB1}" dt="2022-11-08T17:20:36.472" v="150" actId="20577"/>
        <pc:sldMkLst>
          <pc:docMk/>
          <pc:sldMk cId="1389168695" sldId="259"/>
        </pc:sldMkLst>
        <pc:spChg chg="mod">
          <ac:chgData name="Harshad Makwana" userId="fc54e29a-ee11-42f9-82e2-18e2695916c1" providerId="ADAL" clId="{8594E17E-D008-47A3-8681-E3E76DC7FFB1}" dt="2022-11-08T17:20:36.472" v="150" actId="20577"/>
          <ac:spMkLst>
            <pc:docMk/>
            <pc:sldMk cId="1389168695" sldId="259"/>
            <ac:spMk id="3" creationId="{5CCE2895-9A7F-2671-C3C8-76FBA176CF53}"/>
          </ac:spMkLst>
        </pc:spChg>
      </pc:sldChg>
      <pc:sldChg chg="modSp mod">
        <pc:chgData name="Harshad Makwana" userId="fc54e29a-ee11-42f9-82e2-18e2695916c1" providerId="ADAL" clId="{8594E17E-D008-47A3-8681-E3E76DC7FFB1}" dt="2022-11-08T17:05:20.896" v="18" actId="313"/>
        <pc:sldMkLst>
          <pc:docMk/>
          <pc:sldMk cId="4153865143" sldId="260"/>
        </pc:sldMkLst>
        <pc:spChg chg="mod">
          <ac:chgData name="Harshad Makwana" userId="fc54e29a-ee11-42f9-82e2-18e2695916c1" providerId="ADAL" clId="{8594E17E-D008-47A3-8681-E3E76DC7FFB1}" dt="2022-11-08T17:04:37.768" v="11" actId="14100"/>
          <ac:spMkLst>
            <pc:docMk/>
            <pc:sldMk cId="4153865143" sldId="260"/>
            <ac:spMk id="2" creationId="{2CAE1001-DBD3-1063-E1E1-08FF08C41FE2}"/>
          </ac:spMkLst>
        </pc:spChg>
        <pc:spChg chg="mod">
          <ac:chgData name="Harshad Makwana" userId="fc54e29a-ee11-42f9-82e2-18e2695916c1" providerId="ADAL" clId="{8594E17E-D008-47A3-8681-E3E76DC7FFB1}" dt="2022-11-08T17:05:20.896" v="18" actId="313"/>
          <ac:spMkLst>
            <pc:docMk/>
            <pc:sldMk cId="4153865143" sldId="260"/>
            <ac:spMk id="3" creationId="{02A2B9A0-D50A-7132-16A3-A35709D72AAF}"/>
          </ac:spMkLst>
        </pc:spChg>
      </pc:sldChg>
    </pc:docChg>
  </pc:docChgLst>
  <pc:docChgLst>
    <pc:chgData name="Harshad Makwana" userId="fc54e29a-ee11-42f9-82e2-18e2695916c1" providerId="ADAL" clId="{A3E8CB2E-F0B6-4B77-9666-8DEDFAF7EF7C}"/>
    <pc:docChg chg="undo custSel modSld">
      <pc:chgData name="Harshad Makwana" userId="fc54e29a-ee11-42f9-82e2-18e2695916c1" providerId="ADAL" clId="{A3E8CB2E-F0B6-4B77-9666-8DEDFAF7EF7C}" dt="2023-01-08T11:11:55.907" v="148" actId="6549"/>
      <pc:docMkLst>
        <pc:docMk/>
      </pc:docMkLst>
      <pc:sldChg chg="modSp mod">
        <pc:chgData name="Harshad Makwana" userId="fc54e29a-ee11-42f9-82e2-18e2695916c1" providerId="ADAL" clId="{A3E8CB2E-F0B6-4B77-9666-8DEDFAF7EF7C}" dt="2023-01-08T10:25:12.432" v="14" actId="255"/>
        <pc:sldMkLst>
          <pc:docMk/>
          <pc:sldMk cId="3265335482" sldId="257"/>
        </pc:sldMkLst>
        <pc:spChg chg="mod">
          <ac:chgData name="Harshad Makwana" userId="fc54e29a-ee11-42f9-82e2-18e2695916c1" providerId="ADAL" clId="{A3E8CB2E-F0B6-4B77-9666-8DEDFAF7EF7C}" dt="2023-01-08T10:25:12.432" v="14" actId="255"/>
          <ac:spMkLst>
            <pc:docMk/>
            <pc:sldMk cId="3265335482" sldId="257"/>
            <ac:spMk id="3" creationId="{250D9CEE-572F-A8C2-1050-763A7DD6448E}"/>
          </ac:spMkLst>
        </pc:spChg>
      </pc:sldChg>
      <pc:sldChg chg="modSp mod">
        <pc:chgData name="Harshad Makwana" userId="fc54e29a-ee11-42f9-82e2-18e2695916c1" providerId="ADAL" clId="{A3E8CB2E-F0B6-4B77-9666-8DEDFAF7EF7C}" dt="2023-01-08T11:11:55.907" v="148" actId="6549"/>
        <pc:sldMkLst>
          <pc:docMk/>
          <pc:sldMk cId="1763674433" sldId="258"/>
        </pc:sldMkLst>
        <pc:spChg chg="mod">
          <ac:chgData name="Harshad Makwana" userId="fc54e29a-ee11-42f9-82e2-18e2695916c1" providerId="ADAL" clId="{A3E8CB2E-F0B6-4B77-9666-8DEDFAF7EF7C}" dt="2023-01-08T11:11:55.907" v="148" actId="6549"/>
          <ac:spMkLst>
            <pc:docMk/>
            <pc:sldMk cId="1763674433" sldId="258"/>
            <ac:spMk id="3" creationId="{7C00787B-0304-D522-4C55-0640B5132968}"/>
          </ac:spMkLst>
        </pc:spChg>
      </pc:sldChg>
      <pc:sldChg chg="modSp mod">
        <pc:chgData name="Harshad Makwana" userId="fc54e29a-ee11-42f9-82e2-18e2695916c1" providerId="ADAL" clId="{A3E8CB2E-F0B6-4B77-9666-8DEDFAF7EF7C}" dt="2023-01-08T10:55:36.301" v="90" actId="14100"/>
        <pc:sldMkLst>
          <pc:docMk/>
          <pc:sldMk cId="1389168695" sldId="259"/>
        </pc:sldMkLst>
        <pc:spChg chg="mod">
          <ac:chgData name="Harshad Makwana" userId="fc54e29a-ee11-42f9-82e2-18e2695916c1" providerId="ADAL" clId="{A3E8CB2E-F0B6-4B77-9666-8DEDFAF7EF7C}" dt="2023-01-08T10:55:36.301" v="90" actId="14100"/>
          <ac:spMkLst>
            <pc:docMk/>
            <pc:sldMk cId="1389168695" sldId="259"/>
            <ac:spMk id="2" creationId="{92334BB4-E737-D042-4E76-85C27DAB8A29}"/>
          </ac:spMkLst>
        </pc:spChg>
        <pc:spChg chg="mod">
          <ac:chgData name="Harshad Makwana" userId="fc54e29a-ee11-42f9-82e2-18e2695916c1" providerId="ADAL" clId="{A3E8CB2E-F0B6-4B77-9666-8DEDFAF7EF7C}" dt="2023-01-08T10:55:24.655" v="88" actId="14100"/>
          <ac:spMkLst>
            <pc:docMk/>
            <pc:sldMk cId="1389168695" sldId="259"/>
            <ac:spMk id="3" creationId="{5CCE2895-9A7F-2671-C3C8-76FBA176CF53}"/>
          </ac:spMkLst>
        </pc:spChg>
      </pc:sldChg>
      <pc:sldChg chg="modSp mod">
        <pc:chgData name="Harshad Makwana" userId="fc54e29a-ee11-42f9-82e2-18e2695916c1" providerId="ADAL" clId="{A3E8CB2E-F0B6-4B77-9666-8DEDFAF7EF7C}" dt="2023-01-08T10:58:37.945" v="147" actId="113"/>
        <pc:sldMkLst>
          <pc:docMk/>
          <pc:sldMk cId="4153865143" sldId="260"/>
        </pc:sldMkLst>
        <pc:spChg chg="mod">
          <ac:chgData name="Harshad Makwana" userId="fc54e29a-ee11-42f9-82e2-18e2695916c1" providerId="ADAL" clId="{A3E8CB2E-F0B6-4B77-9666-8DEDFAF7EF7C}" dt="2023-01-08T10:58:37.945" v="147" actId="113"/>
          <ac:spMkLst>
            <pc:docMk/>
            <pc:sldMk cId="4153865143" sldId="260"/>
            <ac:spMk id="3" creationId="{02A2B9A0-D50A-7132-16A3-A35709D72A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8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5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5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3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Rainbow on sky">
            <a:extLst>
              <a:ext uri="{FF2B5EF4-FFF2-40B4-BE49-F238E27FC236}">
                <a16:creationId xmlns:a16="http://schemas.microsoft.com/office/drawing/2014/main" id="{F6132093-8A15-F057-0539-8C6E974DC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7783" b="6307"/>
          <a:stretch/>
        </p:blipFill>
        <p:spPr>
          <a:xfrm>
            <a:off x="20" y="-13242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7C6BB-E24B-ABE2-784F-DC62C0473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Room Booking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7713-C70A-338F-C599-650456AE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Master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9CEE-572F-A8C2-1050-763A7DD6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 Nova" panose="020B0504020202020204" pitchFamily="34" charset="0"/>
              </a:rPr>
              <a:t>Building ID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Building Name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Number of floors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Address</a:t>
            </a:r>
          </a:p>
          <a:p>
            <a:pPr marL="0" indent="0">
              <a:buNone/>
            </a:pPr>
            <a:endParaRPr lang="en-IN" sz="18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3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986E-FD12-63BC-C69C-9C8E9E97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Master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787B-0304-D522-4C55-0640B513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 Nova" panose="020B0504020202020204" pitchFamily="34" charset="0"/>
              </a:rPr>
              <a:t>Room ID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Building ID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Room Number</a:t>
            </a:r>
          </a:p>
          <a:p>
            <a:r>
              <a:rPr lang="en-US" sz="1800">
                <a:latin typeface="Arial Nova" panose="020B0504020202020204" pitchFamily="34" charset="0"/>
              </a:rPr>
              <a:t>Number </a:t>
            </a:r>
            <a:r>
              <a:rPr lang="en-US" sz="1800" dirty="0">
                <a:latin typeface="Arial Nova" panose="020B0504020202020204" pitchFamily="34" charset="0"/>
              </a:rPr>
              <a:t>of Beds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Attached Bathroom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AC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Geyser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Any other Facility </a:t>
            </a:r>
          </a:p>
          <a:p>
            <a:pPr marL="0" indent="0">
              <a:buNone/>
            </a:pPr>
            <a:endParaRPr lang="en-IN" sz="18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7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4BB4-E737-D042-4E76-85C27DAB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Guest Master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2895-9A7F-2671-C3C8-76FBA176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360"/>
            <a:ext cx="10515600" cy="508764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>
                <a:latin typeface="Arial Nova" panose="020B0504020202020204" pitchFamily="34" charset="0"/>
              </a:rPr>
              <a:t>Guest ID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Family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Samaj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Name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Gender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Birth Date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Mobile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Email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ID Proof Type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ID Proof No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Address 1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Address 2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Pin Code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City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State</a:t>
            </a:r>
          </a:p>
          <a:p>
            <a:r>
              <a:rPr lang="en-US" sz="5600" dirty="0">
                <a:latin typeface="Arial Nova" panose="020B0504020202020204" pitchFamily="34" charset="0"/>
              </a:rPr>
              <a:t>Country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16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1001-DBD3-1063-E1E1-08FF08C4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B9A0-D50A-7132-16A3-A35709D7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96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 Nova" panose="020B0504020202020204" pitchFamily="34" charset="0"/>
              </a:rPr>
              <a:t>Booking Header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Booking ID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Building ID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Room ID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From Date &amp; Time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To Date &amp; Time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Coming From 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Going to</a:t>
            </a:r>
          </a:p>
          <a:p>
            <a:pPr marL="0" indent="0">
              <a:buNone/>
            </a:pPr>
            <a:r>
              <a:rPr lang="en-US" sz="1800" b="1" dirty="0">
                <a:latin typeface="Arial Nova" panose="020B0504020202020204" pitchFamily="34" charset="0"/>
              </a:rPr>
              <a:t>Booking Detail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Booking ID</a:t>
            </a:r>
          </a:p>
          <a:p>
            <a:r>
              <a:rPr lang="en-US" sz="1800" dirty="0">
                <a:latin typeface="Arial Nova" panose="020B0504020202020204" pitchFamily="34" charset="0"/>
              </a:rPr>
              <a:t>Guest ID</a:t>
            </a:r>
          </a:p>
          <a:p>
            <a:endParaRPr lang="en-IN" sz="18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6514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Modern Love</vt:lpstr>
      <vt:lpstr>The Hand</vt:lpstr>
      <vt:lpstr>SketchyVTI</vt:lpstr>
      <vt:lpstr>Room Booking</vt:lpstr>
      <vt:lpstr>Building Master</vt:lpstr>
      <vt:lpstr>Room Master</vt:lpstr>
      <vt:lpstr>Guest Master</vt:lpstr>
      <vt:lpstr>Booking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Booking</dc:title>
  <dc:creator>Harshad Makwana</dc:creator>
  <cp:lastModifiedBy>Harshad Makwana</cp:lastModifiedBy>
  <cp:revision>1</cp:revision>
  <dcterms:created xsi:type="dcterms:W3CDTF">2022-11-08T16:49:56Z</dcterms:created>
  <dcterms:modified xsi:type="dcterms:W3CDTF">2023-01-08T11:12:04Z</dcterms:modified>
</cp:coreProperties>
</file>