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61" r:id="rId3"/>
    <p:sldId id="266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2950" autoAdjust="0"/>
  </p:normalViewPr>
  <p:slideViewPr>
    <p:cSldViewPr snapToGrid="0">
      <p:cViewPr varScale="1">
        <p:scale>
          <a:sx n="67" d="100"/>
          <a:sy n="67" d="100"/>
        </p:scale>
        <p:origin x="10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d Makwana" userId="fc54e29a-ee11-42f9-82e2-18e2695916c1" providerId="ADAL" clId="{8594E17E-D008-47A3-8681-E3E76DC7FFB1}"/>
    <pc:docChg chg="undo custSel modSld">
      <pc:chgData name="Harshad Makwana" userId="fc54e29a-ee11-42f9-82e2-18e2695916c1" providerId="ADAL" clId="{8594E17E-D008-47A3-8681-E3E76DC7FFB1}" dt="2022-11-08T17:20:36.472" v="150" actId="20577"/>
      <pc:docMkLst>
        <pc:docMk/>
      </pc:docMkLst>
      <pc:sldChg chg="delSp modSp mod">
        <pc:chgData name="Harshad Makwana" userId="fc54e29a-ee11-42f9-82e2-18e2695916c1" providerId="ADAL" clId="{8594E17E-D008-47A3-8681-E3E76DC7FFB1}" dt="2022-11-08T17:08:24.084" v="59" actId="1076"/>
        <pc:sldMkLst>
          <pc:docMk/>
          <pc:sldMk cId="3053117600" sldId="256"/>
        </pc:sldMkLst>
        <pc:spChg chg="del">
          <ac:chgData name="Harshad Makwana" userId="fc54e29a-ee11-42f9-82e2-18e2695916c1" providerId="ADAL" clId="{8594E17E-D008-47A3-8681-E3E76DC7FFB1}" dt="2022-11-08T17:08:22.281" v="58" actId="478"/>
          <ac:spMkLst>
            <pc:docMk/>
            <pc:sldMk cId="3053117600" sldId="256"/>
            <ac:spMk id="3" creationId="{D5AC5ADC-9571-E490-4D94-7678D65C479B}"/>
          </ac:spMkLst>
        </pc:spChg>
        <pc:picChg chg="mod">
          <ac:chgData name="Harshad Makwana" userId="fc54e29a-ee11-42f9-82e2-18e2695916c1" providerId="ADAL" clId="{8594E17E-D008-47A3-8681-E3E76DC7FFB1}" dt="2022-11-08T17:08:24.084" v="59" actId="1076"/>
          <ac:picMkLst>
            <pc:docMk/>
            <pc:sldMk cId="3053117600" sldId="256"/>
            <ac:picMk id="4" creationId="{F6132093-8A15-F057-0539-8C6E974DC72C}"/>
          </ac:picMkLst>
        </pc:picChg>
      </pc:sldChg>
      <pc:sldChg chg="modSp mod">
        <pc:chgData name="Harshad Makwana" userId="fc54e29a-ee11-42f9-82e2-18e2695916c1" providerId="ADAL" clId="{8594E17E-D008-47A3-8681-E3E76DC7FFB1}" dt="2022-11-08T17:02:40.470" v="9" actId="14100"/>
        <pc:sldMkLst>
          <pc:docMk/>
          <pc:sldMk cId="3265335482" sldId="257"/>
        </pc:sldMkLst>
        <pc:spChg chg="mod">
          <ac:chgData name="Harshad Makwana" userId="fc54e29a-ee11-42f9-82e2-18e2695916c1" providerId="ADAL" clId="{8594E17E-D008-47A3-8681-E3E76DC7FFB1}" dt="2022-11-08T17:02:40.470" v="9" actId="14100"/>
          <ac:spMkLst>
            <pc:docMk/>
            <pc:sldMk cId="3265335482" sldId="257"/>
            <ac:spMk id="2" creationId="{7B527713-C70A-338F-C599-650456AE5680}"/>
          </ac:spMkLst>
        </pc:spChg>
        <pc:spChg chg="mod">
          <ac:chgData name="Harshad Makwana" userId="fc54e29a-ee11-42f9-82e2-18e2695916c1" providerId="ADAL" clId="{8594E17E-D008-47A3-8681-E3E76DC7FFB1}" dt="2022-11-08T17:01:54.455" v="7" actId="6549"/>
          <ac:spMkLst>
            <pc:docMk/>
            <pc:sldMk cId="3265335482" sldId="257"/>
            <ac:spMk id="3" creationId="{250D9CEE-572F-A8C2-1050-763A7DD6448E}"/>
          </ac:spMkLst>
        </pc:spChg>
      </pc:sldChg>
      <pc:sldChg chg="modSp mod">
        <pc:chgData name="Harshad Makwana" userId="fc54e29a-ee11-42f9-82e2-18e2695916c1" providerId="ADAL" clId="{8594E17E-D008-47A3-8681-E3E76DC7FFB1}" dt="2022-11-08T17:07:19.263" v="57" actId="20577"/>
        <pc:sldMkLst>
          <pc:docMk/>
          <pc:sldMk cId="1763674433" sldId="258"/>
        </pc:sldMkLst>
        <pc:spChg chg="mod">
          <ac:chgData name="Harshad Makwana" userId="fc54e29a-ee11-42f9-82e2-18e2695916c1" providerId="ADAL" clId="{8594E17E-D008-47A3-8681-E3E76DC7FFB1}" dt="2022-11-08T17:07:19.263" v="57" actId="20577"/>
          <ac:spMkLst>
            <pc:docMk/>
            <pc:sldMk cId="1763674433" sldId="258"/>
            <ac:spMk id="3" creationId="{7C00787B-0304-D522-4C55-0640B5132968}"/>
          </ac:spMkLst>
        </pc:spChg>
      </pc:sldChg>
      <pc:sldChg chg="modSp mod">
        <pc:chgData name="Harshad Makwana" userId="fc54e29a-ee11-42f9-82e2-18e2695916c1" providerId="ADAL" clId="{8594E17E-D008-47A3-8681-E3E76DC7FFB1}" dt="2022-11-08T17:20:36.472" v="150" actId="20577"/>
        <pc:sldMkLst>
          <pc:docMk/>
          <pc:sldMk cId="1389168695" sldId="259"/>
        </pc:sldMkLst>
        <pc:spChg chg="mod">
          <ac:chgData name="Harshad Makwana" userId="fc54e29a-ee11-42f9-82e2-18e2695916c1" providerId="ADAL" clId="{8594E17E-D008-47A3-8681-E3E76DC7FFB1}" dt="2022-11-08T17:20:36.472" v="150" actId="20577"/>
          <ac:spMkLst>
            <pc:docMk/>
            <pc:sldMk cId="1389168695" sldId="259"/>
            <ac:spMk id="3" creationId="{5CCE2895-9A7F-2671-C3C8-76FBA176CF53}"/>
          </ac:spMkLst>
        </pc:spChg>
      </pc:sldChg>
      <pc:sldChg chg="modSp mod">
        <pc:chgData name="Harshad Makwana" userId="fc54e29a-ee11-42f9-82e2-18e2695916c1" providerId="ADAL" clId="{8594E17E-D008-47A3-8681-E3E76DC7FFB1}" dt="2022-11-08T17:05:20.896" v="18" actId="313"/>
        <pc:sldMkLst>
          <pc:docMk/>
          <pc:sldMk cId="4153865143" sldId="260"/>
        </pc:sldMkLst>
        <pc:spChg chg="mod">
          <ac:chgData name="Harshad Makwana" userId="fc54e29a-ee11-42f9-82e2-18e2695916c1" providerId="ADAL" clId="{8594E17E-D008-47A3-8681-E3E76DC7FFB1}" dt="2022-11-08T17:04:37.768" v="11" actId="14100"/>
          <ac:spMkLst>
            <pc:docMk/>
            <pc:sldMk cId="4153865143" sldId="260"/>
            <ac:spMk id="2" creationId="{2CAE1001-DBD3-1063-E1E1-08FF08C41FE2}"/>
          </ac:spMkLst>
        </pc:spChg>
        <pc:spChg chg="mod">
          <ac:chgData name="Harshad Makwana" userId="fc54e29a-ee11-42f9-82e2-18e2695916c1" providerId="ADAL" clId="{8594E17E-D008-47A3-8681-E3E76DC7FFB1}" dt="2022-11-08T17:05:20.896" v="18" actId="313"/>
          <ac:spMkLst>
            <pc:docMk/>
            <pc:sldMk cId="4153865143" sldId="260"/>
            <ac:spMk id="3" creationId="{02A2B9A0-D50A-7132-16A3-A35709D72AAF}"/>
          </ac:spMkLst>
        </pc:spChg>
      </pc:sldChg>
    </pc:docChg>
  </pc:docChgLst>
  <pc:docChgLst>
    <pc:chgData name="Harshad Makwana" userId="fc54e29a-ee11-42f9-82e2-18e2695916c1" providerId="ADAL" clId="{B099826B-FC43-488A-B11B-7B751B09A793}"/>
    <pc:docChg chg="modSld">
      <pc:chgData name="Harshad Makwana" userId="fc54e29a-ee11-42f9-82e2-18e2695916c1" providerId="ADAL" clId="{B099826B-FC43-488A-B11B-7B751B09A793}" dt="2023-07-23T12:40:31.500" v="1" actId="20577"/>
      <pc:docMkLst>
        <pc:docMk/>
      </pc:docMkLst>
      <pc:sldChg chg="modSp mod">
        <pc:chgData name="Harshad Makwana" userId="fc54e29a-ee11-42f9-82e2-18e2695916c1" providerId="ADAL" clId="{B099826B-FC43-488A-B11B-7B751B09A793}" dt="2023-07-23T12:40:31.500" v="1" actId="20577"/>
        <pc:sldMkLst>
          <pc:docMk/>
          <pc:sldMk cId="3871918616" sldId="262"/>
        </pc:sldMkLst>
        <pc:graphicFrameChg chg="modGraphic">
          <ac:chgData name="Harshad Makwana" userId="fc54e29a-ee11-42f9-82e2-18e2695916c1" providerId="ADAL" clId="{B099826B-FC43-488A-B11B-7B751B09A793}" dt="2023-07-23T12:40:31.500" v="1" actId="20577"/>
          <ac:graphicFrameMkLst>
            <pc:docMk/>
            <pc:sldMk cId="3871918616" sldId="262"/>
            <ac:graphicFrameMk id="3" creationId="{3E1DB939-D2B4-EB38-7F19-4FA6557FC29F}"/>
          </ac:graphicFrameMkLst>
        </pc:graphicFrameChg>
      </pc:sldChg>
    </pc:docChg>
  </pc:docChgLst>
  <pc:docChgLst>
    <pc:chgData name="Harshad Makwana" userId="fc54e29a-ee11-42f9-82e2-18e2695916c1" providerId="ADAL" clId="{A3E8CB2E-F0B6-4B77-9666-8DEDFAF7EF7C}"/>
    <pc:docChg chg="modSld">
      <pc:chgData name="Harshad Makwana" userId="fc54e29a-ee11-42f9-82e2-18e2695916c1" providerId="ADAL" clId="{A3E8CB2E-F0B6-4B77-9666-8DEDFAF7EF7C}" dt="2023-01-08T08:39:50.488" v="0" actId="20577"/>
      <pc:docMkLst>
        <pc:docMk/>
      </pc:docMkLst>
      <pc:sldChg chg="modSp mod">
        <pc:chgData name="Harshad Makwana" userId="fc54e29a-ee11-42f9-82e2-18e2695916c1" providerId="ADAL" clId="{A3E8CB2E-F0B6-4B77-9666-8DEDFAF7EF7C}" dt="2023-01-08T08:39:50.488" v="0" actId="20577"/>
        <pc:sldMkLst>
          <pc:docMk/>
          <pc:sldMk cId="3265335482" sldId="257"/>
        </pc:sldMkLst>
        <pc:spChg chg="mod">
          <ac:chgData name="Harshad Makwana" userId="fc54e29a-ee11-42f9-82e2-18e2695916c1" providerId="ADAL" clId="{A3E8CB2E-F0B6-4B77-9666-8DEDFAF7EF7C}" dt="2023-01-08T08:39:50.488" v="0" actId="20577"/>
          <ac:spMkLst>
            <pc:docMk/>
            <pc:sldMk cId="3265335482" sldId="257"/>
            <ac:spMk id="3" creationId="{250D9CEE-572F-A8C2-1050-763A7DD6448E}"/>
          </ac:spMkLst>
        </pc:spChg>
      </pc:sldChg>
    </pc:docChg>
  </pc:docChgLst>
  <pc:docChgLst>
    <pc:chgData name="Harshad Makwana" userId="fc54e29a-ee11-42f9-82e2-18e2695916c1" providerId="ADAL" clId="{B9524FA3-9DA4-4EAE-B45C-32E5A3C27102}"/>
    <pc:docChg chg="undo redo custSel addSld delSld modSld sldOrd">
      <pc:chgData name="Harshad Makwana" userId="fc54e29a-ee11-42f9-82e2-18e2695916c1" providerId="ADAL" clId="{B9524FA3-9DA4-4EAE-B45C-32E5A3C27102}" dt="2023-01-12T11:05:32.812" v="5457" actId="20577"/>
      <pc:docMkLst>
        <pc:docMk/>
      </pc:docMkLst>
      <pc:sldChg chg="del">
        <pc:chgData name="Harshad Makwana" userId="fc54e29a-ee11-42f9-82e2-18e2695916c1" providerId="ADAL" clId="{B9524FA3-9DA4-4EAE-B45C-32E5A3C27102}" dt="2023-01-08T09:00:58.874" v="294" actId="47"/>
        <pc:sldMkLst>
          <pc:docMk/>
          <pc:sldMk cId="3265335482" sldId="257"/>
        </pc:sldMkLst>
      </pc:sldChg>
      <pc:sldChg chg="del">
        <pc:chgData name="Harshad Makwana" userId="fc54e29a-ee11-42f9-82e2-18e2695916c1" providerId="ADAL" clId="{B9524FA3-9DA4-4EAE-B45C-32E5A3C27102}" dt="2023-01-08T09:00:59.693" v="295" actId="47"/>
        <pc:sldMkLst>
          <pc:docMk/>
          <pc:sldMk cId="1763674433" sldId="258"/>
        </pc:sldMkLst>
      </pc:sldChg>
      <pc:sldChg chg="del">
        <pc:chgData name="Harshad Makwana" userId="fc54e29a-ee11-42f9-82e2-18e2695916c1" providerId="ADAL" clId="{B9524FA3-9DA4-4EAE-B45C-32E5A3C27102}" dt="2023-01-08T09:01:00.240" v="296" actId="47"/>
        <pc:sldMkLst>
          <pc:docMk/>
          <pc:sldMk cId="1389168695" sldId="259"/>
        </pc:sldMkLst>
      </pc:sldChg>
      <pc:sldChg chg="del">
        <pc:chgData name="Harshad Makwana" userId="fc54e29a-ee11-42f9-82e2-18e2695916c1" providerId="ADAL" clId="{B9524FA3-9DA4-4EAE-B45C-32E5A3C27102}" dt="2023-01-08T09:01:00.789" v="297" actId="47"/>
        <pc:sldMkLst>
          <pc:docMk/>
          <pc:sldMk cId="4153865143" sldId="260"/>
        </pc:sldMkLst>
      </pc:sldChg>
      <pc:sldChg chg="addSp delSp modSp new mod ord">
        <pc:chgData name="Harshad Makwana" userId="fc54e29a-ee11-42f9-82e2-18e2695916c1" providerId="ADAL" clId="{B9524FA3-9DA4-4EAE-B45C-32E5A3C27102}" dt="2023-01-12T11:00:36.118" v="4962" actId="11529"/>
        <pc:sldMkLst>
          <pc:docMk/>
          <pc:sldMk cId="1925632161" sldId="261"/>
        </pc:sldMkLst>
        <pc:spChg chg="mod">
          <ac:chgData name="Harshad Makwana" userId="fc54e29a-ee11-42f9-82e2-18e2695916c1" providerId="ADAL" clId="{B9524FA3-9DA4-4EAE-B45C-32E5A3C27102}" dt="2023-01-08T11:07:56.075" v="3572" actId="20577"/>
          <ac:spMkLst>
            <pc:docMk/>
            <pc:sldMk cId="1925632161" sldId="261"/>
            <ac:spMk id="2" creationId="{C97665F2-F736-EFEE-D885-2A29FC868BB5}"/>
          </ac:spMkLst>
        </pc:spChg>
        <pc:spChg chg="del">
          <ac:chgData name="Harshad Makwana" userId="fc54e29a-ee11-42f9-82e2-18e2695916c1" providerId="ADAL" clId="{B9524FA3-9DA4-4EAE-B45C-32E5A3C27102}" dt="2023-01-08T08:49:31.619" v="15" actId="3680"/>
          <ac:spMkLst>
            <pc:docMk/>
            <pc:sldMk cId="1925632161" sldId="261"/>
            <ac:spMk id="3" creationId="{B68FDA77-A79B-99E4-1A3B-188CF4A45927}"/>
          </ac:spMkLst>
        </pc:spChg>
        <pc:spChg chg="add">
          <ac:chgData name="Harshad Makwana" userId="fc54e29a-ee11-42f9-82e2-18e2695916c1" providerId="ADAL" clId="{B9524FA3-9DA4-4EAE-B45C-32E5A3C27102}" dt="2023-01-12T11:00:36.118" v="4962" actId="11529"/>
          <ac:spMkLst>
            <pc:docMk/>
            <pc:sldMk cId="1925632161" sldId="261"/>
            <ac:spMk id="3" creationId="{C614B639-7783-2058-2DF3-F7D122AE2371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6" creationId="{50F2674C-F8B2-E3A3-1DFF-63F951C0D25D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7" creationId="{27344052-917A-9ACE-B0DE-DAA6F115FE1D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8" creationId="{7B8D87A9-A037-DE32-C13D-14459D0533B9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9" creationId="{7BDBE775-4BA2-7A29-7E0F-495F3CD05D00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10" creationId="{53A7A715-7100-C419-1FA5-A42090CFDBFF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11" creationId="{5EFFA0F8-8629-51B7-6F0A-00BA5DCB2D7E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12" creationId="{E1778D8D-2D69-A407-EC06-A69A5D66F721}"/>
          </ac:spMkLst>
        </pc:spChg>
        <pc:spChg chg="add del mod">
          <ac:chgData name="Harshad Makwana" userId="fc54e29a-ee11-42f9-82e2-18e2695916c1" providerId="ADAL" clId="{B9524FA3-9DA4-4EAE-B45C-32E5A3C27102}" dt="2023-01-08T11:03:01.275" v="3385" actId="478"/>
          <ac:spMkLst>
            <pc:docMk/>
            <pc:sldMk cId="1925632161" sldId="261"/>
            <ac:spMk id="13" creationId="{F9559B67-272E-AD4F-33B6-AFDAC9D900AF}"/>
          </ac:spMkLst>
        </pc:spChg>
        <pc:spChg chg="add mod">
          <ac:chgData name="Harshad Makwana" userId="fc54e29a-ee11-42f9-82e2-18e2695916c1" providerId="ADAL" clId="{B9524FA3-9DA4-4EAE-B45C-32E5A3C27102}" dt="2023-01-08T11:15:06.788" v="3776" actId="14100"/>
          <ac:spMkLst>
            <pc:docMk/>
            <pc:sldMk cId="1925632161" sldId="261"/>
            <ac:spMk id="16" creationId="{B2C812F3-E572-1A0F-DB77-9F9602A503BA}"/>
          </ac:spMkLst>
        </pc:spChg>
        <pc:graphicFrameChg chg="add mod ord modGraphic">
          <ac:chgData name="Harshad Makwana" userId="fc54e29a-ee11-42f9-82e2-18e2695916c1" providerId="ADAL" clId="{B9524FA3-9DA4-4EAE-B45C-32E5A3C27102}" dt="2023-01-08T11:17:03.687" v="3818" actId="20577"/>
          <ac:graphicFrameMkLst>
            <pc:docMk/>
            <pc:sldMk cId="1925632161" sldId="261"/>
            <ac:graphicFrameMk id="4" creationId="{5C6651C3-25A7-0C43-FA02-33D874301362}"/>
          </ac:graphicFrameMkLst>
        </pc:graphicFrameChg>
        <pc:graphicFrameChg chg="add mod modGraphic">
          <ac:chgData name="Harshad Makwana" userId="fc54e29a-ee11-42f9-82e2-18e2695916c1" providerId="ADAL" clId="{B9524FA3-9DA4-4EAE-B45C-32E5A3C27102}" dt="2023-01-12T10:09:33.190" v="4811" actId="2162"/>
          <ac:graphicFrameMkLst>
            <pc:docMk/>
            <pc:sldMk cId="1925632161" sldId="261"/>
            <ac:graphicFrameMk id="5" creationId="{E7432829-7A3F-BD15-C0FF-A4D54DDFAD22}"/>
          </ac:graphicFrameMkLst>
        </pc:graphicFrameChg>
        <pc:graphicFrameChg chg="add mod modGraphic">
          <ac:chgData name="Harshad Makwana" userId="fc54e29a-ee11-42f9-82e2-18e2695916c1" providerId="ADAL" clId="{B9524FA3-9DA4-4EAE-B45C-32E5A3C27102}" dt="2023-01-12T11:00:22.639" v="4961" actId="20577"/>
          <ac:graphicFrameMkLst>
            <pc:docMk/>
            <pc:sldMk cId="1925632161" sldId="261"/>
            <ac:graphicFrameMk id="14" creationId="{7C98488D-71EB-0105-93A5-0ECBD379FED3}"/>
          </ac:graphicFrameMkLst>
        </pc:graphicFrameChg>
        <pc:graphicFrameChg chg="add del">
          <ac:chgData name="Harshad Makwana" userId="fc54e29a-ee11-42f9-82e2-18e2695916c1" providerId="ADAL" clId="{B9524FA3-9DA4-4EAE-B45C-32E5A3C27102}" dt="2023-01-08T11:06:39.353" v="3551"/>
          <ac:graphicFrameMkLst>
            <pc:docMk/>
            <pc:sldMk cId="1925632161" sldId="261"/>
            <ac:graphicFrameMk id="15" creationId="{975C56DD-F5C4-8DFB-450A-B6CD5F2FAEC0}"/>
          </ac:graphicFrameMkLst>
        </pc:graphicFrameChg>
      </pc:sldChg>
      <pc:sldChg chg="addSp delSp modSp add mod">
        <pc:chgData name="Harshad Makwana" userId="fc54e29a-ee11-42f9-82e2-18e2695916c1" providerId="ADAL" clId="{B9524FA3-9DA4-4EAE-B45C-32E5A3C27102}" dt="2023-01-12T11:02:18.760" v="5127" actId="1037"/>
        <pc:sldMkLst>
          <pc:docMk/>
          <pc:sldMk cId="3871918616" sldId="262"/>
        </pc:sldMkLst>
        <pc:spChg chg="mod">
          <ac:chgData name="Harshad Makwana" userId="fc54e29a-ee11-42f9-82e2-18e2695916c1" providerId="ADAL" clId="{B9524FA3-9DA4-4EAE-B45C-32E5A3C27102}" dt="2023-01-08T10:44:00.854" v="3104" actId="1038"/>
          <ac:spMkLst>
            <pc:docMk/>
            <pc:sldMk cId="3871918616" sldId="262"/>
            <ac:spMk id="2" creationId="{C97665F2-F736-EFEE-D885-2A29FC868BB5}"/>
          </ac:spMkLst>
        </pc:spChg>
        <pc:spChg chg="mod">
          <ac:chgData name="Harshad Makwana" userId="fc54e29a-ee11-42f9-82e2-18e2695916c1" providerId="ADAL" clId="{B9524FA3-9DA4-4EAE-B45C-32E5A3C27102}" dt="2023-01-08T11:26:41.714" v="4088" actId="20577"/>
          <ac:spMkLst>
            <pc:docMk/>
            <pc:sldMk cId="3871918616" sldId="262"/>
            <ac:spMk id="6" creationId="{50F2674C-F8B2-E3A3-1DFF-63F951C0D25D}"/>
          </ac:spMkLst>
        </pc:spChg>
        <pc:spChg chg="mod">
          <ac:chgData name="Harshad Makwana" userId="fc54e29a-ee11-42f9-82e2-18e2695916c1" providerId="ADAL" clId="{B9524FA3-9DA4-4EAE-B45C-32E5A3C27102}" dt="2023-01-08T09:34:29.803" v="434" actId="1037"/>
          <ac:spMkLst>
            <pc:docMk/>
            <pc:sldMk cId="3871918616" sldId="262"/>
            <ac:spMk id="8" creationId="{7B8D87A9-A037-DE32-C13D-14459D0533B9}"/>
          </ac:spMkLst>
        </pc:spChg>
        <pc:spChg chg="add mod">
          <ac:chgData name="Harshad Makwana" userId="fc54e29a-ee11-42f9-82e2-18e2695916c1" providerId="ADAL" clId="{B9524FA3-9DA4-4EAE-B45C-32E5A3C27102}" dt="2023-01-08T09:34:01.121" v="408" actId="1037"/>
          <ac:spMkLst>
            <pc:docMk/>
            <pc:sldMk cId="3871918616" sldId="262"/>
            <ac:spMk id="10" creationId="{3B5C62EE-6778-1246-189B-3CEA9609544B}"/>
          </ac:spMkLst>
        </pc:spChg>
        <pc:spChg chg="add mod">
          <ac:chgData name="Harshad Makwana" userId="fc54e29a-ee11-42f9-82e2-18e2695916c1" providerId="ADAL" clId="{B9524FA3-9DA4-4EAE-B45C-32E5A3C27102}" dt="2023-01-08T09:34:06.863" v="417" actId="20577"/>
          <ac:spMkLst>
            <pc:docMk/>
            <pc:sldMk cId="3871918616" sldId="262"/>
            <ac:spMk id="11" creationId="{50D1DAD6-E5AD-D18C-C36E-B10A34475D26}"/>
          </ac:spMkLst>
        </pc:spChg>
        <pc:spChg chg="add mod">
          <ac:chgData name="Harshad Makwana" userId="fc54e29a-ee11-42f9-82e2-18e2695916c1" providerId="ADAL" clId="{B9524FA3-9DA4-4EAE-B45C-32E5A3C27102}" dt="2023-01-08T09:34:01.121" v="408" actId="1037"/>
          <ac:spMkLst>
            <pc:docMk/>
            <pc:sldMk cId="3871918616" sldId="262"/>
            <ac:spMk id="12" creationId="{5E98CF69-827A-FDFA-1BDA-95D1F4799491}"/>
          </ac:spMkLst>
        </pc:spChg>
        <pc:spChg chg="add mod">
          <ac:chgData name="Harshad Makwana" userId="fc54e29a-ee11-42f9-82e2-18e2695916c1" providerId="ADAL" clId="{B9524FA3-9DA4-4EAE-B45C-32E5A3C27102}" dt="2023-01-08T09:34:13.339" v="427" actId="20577"/>
          <ac:spMkLst>
            <pc:docMk/>
            <pc:sldMk cId="3871918616" sldId="262"/>
            <ac:spMk id="13" creationId="{46E37027-D093-5343-9707-2E5A5084FE4C}"/>
          </ac:spMkLst>
        </pc:spChg>
        <pc:spChg chg="add mod">
          <ac:chgData name="Harshad Makwana" userId="fc54e29a-ee11-42f9-82e2-18e2695916c1" providerId="ADAL" clId="{B9524FA3-9DA4-4EAE-B45C-32E5A3C27102}" dt="2023-01-08T11:25:03.252" v="3976" actId="1037"/>
          <ac:spMkLst>
            <pc:docMk/>
            <pc:sldMk cId="3871918616" sldId="262"/>
            <ac:spMk id="14" creationId="{1A8A2465-AEFE-0D84-8814-549678E89BB4}"/>
          </ac:spMkLst>
        </pc:spChg>
        <pc:spChg chg="add del mod">
          <ac:chgData name="Harshad Makwana" userId="fc54e29a-ee11-42f9-82e2-18e2695916c1" providerId="ADAL" clId="{B9524FA3-9DA4-4EAE-B45C-32E5A3C27102}" dt="2023-01-08T09:37:55.877" v="492"/>
          <ac:spMkLst>
            <pc:docMk/>
            <pc:sldMk cId="3871918616" sldId="262"/>
            <ac:spMk id="15" creationId="{0DA83294-FA26-9E34-3B1A-FD7ED1F7A59A}"/>
          </ac:spMkLst>
        </pc:spChg>
        <pc:spChg chg="add mod">
          <ac:chgData name="Harshad Makwana" userId="fc54e29a-ee11-42f9-82e2-18e2695916c1" providerId="ADAL" clId="{B9524FA3-9DA4-4EAE-B45C-32E5A3C27102}" dt="2023-01-12T11:01:25.564" v="5097" actId="1038"/>
          <ac:spMkLst>
            <pc:docMk/>
            <pc:sldMk cId="3871918616" sldId="262"/>
            <ac:spMk id="16" creationId="{5E57D838-10BE-F7C3-C30F-AD05EB9FB1C1}"/>
          </ac:spMkLst>
        </pc:spChg>
        <pc:spChg chg="add del mod">
          <ac:chgData name="Harshad Makwana" userId="fc54e29a-ee11-42f9-82e2-18e2695916c1" providerId="ADAL" clId="{B9524FA3-9DA4-4EAE-B45C-32E5A3C27102}" dt="2023-01-08T09:37:55.877" v="492"/>
          <ac:spMkLst>
            <pc:docMk/>
            <pc:sldMk cId="3871918616" sldId="262"/>
            <ac:spMk id="16" creationId="{ECAC94BC-9DFA-4075-7BBF-583308D70E9F}"/>
          </ac:spMkLst>
        </pc:spChg>
        <pc:spChg chg="add mod">
          <ac:chgData name="Harshad Makwana" userId="fc54e29a-ee11-42f9-82e2-18e2695916c1" providerId="ADAL" clId="{B9524FA3-9DA4-4EAE-B45C-32E5A3C27102}" dt="2023-01-12T11:02:18.760" v="5127" actId="1037"/>
          <ac:spMkLst>
            <pc:docMk/>
            <pc:sldMk cId="3871918616" sldId="262"/>
            <ac:spMk id="17" creationId="{A6CA42DF-9A36-A715-6EFD-6EC4C9247669}"/>
          </ac:spMkLst>
        </pc:spChg>
        <pc:spChg chg="add del mod">
          <ac:chgData name="Harshad Makwana" userId="fc54e29a-ee11-42f9-82e2-18e2695916c1" providerId="ADAL" clId="{B9524FA3-9DA4-4EAE-B45C-32E5A3C27102}" dt="2023-01-08T09:37:55.877" v="492"/>
          <ac:spMkLst>
            <pc:docMk/>
            <pc:sldMk cId="3871918616" sldId="262"/>
            <ac:spMk id="17" creationId="{FB0B999D-4000-7A7D-F8B4-32E6A8978BB9}"/>
          </ac:spMkLst>
        </pc:spChg>
        <pc:spChg chg="add del mod">
          <ac:chgData name="Harshad Makwana" userId="fc54e29a-ee11-42f9-82e2-18e2695916c1" providerId="ADAL" clId="{B9524FA3-9DA4-4EAE-B45C-32E5A3C27102}" dt="2023-01-08T09:37:55.877" v="492"/>
          <ac:spMkLst>
            <pc:docMk/>
            <pc:sldMk cId="3871918616" sldId="262"/>
            <ac:spMk id="18" creationId="{2B82E51C-18C1-2E22-E06B-E3C4D26F67C8}"/>
          </ac:spMkLst>
        </pc:spChg>
        <pc:spChg chg="add del mod">
          <ac:chgData name="Harshad Makwana" userId="fc54e29a-ee11-42f9-82e2-18e2695916c1" providerId="ADAL" clId="{B9524FA3-9DA4-4EAE-B45C-32E5A3C27102}" dt="2023-01-08T09:38:02.233" v="494"/>
          <ac:spMkLst>
            <pc:docMk/>
            <pc:sldMk cId="3871918616" sldId="262"/>
            <ac:spMk id="19" creationId="{CB1E5DFC-4A1F-4B5E-3958-59CD9D3194B1}"/>
          </ac:spMkLst>
        </pc:spChg>
        <pc:spChg chg="add del mod">
          <ac:chgData name="Harshad Makwana" userId="fc54e29a-ee11-42f9-82e2-18e2695916c1" providerId="ADAL" clId="{B9524FA3-9DA4-4EAE-B45C-32E5A3C27102}" dt="2023-01-08T09:38:02.233" v="494"/>
          <ac:spMkLst>
            <pc:docMk/>
            <pc:sldMk cId="3871918616" sldId="262"/>
            <ac:spMk id="20" creationId="{A8FFFC7B-B6E0-49B5-D138-70668CCB7883}"/>
          </ac:spMkLst>
        </pc:spChg>
        <pc:spChg chg="add del mod">
          <ac:chgData name="Harshad Makwana" userId="fc54e29a-ee11-42f9-82e2-18e2695916c1" providerId="ADAL" clId="{B9524FA3-9DA4-4EAE-B45C-32E5A3C27102}" dt="2023-01-08T09:38:02.233" v="494"/>
          <ac:spMkLst>
            <pc:docMk/>
            <pc:sldMk cId="3871918616" sldId="262"/>
            <ac:spMk id="21" creationId="{DBE20727-D876-0A81-E7B7-FB7B669534FC}"/>
          </ac:spMkLst>
        </pc:spChg>
        <pc:spChg chg="add del mod">
          <ac:chgData name="Harshad Makwana" userId="fc54e29a-ee11-42f9-82e2-18e2695916c1" providerId="ADAL" clId="{B9524FA3-9DA4-4EAE-B45C-32E5A3C27102}" dt="2023-01-08T09:38:02.233" v="494"/>
          <ac:spMkLst>
            <pc:docMk/>
            <pc:sldMk cId="3871918616" sldId="262"/>
            <ac:spMk id="22" creationId="{920C89F2-4BFC-0B22-F9AB-862F6FE9CE83}"/>
          </ac:spMkLst>
        </pc:spChg>
        <pc:spChg chg="add mod">
          <ac:chgData name="Harshad Makwana" userId="fc54e29a-ee11-42f9-82e2-18e2695916c1" providerId="ADAL" clId="{B9524FA3-9DA4-4EAE-B45C-32E5A3C27102}" dt="2023-01-08T11:25:11.495" v="4007" actId="1038"/>
          <ac:spMkLst>
            <pc:docMk/>
            <pc:sldMk cId="3871918616" sldId="262"/>
            <ac:spMk id="23" creationId="{AF9132F5-7F7C-EE51-0422-E2E48B6616C5}"/>
          </ac:spMkLst>
        </pc:spChg>
        <pc:graphicFrameChg chg="add mod modGraphic">
          <ac:chgData name="Harshad Makwana" userId="fc54e29a-ee11-42f9-82e2-18e2695916c1" providerId="ADAL" clId="{B9524FA3-9DA4-4EAE-B45C-32E5A3C27102}" dt="2023-01-12T06:34:36.246" v="4725" actId="20577"/>
          <ac:graphicFrameMkLst>
            <pc:docMk/>
            <pc:sldMk cId="3871918616" sldId="262"/>
            <ac:graphicFrameMk id="3" creationId="{3E1DB939-D2B4-EB38-7F19-4FA6557FC29F}"/>
          </ac:graphicFrameMkLst>
        </pc:graphicFrameChg>
        <pc:graphicFrameChg chg="mod modGraphic">
          <ac:chgData name="Harshad Makwana" userId="fc54e29a-ee11-42f9-82e2-18e2695916c1" providerId="ADAL" clId="{B9524FA3-9DA4-4EAE-B45C-32E5A3C27102}" dt="2023-01-08T11:18:17.696" v="3852" actId="20577"/>
          <ac:graphicFrameMkLst>
            <pc:docMk/>
            <pc:sldMk cId="3871918616" sldId="262"/>
            <ac:graphicFrameMk id="4" creationId="{5C6651C3-25A7-0C43-FA02-33D874301362}"/>
          </ac:graphicFrameMkLst>
        </pc:graphicFrameChg>
        <pc:graphicFrameChg chg="mod modGraphic">
          <ac:chgData name="Harshad Makwana" userId="fc54e29a-ee11-42f9-82e2-18e2695916c1" providerId="ADAL" clId="{B9524FA3-9DA4-4EAE-B45C-32E5A3C27102}" dt="2023-01-08T10:18:34.758" v="2008" actId="14100"/>
          <ac:graphicFrameMkLst>
            <pc:docMk/>
            <pc:sldMk cId="3871918616" sldId="262"/>
            <ac:graphicFrameMk id="5" creationId="{E7432829-7A3F-BD15-C0FF-A4D54DDFAD22}"/>
          </ac:graphicFrameMkLst>
        </pc:graphicFrameChg>
      </pc:sldChg>
      <pc:sldChg chg="addSp delSp modSp add del mod">
        <pc:chgData name="Harshad Makwana" userId="fc54e29a-ee11-42f9-82e2-18e2695916c1" providerId="ADAL" clId="{B9524FA3-9DA4-4EAE-B45C-32E5A3C27102}" dt="2023-01-08T10:07:02.882" v="1860" actId="47"/>
        <pc:sldMkLst>
          <pc:docMk/>
          <pc:sldMk cId="959776189" sldId="263"/>
        </pc:sldMkLst>
        <pc:spChg chg="mod">
          <ac:chgData name="Harshad Makwana" userId="fc54e29a-ee11-42f9-82e2-18e2695916c1" providerId="ADAL" clId="{B9524FA3-9DA4-4EAE-B45C-32E5A3C27102}" dt="2023-01-08T09:44:44.090" v="696" actId="20577"/>
          <ac:spMkLst>
            <pc:docMk/>
            <pc:sldMk cId="959776189" sldId="263"/>
            <ac:spMk id="2" creationId="{C97665F2-F736-EFEE-D885-2A29FC868BB5}"/>
          </ac:spMkLst>
        </pc:spChg>
        <pc:spChg chg="mod">
          <ac:chgData name="Harshad Makwana" userId="fc54e29a-ee11-42f9-82e2-18e2695916c1" providerId="ADAL" clId="{B9524FA3-9DA4-4EAE-B45C-32E5A3C27102}" dt="2023-01-08T09:53:26.747" v="1055" actId="255"/>
          <ac:spMkLst>
            <pc:docMk/>
            <pc:sldMk cId="959776189" sldId="263"/>
            <ac:spMk id="6" creationId="{50F2674C-F8B2-E3A3-1DFF-63F951C0D25D}"/>
          </ac:spMkLst>
        </pc:spChg>
        <pc:spChg chg="mod">
          <ac:chgData name="Harshad Makwana" userId="fc54e29a-ee11-42f9-82e2-18e2695916c1" providerId="ADAL" clId="{B9524FA3-9DA4-4EAE-B45C-32E5A3C27102}" dt="2023-01-08T09:53:26.747" v="1055" actId="255"/>
          <ac:spMkLst>
            <pc:docMk/>
            <pc:sldMk cId="959776189" sldId="263"/>
            <ac:spMk id="8" creationId="{7B8D87A9-A037-DE32-C13D-14459D0533B9}"/>
          </ac:spMkLst>
        </pc:spChg>
        <pc:spChg chg="add mod">
          <ac:chgData name="Harshad Makwana" userId="fc54e29a-ee11-42f9-82e2-18e2695916c1" providerId="ADAL" clId="{B9524FA3-9DA4-4EAE-B45C-32E5A3C27102}" dt="2023-01-08T09:53:26.747" v="1055" actId="255"/>
          <ac:spMkLst>
            <pc:docMk/>
            <pc:sldMk cId="959776189" sldId="263"/>
            <ac:spMk id="10" creationId="{A711C5B3-135A-C7B7-0A2F-FBADAEE9D3D8}"/>
          </ac:spMkLst>
        </pc:spChg>
        <pc:spChg chg="add mod">
          <ac:chgData name="Harshad Makwana" userId="fc54e29a-ee11-42f9-82e2-18e2695916c1" providerId="ADAL" clId="{B9524FA3-9DA4-4EAE-B45C-32E5A3C27102}" dt="2023-01-08T09:47:59.746" v="749" actId="20577"/>
          <ac:spMkLst>
            <pc:docMk/>
            <pc:sldMk cId="959776189" sldId="263"/>
            <ac:spMk id="11" creationId="{E3248638-6C62-E0C5-6EB7-29D749FD7222}"/>
          </ac:spMkLst>
        </pc:spChg>
        <pc:spChg chg="add mod">
          <ac:chgData name="Harshad Makwana" userId="fc54e29a-ee11-42f9-82e2-18e2695916c1" providerId="ADAL" clId="{B9524FA3-9DA4-4EAE-B45C-32E5A3C27102}" dt="2023-01-08T09:53:26.747" v="1055" actId="255"/>
          <ac:spMkLst>
            <pc:docMk/>
            <pc:sldMk cId="959776189" sldId="263"/>
            <ac:spMk id="12" creationId="{303D8B29-C798-B2E8-40E5-CCEA7140EDDE}"/>
          </ac:spMkLst>
        </pc:spChg>
        <pc:spChg chg="add mod">
          <ac:chgData name="Harshad Makwana" userId="fc54e29a-ee11-42f9-82e2-18e2695916c1" providerId="ADAL" clId="{B9524FA3-9DA4-4EAE-B45C-32E5A3C27102}" dt="2023-01-08T09:48:05.008" v="763" actId="20577"/>
          <ac:spMkLst>
            <pc:docMk/>
            <pc:sldMk cId="959776189" sldId="263"/>
            <ac:spMk id="13" creationId="{22E92486-3E82-3FC2-B4B2-6627A9CC886A}"/>
          </ac:spMkLst>
        </pc:spChg>
        <pc:spChg chg="add mod">
          <ac:chgData name="Harshad Makwana" userId="fc54e29a-ee11-42f9-82e2-18e2695916c1" providerId="ADAL" clId="{B9524FA3-9DA4-4EAE-B45C-32E5A3C27102}" dt="2023-01-08T09:54:41.434" v="1163" actId="20577"/>
          <ac:spMkLst>
            <pc:docMk/>
            <pc:sldMk cId="959776189" sldId="263"/>
            <ac:spMk id="14" creationId="{4183F846-A534-A056-4DA9-F6EFB5BB75D2}"/>
          </ac:spMkLst>
        </pc:spChg>
        <pc:spChg chg="add mod">
          <ac:chgData name="Harshad Makwana" userId="fc54e29a-ee11-42f9-82e2-18e2695916c1" providerId="ADAL" clId="{B9524FA3-9DA4-4EAE-B45C-32E5A3C27102}" dt="2023-01-08T09:50:02.091" v="899" actId="20577"/>
          <ac:spMkLst>
            <pc:docMk/>
            <pc:sldMk cId="959776189" sldId="263"/>
            <ac:spMk id="15" creationId="{B3E26A2A-FD05-F05C-CCDB-F8352022934D}"/>
          </ac:spMkLst>
        </pc:spChg>
        <pc:spChg chg="add mod">
          <ac:chgData name="Harshad Makwana" userId="fc54e29a-ee11-42f9-82e2-18e2695916c1" providerId="ADAL" clId="{B9524FA3-9DA4-4EAE-B45C-32E5A3C27102}" dt="2023-01-08T09:53:47.161" v="1069" actId="20577"/>
          <ac:spMkLst>
            <pc:docMk/>
            <pc:sldMk cId="959776189" sldId="263"/>
            <ac:spMk id="16" creationId="{863F07E7-2370-657A-BC7E-15E65ACCFCE7}"/>
          </ac:spMkLst>
        </pc:spChg>
        <pc:spChg chg="add mod">
          <ac:chgData name="Harshad Makwana" userId="fc54e29a-ee11-42f9-82e2-18e2695916c1" providerId="ADAL" clId="{B9524FA3-9DA4-4EAE-B45C-32E5A3C27102}" dt="2023-01-08T09:53:38.809" v="1057" actId="1037"/>
          <ac:spMkLst>
            <pc:docMk/>
            <pc:sldMk cId="959776189" sldId="263"/>
            <ac:spMk id="17" creationId="{0506315B-EFED-9BAC-BEFC-D00F1B059782}"/>
          </ac:spMkLst>
        </pc:spChg>
        <pc:spChg chg="add mod">
          <ac:chgData name="Harshad Makwana" userId="fc54e29a-ee11-42f9-82e2-18e2695916c1" providerId="ADAL" clId="{B9524FA3-9DA4-4EAE-B45C-32E5A3C27102}" dt="2023-01-08T09:54:02.939" v="1079" actId="20577"/>
          <ac:spMkLst>
            <pc:docMk/>
            <pc:sldMk cId="959776189" sldId="263"/>
            <ac:spMk id="18" creationId="{DAD876C3-C605-B4EA-57C3-434C8EEE9BAF}"/>
          </ac:spMkLst>
        </pc:spChg>
        <pc:spChg chg="add mod">
          <ac:chgData name="Harshad Makwana" userId="fc54e29a-ee11-42f9-82e2-18e2695916c1" providerId="ADAL" clId="{B9524FA3-9DA4-4EAE-B45C-32E5A3C27102}" dt="2023-01-08T09:52:32.752" v="1022" actId="1037"/>
          <ac:spMkLst>
            <pc:docMk/>
            <pc:sldMk cId="959776189" sldId="263"/>
            <ac:spMk id="19" creationId="{2FF2E720-EC19-617B-56D4-D26733352386}"/>
          </ac:spMkLst>
        </pc:spChg>
        <pc:spChg chg="add mod">
          <ac:chgData name="Harshad Makwana" userId="fc54e29a-ee11-42f9-82e2-18e2695916c1" providerId="ADAL" clId="{B9524FA3-9DA4-4EAE-B45C-32E5A3C27102}" dt="2023-01-08T09:58:16.255" v="1473" actId="20577"/>
          <ac:spMkLst>
            <pc:docMk/>
            <pc:sldMk cId="959776189" sldId="263"/>
            <ac:spMk id="20" creationId="{60ED92FE-E0A1-4277-D144-BE4EF50C1935}"/>
          </ac:spMkLst>
        </pc:spChg>
        <pc:spChg chg="add del mod">
          <ac:chgData name="Harshad Makwana" userId="fc54e29a-ee11-42f9-82e2-18e2695916c1" providerId="ADAL" clId="{B9524FA3-9DA4-4EAE-B45C-32E5A3C27102}" dt="2023-01-08T09:58:12.877" v="1468" actId="20577"/>
          <ac:spMkLst>
            <pc:docMk/>
            <pc:sldMk cId="959776189" sldId="263"/>
            <ac:spMk id="21" creationId="{069C96DF-D9E0-C8A1-4AFC-6BA205D41EF5}"/>
          </ac:spMkLst>
        </pc:spChg>
        <pc:spChg chg="add del">
          <ac:chgData name="Harshad Makwana" userId="fc54e29a-ee11-42f9-82e2-18e2695916c1" providerId="ADAL" clId="{B9524FA3-9DA4-4EAE-B45C-32E5A3C27102}" dt="2023-01-08T10:04:14.173" v="1779" actId="22"/>
          <ac:spMkLst>
            <pc:docMk/>
            <pc:sldMk cId="959776189" sldId="263"/>
            <ac:spMk id="24" creationId="{074F2353-10AD-52F4-A29A-9CEB136D8ADF}"/>
          </ac:spMkLst>
        </pc:spChg>
        <pc:graphicFrameChg chg="add mod modGraphic">
          <ac:chgData name="Harshad Makwana" userId="fc54e29a-ee11-42f9-82e2-18e2695916c1" providerId="ADAL" clId="{B9524FA3-9DA4-4EAE-B45C-32E5A3C27102}" dt="2023-01-08T10:02:42.830" v="1680" actId="1037"/>
          <ac:graphicFrameMkLst>
            <pc:docMk/>
            <pc:sldMk cId="959776189" sldId="263"/>
            <ac:graphicFrameMk id="3" creationId="{745E395D-1CF0-09F0-841E-6B6A9E34C561}"/>
          </ac:graphicFrameMkLst>
        </pc:graphicFrameChg>
        <pc:graphicFrameChg chg="mod modGraphic">
          <ac:chgData name="Harshad Makwana" userId="fc54e29a-ee11-42f9-82e2-18e2695916c1" providerId="ADAL" clId="{B9524FA3-9DA4-4EAE-B45C-32E5A3C27102}" dt="2023-01-08T10:00:58.898" v="1542" actId="2165"/>
          <ac:graphicFrameMkLst>
            <pc:docMk/>
            <pc:sldMk cId="959776189" sldId="263"/>
            <ac:graphicFrameMk id="4" creationId="{5C6651C3-25A7-0C43-FA02-33D874301362}"/>
          </ac:graphicFrameMkLst>
        </pc:graphicFrameChg>
        <pc:graphicFrameChg chg="del mod modGraphic">
          <ac:chgData name="Harshad Makwana" userId="fc54e29a-ee11-42f9-82e2-18e2695916c1" providerId="ADAL" clId="{B9524FA3-9DA4-4EAE-B45C-32E5A3C27102}" dt="2023-01-08T10:02:54.354" v="1682" actId="21"/>
          <ac:graphicFrameMkLst>
            <pc:docMk/>
            <pc:sldMk cId="959776189" sldId="263"/>
            <ac:graphicFrameMk id="5" creationId="{E7432829-7A3F-BD15-C0FF-A4D54DDFAD22}"/>
          </ac:graphicFrameMkLst>
        </pc:graphicFrameChg>
        <pc:graphicFrameChg chg="add del mod modGraphic">
          <ac:chgData name="Harshad Makwana" userId="fc54e29a-ee11-42f9-82e2-18e2695916c1" providerId="ADAL" clId="{B9524FA3-9DA4-4EAE-B45C-32E5A3C27102}" dt="2023-01-08T10:04:07.993" v="1777" actId="478"/>
          <ac:graphicFrameMkLst>
            <pc:docMk/>
            <pc:sldMk cId="959776189" sldId="263"/>
            <ac:graphicFrameMk id="22" creationId="{F505EFEA-5B63-6B1D-7E72-367D4D7976EC}"/>
          </ac:graphicFrameMkLst>
        </pc:graphicFrameChg>
        <pc:graphicFrameChg chg="add del mod modGraphic">
          <ac:chgData name="Harshad Makwana" userId="fc54e29a-ee11-42f9-82e2-18e2695916c1" providerId="ADAL" clId="{B9524FA3-9DA4-4EAE-B45C-32E5A3C27102}" dt="2023-01-08T10:05:02.194" v="1788"/>
          <ac:graphicFrameMkLst>
            <pc:docMk/>
            <pc:sldMk cId="959776189" sldId="263"/>
            <ac:graphicFrameMk id="25" creationId="{DFDC11E2-1F1C-53C8-0E7A-F51A33E7AF6D}"/>
          </ac:graphicFrameMkLst>
        </pc:graphicFrameChg>
      </pc:sldChg>
      <pc:sldChg chg="addSp delSp modSp add mod">
        <pc:chgData name="Harshad Makwana" userId="fc54e29a-ee11-42f9-82e2-18e2695916c1" providerId="ADAL" clId="{B9524FA3-9DA4-4EAE-B45C-32E5A3C27102}" dt="2023-01-12T11:03:20.781" v="5415" actId="1035"/>
        <pc:sldMkLst>
          <pc:docMk/>
          <pc:sldMk cId="4022128821" sldId="264"/>
        </pc:sldMkLst>
        <pc:spChg chg="mod">
          <ac:chgData name="Harshad Makwana" userId="fc54e29a-ee11-42f9-82e2-18e2695916c1" providerId="ADAL" clId="{B9524FA3-9DA4-4EAE-B45C-32E5A3C27102}" dt="2023-01-08T10:44:13.871" v="3118" actId="1037"/>
          <ac:spMkLst>
            <pc:docMk/>
            <pc:sldMk cId="4022128821" sldId="264"/>
            <ac:spMk id="2" creationId="{C97665F2-F736-EFEE-D885-2A29FC868BB5}"/>
          </ac:spMkLst>
        </pc:spChg>
        <pc:spChg chg="add mod">
          <ac:chgData name="Harshad Makwana" userId="fc54e29a-ee11-42f9-82e2-18e2695916c1" providerId="ADAL" clId="{B9524FA3-9DA4-4EAE-B45C-32E5A3C27102}" dt="2023-01-09T06:17:30.464" v="4174" actId="1076"/>
          <ac:spMkLst>
            <pc:docMk/>
            <pc:sldMk cId="4022128821" sldId="264"/>
            <ac:spMk id="5" creationId="{035279DE-8DCE-949E-EB80-C62559778574}"/>
          </ac:spMkLst>
        </pc:spChg>
        <pc:spChg chg="del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6" creationId="{50F2674C-F8B2-E3A3-1DFF-63F951C0D25D}"/>
          </ac:spMkLst>
        </pc:spChg>
        <pc:spChg chg="del mod">
          <ac:chgData name="Harshad Makwana" userId="fc54e29a-ee11-42f9-82e2-18e2695916c1" providerId="ADAL" clId="{B9524FA3-9DA4-4EAE-B45C-32E5A3C27102}" dt="2023-01-08T10:05:36.938" v="1798" actId="478"/>
          <ac:spMkLst>
            <pc:docMk/>
            <pc:sldMk cId="4022128821" sldId="264"/>
            <ac:spMk id="7" creationId="{27344052-917A-9ACE-B0DE-DAA6F115FE1D}"/>
          </ac:spMkLst>
        </pc:spChg>
        <pc:spChg chg="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8" creationId="{7B8D87A9-A037-DE32-C13D-14459D0533B9}"/>
          </ac:spMkLst>
        </pc:spChg>
        <pc:spChg chg="del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9" creationId="{7BDBE775-4BA2-7A29-7E0F-495F3CD05D00}"/>
          </ac:spMkLst>
        </pc:spChg>
        <pc:spChg chg="del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0" creationId="{A711C5B3-135A-C7B7-0A2F-FBADAEE9D3D8}"/>
          </ac:spMkLst>
        </pc:spChg>
        <pc:spChg chg="del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1" creationId="{E3248638-6C62-E0C5-6EB7-29D749FD7222}"/>
          </ac:spMkLst>
        </pc:spChg>
        <pc:spChg chg="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2" creationId="{303D8B29-C798-B2E8-40E5-CCEA7140EDDE}"/>
          </ac:spMkLst>
        </pc:spChg>
        <pc:spChg chg="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3" creationId="{22E92486-3E82-3FC2-B4B2-6627A9CC886A}"/>
          </ac:spMkLst>
        </pc:spChg>
        <pc:spChg chg="del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4" creationId="{4183F846-A534-A056-4DA9-F6EFB5BB75D2}"/>
          </ac:spMkLst>
        </pc:spChg>
        <pc:spChg chg="del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5" creationId="{B3E26A2A-FD05-F05C-CCDB-F8352022934D}"/>
          </ac:spMkLst>
        </pc:spChg>
        <pc:spChg chg="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6" creationId="{863F07E7-2370-657A-BC7E-15E65ACCFCE7}"/>
          </ac:spMkLst>
        </pc:spChg>
        <pc:spChg chg="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7" creationId="{0506315B-EFED-9BAC-BEFC-D00F1B059782}"/>
          </ac:spMkLst>
        </pc:spChg>
        <pc:spChg chg="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8" creationId="{DAD876C3-C605-B4EA-57C3-434C8EEE9BAF}"/>
          </ac:spMkLst>
        </pc:spChg>
        <pc:spChg chg="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19" creationId="{2FF2E720-EC19-617B-56D4-D26733352386}"/>
          </ac:spMkLst>
        </pc:spChg>
        <pc:spChg chg="del">
          <ac:chgData name="Harshad Makwana" userId="fc54e29a-ee11-42f9-82e2-18e2695916c1" providerId="ADAL" clId="{B9524FA3-9DA4-4EAE-B45C-32E5A3C27102}" dt="2023-01-08T10:05:56.933" v="1803" actId="478"/>
          <ac:spMkLst>
            <pc:docMk/>
            <pc:sldMk cId="4022128821" sldId="264"/>
            <ac:spMk id="20" creationId="{60ED92FE-E0A1-4277-D144-BE4EF50C1935}"/>
          </ac:spMkLst>
        </pc:spChg>
        <pc:spChg chg="del mod">
          <ac:chgData name="Harshad Makwana" userId="fc54e29a-ee11-42f9-82e2-18e2695916c1" providerId="ADAL" clId="{B9524FA3-9DA4-4EAE-B45C-32E5A3C27102}" dt="2023-01-08T10:05:56.933" v="1803" actId="478"/>
          <ac:spMkLst>
            <pc:docMk/>
            <pc:sldMk cId="4022128821" sldId="264"/>
            <ac:spMk id="21" creationId="{069C96DF-D9E0-C8A1-4AFC-6BA205D41EF5}"/>
          </ac:spMkLst>
        </pc:spChg>
        <pc:spChg chg="add mod">
          <ac:chgData name="Harshad Makwana" userId="fc54e29a-ee11-42f9-82e2-18e2695916c1" providerId="ADAL" clId="{B9524FA3-9DA4-4EAE-B45C-32E5A3C27102}" dt="2023-01-12T06:35:03.135" v="4743" actId="20577"/>
          <ac:spMkLst>
            <pc:docMk/>
            <pc:sldMk cId="4022128821" sldId="264"/>
            <ac:spMk id="21" creationId="{4A53C618-242F-F5F4-286A-F09780285C52}"/>
          </ac:spMkLst>
        </pc:spChg>
        <pc:spChg chg="add 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22" creationId="{04CB66A4-AAFB-00FC-60DB-58ABEE8A75B0}"/>
          </ac:spMkLst>
        </pc:spChg>
        <pc:spChg chg="add mod">
          <ac:chgData name="Harshad Makwana" userId="fc54e29a-ee11-42f9-82e2-18e2695916c1" providerId="ADAL" clId="{B9524FA3-9DA4-4EAE-B45C-32E5A3C27102}" dt="2023-01-09T06:18:03.354" v="4221" actId="20577"/>
          <ac:spMkLst>
            <pc:docMk/>
            <pc:sldMk cId="4022128821" sldId="264"/>
            <ac:spMk id="22" creationId="{A89B5495-744F-BE5F-4F4C-55BB1EC5422F}"/>
          </ac:spMkLst>
        </pc:spChg>
        <pc:spChg chg="add del mod">
          <ac:chgData name="Harshad Makwana" userId="fc54e29a-ee11-42f9-82e2-18e2695916c1" providerId="ADAL" clId="{B9524FA3-9DA4-4EAE-B45C-32E5A3C27102}" dt="2023-01-08T10:05:54.057" v="1802" actId="478"/>
          <ac:spMkLst>
            <pc:docMk/>
            <pc:sldMk cId="4022128821" sldId="264"/>
            <ac:spMk id="23" creationId="{28B9F4DC-D233-9346-D77D-A57987CA93D2}"/>
          </ac:spMkLst>
        </pc:spChg>
        <pc:spChg chg="add mod">
          <ac:chgData name="Harshad Makwana" userId="fc54e29a-ee11-42f9-82e2-18e2695916c1" providerId="ADAL" clId="{B9524FA3-9DA4-4EAE-B45C-32E5A3C27102}" dt="2023-01-09T06:19:53.658" v="4305" actId="1037"/>
          <ac:spMkLst>
            <pc:docMk/>
            <pc:sldMk cId="4022128821" sldId="264"/>
            <ac:spMk id="23" creationId="{9082A011-BDF2-972A-95C3-E981942AD990}"/>
          </ac:spMkLst>
        </pc:spChg>
        <pc:spChg chg="add mod">
          <ac:chgData name="Harshad Makwana" userId="fc54e29a-ee11-42f9-82e2-18e2695916c1" providerId="ADAL" clId="{B9524FA3-9DA4-4EAE-B45C-32E5A3C27102}" dt="2023-01-12T06:34:47.687" v="4735" actId="20577"/>
          <ac:spMkLst>
            <pc:docMk/>
            <pc:sldMk cId="4022128821" sldId="264"/>
            <ac:spMk id="25" creationId="{36D5EDFB-8C1C-C732-3EA9-EC1AC4335050}"/>
          </ac:spMkLst>
        </pc:spChg>
        <pc:spChg chg="add mod">
          <ac:chgData name="Harshad Makwana" userId="fc54e29a-ee11-42f9-82e2-18e2695916c1" providerId="ADAL" clId="{B9524FA3-9DA4-4EAE-B45C-32E5A3C27102}" dt="2023-01-08T10:06:55.719" v="1859" actId="1035"/>
          <ac:spMkLst>
            <pc:docMk/>
            <pc:sldMk cId="4022128821" sldId="264"/>
            <ac:spMk id="26" creationId="{2F1A9B62-47B9-ECF1-7EEF-A48F47C97FD9}"/>
          </ac:spMkLst>
        </pc:spChg>
        <pc:spChg chg="add mod">
          <ac:chgData name="Harshad Makwana" userId="fc54e29a-ee11-42f9-82e2-18e2695916c1" providerId="ADAL" clId="{B9524FA3-9DA4-4EAE-B45C-32E5A3C27102}" dt="2023-01-12T10:21:11.272" v="4835" actId="1076"/>
          <ac:spMkLst>
            <pc:docMk/>
            <pc:sldMk cId="4022128821" sldId="264"/>
            <ac:spMk id="27" creationId="{07423DA5-D3CD-6906-0E07-7B19BE7BFF86}"/>
          </ac:spMkLst>
        </pc:spChg>
        <pc:spChg chg="add mod">
          <ac:chgData name="Harshad Makwana" userId="fc54e29a-ee11-42f9-82e2-18e2695916c1" providerId="ADAL" clId="{B9524FA3-9DA4-4EAE-B45C-32E5A3C27102}" dt="2023-01-12T10:21:11.272" v="4835" actId="1076"/>
          <ac:spMkLst>
            <pc:docMk/>
            <pc:sldMk cId="4022128821" sldId="264"/>
            <ac:spMk id="28" creationId="{09C1CBCE-33F5-FB90-D35B-41875BD9239A}"/>
          </ac:spMkLst>
        </pc:spChg>
        <pc:spChg chg="add mod">
          <ac:chgData name="Harshad Makwana" userId="fc54e29a-ee11-42f9-82e2-18e2695916c1" providerId="ADAL" clId="{B9524FA3-9DA4-4EAE-B45C-32E5A3C27102}" dt="2023-01-08T10:29:03.528" v="2168" actId="1038"/>
          <ac:spMkLst>
            <pc:docMk/>
            <pc:sldMk cId="4022128821" sldId="264"/>
            <ac:spMk id="30" creationId="{E06E50DE-4F23-EAA2-0AB9-ACD242B65654}"/>
          </ac:spMkLst>
        </pc:spChg>
        <pc:spChg chg="add mod">
          <ac:chgData name="Harshad Makwana" userId="fc54e29a-ee11-42f9-82e2-18e2695916c1" providerId="ADAL" clId="{B9524FA3-9DA4-4EAE-B45C-32E5A3C27102}" dt="2023-01-08T10:29:06.476" v="2172" actId="20577"/>
          <ac:spMkLst>
            <pc:docMk/>
            <pc:sldMk cId="4022128821" sldId="264"/>
            <ac:spMk id="31" creationId="{B89F0BA8-E5F5-759F-E778-D75A56AAFF86}"/>
          </ac:spMkLst>
        </pc:spChg>
        <pc:spChg chg="add mod">
          <ac:chgData name="Harshad Makwana" userId="fc54e29a-ee11-42f9-82e2-18e2695916c1" providerId="ADAL" clId="{B9524FA3-9DA4-4EAE-B45C-32E5A3C27102}" dt="2023-01-08T10:28:53.343" v="2155" actId="20577"/>
          <ac:spMkLst>
            <pc:docMk/>
            <pc:sldMk cId="4022128821" sldId="264"/>
            <ac:spMk id="32" creationId="{2306AEEA-C12B-36FC-6ED5-ECF894439460}"/>
          </ac:spMkLst>
        </pc:spChg>
        <pc:spChg chg="add mod">
          <ac:chgData name="Harshad Makwana" userId="fc54e29a-ee11-42f9-82e2-18e2695916c1" providerId="ADAL" clId="{B9524FA3-9DA4-4EAE-B45C-32E5A3C27102}" dt="2023-01-08T10:28:29.764" v="2131" actId="20577"/>
          <ac:spMkLst>
            <pc:docMk/>
            <pc:sldMk cId="4022128821" sldId="264"/>
            <ac:spMk id="33" creationId="{3482788F-19A3-23A9-75AA-854C32306A5E}"/>
          </ac:spMkLst>
        </pc:spChg>
        <pc:spChg chg="add del mod">
          <ac:chgData name="Harshad Makwana" userId="fc54e29a-ee11-42f9-82e2-18e2695916c1" providerId="ADAL" clId="{B9524FA3-9DA4-4EAE-B45C-32E5A3C27102}" dt="2023-01-08T10:31:30.932" v="2188" actId="478"/>
          <ac:spMkLst>
            <pc:docMk/>
            <pc:sldMk cId="4022128821" sldId="264"/>
            <ac:spMk id="34" creationId="{8864796E-41A0-745B-59D4-3E33A8D333E4}"/>
          </ac:spMkLst>
        </pc:spChg>
        <pc:spChg chg="add mod">
          <ac:chgData name="Harshad Makwana" userId="fc54e29a-ee11-42f9-82e2-18e2695916c1" providerId="ADAL" clId="{B9524FA3-9DA4-4EAE-B45C-32E5A3C27102}" dt="2023-01-09T06:19:37.800" v="4304" actId="14100"/>
          <ac:spMkLst>
            <pc:docMk/>
            <pc:sldMk cId="4022128821" sldId="264"/>
            <ac:spMk id="34" creationId="{937C672B-69A9-45D6-F9A6-B98E76020616}"/>
          </ac:spMkLst>
        </pc:spChg>
        <pc:spChg chg="add del mod">
          <ac:chgData name="Harshad Makwana" userId="fc54e29a-ee11-42f9-82e2-18e2695916c1" providerId="ADAL" clId="{B9524FA3-9DA4-4EAE-B45C-32E5A3C27102}" dt="2023-01-08T10:31:30.932" v="2188" actId="478"/>
          <ac:spMkLst>
            <pc:docMk/>
            <pc:sldMk cId="4022128821" sldId="264"/>
            <ac:spMk id="35" creationId="{AB1F2944-4D1B-CDDB-6828-1FFBB33A50BF}"/>
          </ac:spMkLst>
        </pc:spChg>
        <pc:spChg chg="add mod">
          <ac:chgData name="Harshad Makwana" userId="fc54e29a-ee11-42f9-82e2-18e2695916c1" providerId="ADAL" clId="{B9524FA3-9DA4-4EAE-B45C-32E5A3C27102}" dt="2023-01-12T10:21:03.457" v="4834" actId="1076"/>
          <ac:spMkLst>
            <pc:docMk/>
            <pc:sldMk cId="4022128821" sldId="264"/>
            <ac:spMk id="35" creationId="{EB324960-47E5-8207-20C8-66E259ADA713}"/>
          </ac:spMkLst>
        </pc:spChg>
        <pc:spChg chg="add mod">
          <ac:chgData name="Harshad Makwana" userId="fc54e29a-ee11-42f9-82e2-18e2695916c1" providerId="ADAL" clId="{B9524FA3-9DA4-4EAE-B45C-32E5A3C27102}" dt="2023-01-08T10:31:49.782" v="2262" actId="1037"/>
          <ac:spMkLst>
            <pc:docMk/>
            <pc:sldMk cId="4022128821" sldId="264"/>
            <ac:spMk id="36" creationId="{75332ABA-D089-F50B-B3B8-0970F18F2970}"/>
          </ac:spMkLst>
        </pc:spChg>
        <pc:spChg chg="add mod">
          <ac:chgData name="Harshad Makwana" userId="fc54e29a-ee11-42f9-82e2-18e2695916c1" providerId="ADAL" clId="{B9524FA3-9DA4-4EAE-B45C-32E5A3C27102}" dt="2023-01-09T06:17:35.868" v="4175" actId="14100"/>
          <ac:spMkLst>
            <pc:docMk/>
            <pc:sldMk cId="4022128821" sldId="264"/>
            <ac:spMk id="37" creationId="{55584D02-C09B-9C82-77AD-286E45CD6D54}"/>
          </ac:spMkLst>
        </pc:spChg>
        <pc:spChg chg="add mod">
          <ac:chgData name="Harshad Makwana" userId="fc54e29a-ee11-42f9-82e2-18e2695916c1" providerId="ADAL" clId="{B9524FA3-9DA4-4EAE-B45C-32E5A3C27102}" dt="2023-01-12T06:34:57.058" v="4739" actId="20577"/>
          <ac:spMkLst>
            <pc:docMk/>
            <pc:sldMk cId="4022128821" sldId="264"/>
            <ac:spMk id="38" creationId="{25BE6DCD-0D2C-F8DF-CACE-BC118A698ED4}"/>
          </ac:spMkLst>
        </pc:spChg>
        <pc:spChg chg="add mod">
          <ac:chgData name="Harshad Makwana" userId="fc54e29a-ee11-42f9-82e2-18e2695916c1" providerId="ADAL" clId="{B9524FA3-9DA4-4EAE-B45C-32E5A3C27102}" dt="2023-01-09T06:18:36.766" v="4253" actId="14100"/>
          <ac:spMkLst>
            <pc:docMk/>
            <pc:sldMk cId="4022128821" sldId="264"/>
            <ac:spMk id="39" creationId="{04DE7D35-51DD-6577-C160-96F5983EF3EB}"/>
          </ac:spMkLst>
        </pc:spChg>
        <pc:spChg chg="add mod">
          <ac:chgData name="Harshad Makwana" userId="fc54e29a-ee11-42f9-82e2-18e2695916c1" providerId="ADAL" clId="{B9524FA3-9DA4-4EAE-B45C-32E5A3C27102}" dt="2023-01-08T10:15:39.787" v="1942" actId="1038"/>
          <ac:spMkLst>
            <pc:docMk/>
            <pc:sldMk cId="4022128821" sldId="264"/>
            <ac:spMk id="40" creationId="{C648106E-0AA3-5601-BE90-57869EF13009}"/>
          </ac:spMkLst>
        </pc:spChg>
        <pc:spChg chg="add mod">
          <ac:chgData name="Harshad Makwana" userId="fc54e29a-ee11-42f9-82e2-18e2695916c1" providerId="ADAL" clId="{B9524FA3-9DA4-4EAE-B45C-32E5A3C27102}" dt="2023-01-08T10:15:39.787" v="1942" actId="1038"/>
          <ac:spMkLst>
            <pc:docMk/>
            <pc:sldMk cId="4022128821" sldId="264"/>
            <ac:spMk id="41" creationId="{DBB5D014-2AAC-1EFB-4F3A-1DC9CE3CF8C6}"/>
          </ac:spMkLst>
        </pc:spChg>
        <pc:spChg chg="add mod">
          <ac:chgData name="Harshad Makwana" userId="fc54e29a-ee11-42f9-82e2-18e2695916c1" providerId="ADAL" clId="{B9524FA3-9DA4-4EAE-B45C-32E5A3C27102}" dt="2023-01-12T10:21:03.457" v="4834" actId="1076"/>
          <ac:spMkLst>
            <pc:docMk/>
            <pc:sldMk cId="4022128821" sldId="264"/>
            <ac:spMk id="42" creationId="{34C4216D-6BFC-5457-7F79-A3E2C85EBFB7}"/>
          </ac:spMkLst>
        </pc:spChg>
        <pc:spChg chg="add mod">
          <ac:chgData name="Harshad Makwana" userId="fc54e29a-ee11-42f9-82e2-18e2695916c1" providerId="ADAL" clId="{B9524FA3-9DA4-4EAE-B45C-32E5A3C27102}" dt="2023-01-12T11:02:36.197" v="5169" actId="1035"/>
          <ac:spMkLst>
            <pc:docMk/>
            <pc:sldMk cId="4022128821" sldId="264"/>
            <ac:spMk id="43" creationId="{E0799192-1E02-F3D8-F412-1F3875FAC0AB}"/>
          </ac:spMkLst>
        </pc:spChg>
        <pc:spChg chg="add mod">
          <ac:chgData name="Harshad Makwana" userId="fc54e29a-ee11-42f9-82e2-18e2695916c1" providerId="ADAL" clId="{B9524FA3-9DA4-4EAE-B45C-32E5A3C27102}" dt="2023-01-12T11:02:46.797" v="5209" actId="1035"/>
          <ac:spMkLst>
            <pc:docMk/>
            <pc:sldMk cId="4022128821" sldId="264"/>
            <ac:spMk id="44" creationId="{832E6BBE-DBB6-FAE1-2842-91605223919E}"/>
          </ac:spMkLst>
        </pc:spChg>
        <pc:spChg chg="add mod">
          <ac:chgData name="Harshad Makwana" userId="fc54e29a-ee11-42f9-82e2-18e2695916c1" providerId="ADAL" clId="{B9524FA3-9DA4-4EAE-B45C-32E5A3C27102}" dt="2023-01-12T11:02:56.875" v="5287" actId="1036"/>
          <ac:spMkLst>
            <pc:docMk/>
            <pc:sldMk cId="4022128821" sldId="264"/>
            <ac:spMk id="45" creationId="{C85EDF8D-DACB-BC71-CB6D-62570AECCA01}"/>
          </ac:spMkLst>
        </pc:spChg>
        <pc:spChg chg="add mod">
          <ac:chgData name="Harshad Makwana" userId="fc54e29a-ee11-42f9-82e2-18e2695916c1" providerId="ADAL" clId="{B9524FA3-9DA4-4EAE-B45C-32E5A3C27102}" dt="2023-01-12T11:03:06.592" v="5329" actId="1036"/>
          <ac:spMkLst>
            <pc:docMk/>
            <pc:sldMk cId="4022128821" sldId="264"/>
            <ac:spMk id="46" creationId="{25B4D953-3B98-8835-7957-4376721D2EE3}"/>
          </ac:spMkLst>
        </pc:spChg>
        <pc:spChg chg="add mod">
          <ac:chgData name="Harshad Makwana" userId="fc54e29a-ee11-42f9-82e2-18e2695916c1" providerId="ADAL" clId="{B9524FA3-9DA4-4EAE-B45C-32E5A3C27102}" dt="2023-01-12T11:03:20.781" v="5415" actId="1035"/>
          <ac:spMkLst>
            <pc:docMk/>
            <pc:sldMk cId="4022128821" sldId="264"/>
            <ac:spMk id="47" creationId="{FA663EFB-B7D7-6886-2860-04258B048ECA}"/>
          </ac:spMkLst>
        </pc:spChg>
        <pc:graphicFrameChg chg="del mod">
          <ac:chgData name="Harshad Makwana" userId="fc54e29a-ee11-42f9-82e2-18e2695916c1" providerId="ADAL" clId="{B9524FA3-9DA4-4EAE-B45C-32E5A3C27102}" dt="2023-01-08T10:05:33.391" v="1797" actId="478"/>
          <ac:graphicFrameMkLst>
            <pc:docMk/>
            <pc:sldMk cId="4022128821" sldId="264"/>
            <ac:graphicFrameMk id="3" creationId="{745E395D-1CF0-09F0-841E-6B6A9E34C561}"/>
          </ac:graphicFrameMkLst>
        </pc:graphicFrameChg>
        <pc:graphicFrameChg chg="mod modGraphic">
          <ac:chgData name="Harshad Makwana" userId="fc54e29a-ee11-42f9-82e2-18e2695916c1" providerId="ADAL" clId="{B9524FA3-9DA4-4EAE-B45C-32E5A3C27102}" dt="2023-01-08T11:18:41.772" v="3862" actId="20577"/>
          <ac:graphicFrameMkLst>
            <pc:docMk/>
            <pc:sldMk cId="4022128821" sldId="264"/>
            <ac:graphicFrameMk id="4" creationId="{5C6651C3-25A7-0C43-FA02-33D874301362}"/>
          </ac:graphicFrameMkLst>
        </pc:graphicFrameChg>
        <pc:graphicFrameChg chg="add mod">
          <ac:chgData name="Harshad Makwana" userId="fc54e29a-ee11-42f9-82e2-18e2695916c1" providerId="ADAL" clId="{B9524FA3-9DA4-4EAE-B45C-32E5A3C27102}" dt="2023-01-08T10:06:19.400" v="1806"/>
          <ac:graphicFrameMkLst>
            <pc:docMk/>
            <pc:sldMk cId="4022128821" sldId="264"/>
            <ac:graphicFrameMk id="24" creationId="{9D0E642C-D2D9-0B8B-0C9C-E8B1E327B13E}"/>
          </ac:graphicFrameMkLst>
        </pc:graphicFrameChg>
        <pc:graphicFrameChg chg="add mod modGraphic">
          <ac:chgData name="Harshad Makwana" userId="fc54e29a-ee11-42f9-82e2-18e2695916c1" providerId="ADAL" clId="{B9524FA3-9DA4-4EAE-B45C-32E5A3C27102}" dt="2023-01-12T06:36:23.257" v="4807" actId="20577"/>
          <ac:graphicFrameMkLst>
            <pc:docMk/>
            <pc:sldMk cId="4022128821" sldId="264"/>
            <ac:graphicFrameMk id="29" creationId="{8833A6AF-D5B3-105D-BDC2-86B7F49012C1}"/>
          </ac:graphicFrameMkLst>
        </pc:graphicFrameChg>
      </pc:sldChg>
      <pc:sldChg chg="addSp delSp modSp add mod ord">
        <pc:chgData name="Harshad Makwana" userId="fc54e29a-ee11-42f9-82e2-18e2695916c1" providerId="ADAL" clId="{B9524FA3-9DA4-4EAE-B45C-32E5A3C27102}" dt="2023-01-12T11:05:32.812" v="5457" actId="20577"/>
        <pc:sldMkLst>
          <pc:docMk/>
          <pc:sldMk cId="2116617967" sldId="265"/>
        </pc:sldMkLst>
        <pc:spChg chg="mod">
          <ac:chgData name="Harshad Makwana" userId="fc54e29a-ee11-42f9-82e2-18e2695916c1" providerId="ADAL" clId="{B9524FA3-9DA4-4EAE-B45C-32E5A3C27102}" dt="2023-01-08T10:44:21.026" v="3119" actId="1037"/>
          <ac:spMkLst>
            <pc:docMk/>
            <pc:sldMk cId="2116617967" sldId="265"/>
            <ac:spMk id="2" creationId="{C97665F2-F736-EFEE-D885-2A29FC868BB5}"/>
          </ac:spMkLst>
        </pc:spChg>
        <pc:spChg chg="mod">
          <ac:chgData name="Harshad Makwana" userId="fc54e29a-ee11-42f9-82e2-18e2695916c1" providerId="ADAL" clId="{B9524FA3-9DA4-4EAE-B45C-32E5A3C27102}" dt="2023-01-08T10:39:14.746" v="2556" actId="1036"/>
          <ac:spMkLst>
            <pc:docMk/>
            <pc:sldMk cId="2116617967" sldId="265"/>
            <ac:spMk id="5" creationId="{035279DE-8DCE-949E-EB80-C62559778574}"/>
          </ac:spMkLst>
        </pc:spChg>
        <pc:spChg chg="add mod">
          <ac:chgData name="Harshad Makwana" userId="fc54e29a-ee11-42f9-82e2-18e2695916c1" providerId="ADAL" clId="{B9524FA3-9DA4-4EAE-B45C-32E5A3C27102}" dt="2023-01-12T06:32:25.968" v="4624" actId="20577"/>
          <ac:spMkLst>
            <pc:docMk/>
            <pc:sldMk cId="2116617967" sldId="265"/>
            <ac:spMk id="21" creationId="{0EB72432-A810-4BFE-68BD-A674B6B857AC}"/>
          </ac:spMkLst>
        </pc:spChg>
        <pc:spChg chg="add mod">
          <ac:chgData name="Harshad Makwana" userId="fc54e29a-ee11-42f9-82e2-18e2695916c1" providerId="ADAL" clId="{B9524FA3-9DA4-4EAE-B45C-32E5A3C27102}" dt="2023-01-08T10:40:09.797" v="2615" actId="14100"/>
          <ac:spMkLst>
            <pc:docMk/>
            <pc:sldMk cId="2116617967" sldId="265"/>
            <ac:spMk id="22" creationId="{C32EBAF1-CA76-5E98-6137-00B9BD538671}"/>
          </ac:spMkLst>
        </pc:spChg>
        <pc:spChg chg="add del mod">
          <ac:chgData name="Harshad Makwana" userId="fc54e29a-ee11-42f9-82e2-18e2695916c1" providerId="ADAL" clId="{B9524FA3-9DA4-4EAE-B45C-32E5A3C27102}" dt="2023-01-12T06:32:34.801" v="4638" actId="20577"/>
          <ac:spMkLst>
            <pc:docMk/>
            <pc:sldMk cId="2116617967" sldId="265"/>
            <ac:spMk id="23" creationId="{211ADAC9-31E5-2485-099B-CF1963E943A6}"/>
          </ac:spMkLst>
        </pc:spChg>
        <pc:spChg chg="del mod">
          <ac:chgData name="Harshad Makwana" userId="fc54e29a-ee11-42f9-82e2-18e2695916c1" providerId="ADAL" clId="{B9524FA3-9DA4-4EAE-B45C-32E5A3C27102}" dt="2023-01-12T10:28:16.600" v="4888" actId="478"/>
          <ac:spMkLst>
            <pc:docMk/>
            <pc:sldMk cId="2116617967" sldId="265"/>
            <ac:spMk id="25" creationId="{36D5EDFB-8C1C-C732-3EA9-EC1AC4335050}"/>
          </ac:spMkLst>
        </pc:spChg>
        <pc:spChg chg="del mod">
          <ac:chgData name="Harshad Makwana" userId="fc54e29a-ee11-42f9-82e2-18e2695916c1" providerId="ADAL" clId="{B9524FA3-9DA4-4EAE-B45C-32E5A3C27102}" dt="2023-01-12T10:28:22.017" v="4891" actId="478"/>
          <ac:spMkLst>
            <pc:docMk/>
            <pc:sldMk cId="2116617967" sldId="265"/>
            <ac:spMk id="26" creationId="{2F1A9B62-47B9-ECF1-7EEF-A48F47C97FD9}"/>
          </ac:spMkLst>
        </pc:spChg>
        <pc:spChg chg="del">
          <ac:chgData name="Harshad Makwana" userId="fc54e29a-ee11-42f9-82e2-18e2695916c1" providerId="ADAL" clId="{B9524FA3-9DA4-4EAE-B45C-32E5A3C27102}" dt="2023-01-08T10:34:46.959" v="2322" actId="478"/>
          <ac:spMkLst>
            <pc:docMk/>
            <pc:sldMk cId="2116617967" sldId="265"/>
            <ac:spMk id="27" creationId="{07423DA5-D3CD-6906-0E07-7B19BE7BFF86}"/>
          </ac:spMkLst>
        </pc:spChg>
        <pc:spChg chg="del mod">
          <ac:chgData name="Harshad Makwana" userId="fc54e29a-ee11-42f9-82e2-18e2695916c1" providerId="ADAL" clId="{B9524FA3-9DA4-4EAE-B45C-32E5A3C27102}" dt="2023-01-08T10:34:46.959" v="2322" actId="478"/>
          <ac:spMkLst>
            <pc:docMk/>
            <pc:sldMk cId="2116617967" sldId="265"/>
            <ac:spMk id="28" creationId="{09C1CBCE-33F5-FB90-D35B-41875BD9239A}"/>
          </ac:spMkLst>
        </pc:spChg>
        <pc:spChg chg="del mod">
          <ac:chgData name="Harshad Makwana" userId="fc54e29a-ee11-42f9-82e2-18e2695916c1" providerId="ADAL" clId="{B9524FA3-9DA4-4EAE-B45C-32E5A3C27102}" dt="2023-01-12T10:38:26.096" v="4897" actId="478"/>
          <ac:spMkLst>
            <pc:docMk/>
            <pc:sldMk cId="2116617967" sldId="265"/>
            <ac:spMk id="30" creationId="{E06E50DE-4F23-EAA2-0AB9-ACD242B65654}"/>
          </ac:spMkLst>
        </pc:spChg>
        <pc:spChg chg="del mod">
          <ac:chgData name="Harshad Makwana" userId="fc54e29a-ee11-42f9-82e2-18e2695916c1" providerId="ADAL" clId="{B9524FA3-9DA4-4EAE-B45C-32E5A3C27102}" dt="2023-01-12T10:38:26.096" v="4897" actId="478"/>
          <ac:spMkLst>
            <pc:docMk/>
            <pc:sldMk cId="2116617967" sldId="265"/>
            <ac:spMk id="31" creationId="{B89F0BA8-E5F5-759F-E778-D75A56AAFF86}"/>
          </ac:spMkLst>
        </pc:spChg>
        <pc:spChg chg="del mod">
          <ac:chgData name="Harshad Makwana" userId="fc54e29a-ee11-42f9-82e2-18e2695916c1" providerId="ADAL" clId="{B9524FA3-9DA4-4EAE-B45C-32E5A3C27102}" dt="2023-01-08T10:34:36.366" v="2319" actId="478"/>
          <ac:spMkLst>
            <pc:docMk/>
            <pc:sldMk cId="2116617967" sldId="265"/>
            <ac:spMk id="32" creationId="{2306AEEA-C12B-36FC-6ED5-ECF894439460}"/>
          </ac:spMkLst>
        </pc:spChg>
        <pc:spChg chg="del">
          <ac:chgData name="Harshad Makwana" userId="fc54e29a-ee11-42f9-82e2-18e2695916c1" providerId="ADAL" clId="{B9524FA3-9DA4-4EAE-B45C-32E5A3C27102}" dt="2023-01-08T10:34:40.275" v="2320" actId="478"/>
          <ac:spMkLst>
            <pc:docMk/>
            <pc:sldMk cId="2116617967" sldId="265"/>
            <ac:spMk id="33" creationId="{3482788F-19A3-23A9-75AA-854C32306A5E}"/>
          </ac:spMkLst>
        </pc:spChg>
        <pc:spChg chg="add mod">
          <ac:chgData name="Harshad Makwana" userId="fc54e29a-ee11-42f9-82e2-18e2695916c1" providerId="ADAL" clId="{B9524FA3-9DA4-4EAE-B45C-32E5A3C27102}" dt="2023-01-08T10:40:51.592" v="2781" actId="14100"/>
          <ac:spMkLst>
            <pc:docMk/>
            <pc:sldMk cId="2116617967" sldId="265"/>
            <ac:spMk id="34" creationId="{1F381A9D-4F83-45C7-2859-81001A678C12}"/>
          </ac:spMkLst>
        </pc:spChg>
        <pc:spChg chg="add mod">
          <ac:chgData name="Harshad Makwana" userId="fc54e29a-ee11-42f9-82e2-18e2695916c1" providerId="ADAL" clId="{B9524FA3-9DA4-4EAE-B45C-32E5A3C27102}" dt="2023-01-08T10:41:10.638" v="2868" actId="20577"/>
          <ac:spMkLst>
            <pc:docMk/>
            <pc:sldMk cId="2116617967" sldId="265"/>
            <ac:spMk id="35" creationId="{E7950397-F246-9A94-0BFA-0AA5022F0721}"/>
          </ac:spMkLst>
        </pc:spChg>
        <pc:spChg chg="del">
          <ac:chgData name="Harshad Makwana" userId="fc54e29a-ee11-42f9-82e2-18e2695916c1" providerId="ADAL" clId="{B9524FA3-9DA4-4EAE-B45C-32E5A3C27102}" dt="2023-01-08T10:34:22.027" v="2316" actId="478"/>
          <ac:spMkLst>
            <pc:docMk/>
            <pc:sldMk cId="2116617967" sldId="265"/>
            <ac:spMk id="36" creationId="{75332ABA-D089-F50B-B3B8-0970F18F2970}"/>
          </ac:spMkLst>
        </pc:spChg>
        <pc:spChg chg="del">
          <ac:chgData name="Harshad Makwana" userId="fc54e29a-ee11-42f9-82e2-18e2695916c1" providerId="ADAL" clId="{B9524FA3-9DA4-4EAE-B45C-32E5A3C27102}" dt="2023-01-08T10:34:22.027" v="2316" actId="478"/>
          <ac:spMkLst>
            <pc:docMk/>
            <pc:sldMk cId="2116617967" sldId="265"/>
            <ac:spMk id="37" creationId="{55584D02-C09B-9C82-77AD-286E45CD6D54}"/>
          </ac:spMkLst>
        </pc:spChg>
        <pc:spChg chg="del">
          <ac:chgData name="Harshad Makwana" userId="fc54e29a-ee11-42f9-82e2-18e2695916c1" providerId="ADAL" clId="{B9524FA3-9DA4-4EAE-B45C-32E5A3C27102}" dt="2023-01-08T10:34:22.027" v="2316" actId="478"/>
          <ac:spMkLst>
            <pc:docMk/>
            <pc:sldMk cId="2116617967" sldId="265"/>
            <ac:spMk id="38" creationId="{25BE6DCD-0D2C-F8DF-CACE-BC118A698ED4}"/>
          </ac:spMkLst>
        </pc:spChg>
        <pc:spChg chg="del">
          <ac:chgData name="Harshad Makwana" userId="fc54e29a-ee11-42f9-82e2-18e2695916c1" providerId="ADAL" clId="{B9524FA3-9DA4-4EAE-B45C-32E5A3C27102}" dt="2023-01-08T10:34:22.027" v="2316" actId="478"/>
          <ac:spMkLst>
            <pc:docMk/>
            <pc:sldMk cId="2116617967" sldId="265"/>
            <ac:spMk id="39" creationId="{04DE7D35-51DD-6577-C160-96F5983EF3EB}"/>
          </ac:spMkLst>
        </pc:spChg>
        <pc:spChg chg="mod">
          <ac:chgData name="Harshad Makwana" userId="fc54e29a-ee11-42f9-82e2-18e2695916c1" providerId="ADAL" clId="{B9524FA3-9DA4-4EAE-B45C-32E5A3C27102}" dt="2023-01-08T10:39:23.973" v="2571" actId="1035"/>
          <ac:spMkLst>
            <pc:docMk/>
            <pc:sldMk cId="2116617967" sldId="265"/>
            <ac:spMk id="40" creationId="{C648106E-0AA3-5601-BE90-57869EF13009}"/>
          </ac:spMkLst>
        </pc:spChg>
        <pc:spChg chg="mod">
          <ac:chgData name="Harshad Makwana" userId="fc54e29a-ee11-42f9-82e2-18e2695916c1" providerId="ADAL" clId="{B9524FA3-9DA4-4EAE-B45C-32E5A3C27102}" dt="2023-01-08T10:39:23.973" v="2571" actId="1035"/>
          <ac:spMkLst>
            <pc:docMk/>
            <pc:sldMk cId="2116617967" sldId="265"/>
            <ac:spMk id="41" creationId="{DBB5D014-2AAC-1EFB-4F3A-1DC9CE3CF8C6}"/>
          </ac:spMkLst>
        </pc:spChg>
        <pc:spChg chg="add del mod">
          <ac:chgData name="Harshad Makwana" userId="fc54e29a-ee11-42f9-82e2-18e2695916c1" providerId="ADAL" clId="{B9524FA3-9DA4-4EAE-B45C-32E5A3C27102}" dt="2023-01-12T10:28:11.913" v="4887" actId="478"/>
          <ac:spMkLst>
            <pc:docMk/>
            <pc:sldMk cId="2116617967" sldId="265"/>
            <ac:spMk id="42" creationId="{477EEF81-FD55-7027-E490-F5A4E86D8D1B}"/>
          </ac:spMkLst>
        </pc:spChg>
        <pc:spChg chg="add del mod">
          <ac:chgData name="Harshad Makwana" userId="fc54e29a-ee11-42f9-82e2-18e2695916c1" providerId="ADAL" clId="{B9524FA3-9DA4-4EAE-B45C-32E5A3C27102}" dt="2023-01-12T10:28:11.913" v="4887" actId="478"/>
          <ac:spMkLst>
            <pc:docMk/>
            <pc:sldMk cId="2116617967" sldId="265"/>
            <ac:spMk id="43" creationId="{D3A5ED2C-D213-3F75-4B5B-2D574AD69E20}"/>
          </ac:spMkLst>
        </pc:spChg>
        <pc:graphicFrameChg chg="mod modGraphic">
          <ac:chgData name="Harshad Makwana" userId="fc54e29a-ee11-42f9-82e2-18e2695916c1" providerId="ADAL" clId="{B9524FA3-9DA4-4EAE-B45C-32E5A3C27102}" dt="2023-01-08T11:17:58.924" v="3842" actId="20577"/>
          <ac:graphicFrameMkLst>
            <pc:docMk/>
            <pc:sldMk cId="2116617967" sldId="265"/>
            <ac:graphicFrameMk id="4" creationId="{5C6651C3-25A7-0C43-FA02-33D874301362}"/>
          </ac:graphicFrameMkLst>
        </pc:graphicFrameChg>
        <pc:graphicFrameChg chg="mod modGraphic">
          <ac:chgData name="Harshad Makwana" userId="fc54e29a-ee11-42f9-82e2-18e2695916c1" providerId="ADAL" clId="{B9524FA3-9DA4-4EAE-B45C-32E5A3C27102}" dt="2023-01-12T11:04:53.526" v="5417" actId="14100"/>
          <ac:graphicFrameMkLst>
            <pc:docMk/>
            <pc:sldMk cId="2116617967" sldId="265"/>
            <ac:graphicFrameMk id="24" creationId="{9D0E642C-D2D9-0B8B-0C9C-E8B1E327B13E}"/>
          </ac:graphicFrameMkLst>
        </pc:graphicFrameChg>
        <pc:graphicFrameChg chg="mod modGraphic">
          <ac:chgData name="Harshad Makwana" userId="fc54e29a-ee11-42f9-82e2-18e2695916c1" providerId="ADAL" clId="{B9524FA3-9DA4-4EAE-B45C-32E5A3C27102}" dt="2023-01-12T11:05:32.812" v="5457" actId="20577"/>
          <ac:graphicFrameMkLst>
            <pc:docMk/>
            <pc:sldMk cId="2116617967" sldId="265"/>
            <ac:graphicFrameMk id="29" creationId="{8833A6AF-D5B3-105D-BDC2-86B7F49012C1}"/>
          </ac:graphicFrameMkLst>
        </pc:graphicFrameChg>
      </pc:sldChg>
      <pc:sldChg chg="add del">
        <pc:chgData name="Harshad Makwana" userId="fc54e29a-ee11-42f9-82e2-18e2695916c1" providerId="ADAL" clId="{B9524FA3-9DA4-4EAE-B45C-32E5A3C27102}" dt="2023-01-08T10:06:08.990" v="1805"/>
        <pc:sldMkLst>
          <pc:docMk/>
          <pc:sldMk cId="2280095874" sldId="265"/>
        </pc:sldMkLst>
      </pc:sldChg>
      <pc:sldChg chg="modSp add del mod">
        <pc:chgData name="Harshad Makwana" userId="fc54e29a-ee11-42f9-82e2-18e2695916c1" providerId="ADAL" clId="{B9524FA3-9DA4-4EAE-B45C-32E5A3C27102}" dt="2023-01-08T10:33:10.200" v="2296" actId="47"/>
        <pc:sldMkLst>
          <pc:docMk/>
          <pc:sldMk cId="3096780512" sldId="265"/>
        </pc:sldMkLst>
        <pc:spChg chg="mod">
          <ac:chgData name="Harshad Makwana" userId="fc54e29a-ee11-42f9-82e2-18e2695916c1" providerId="ADAL" clId="{B9524FA3-9DA4-4EAE-B45C-32E5A3C27102}" dt="2023-01-08T10:21:54.769" v="2057" actId="20577"/>
          <ac:spMkLst>
            <pc:docMk/>
            <pc:sldMk cId="3096780512" sldId="265"/>
            <ac:spMk id="2" creationId="{C97665F2-F736-EFEE-D885-2A29FC868BB5}"/>
          </ac:spMkLst>
        </pc:spChg>
        <pc:graphicFrameChg chg="modGraphic">
          <ac:chgData name="Harshad Makwana" userId="fc54e29a-ee11-42f9-82e2-18e2695916c1" providerId="ADAL" clId="{B9524FA3-9DA4-4EAE-B45C-32E5A3C27102}" dt="2023-01-08T10:22:00.061" v="2064" actId="5793"/>
          <ac:graphicFrameMkLst>
            <pc:docMk/>
            <pc:sldMk cId="3096780512" sldId="265"/>
            <ac:graphicFrameMk id="4" creationId="{5C6651C3-25A7-0C43-FA02-33D874301362}"/>
          </ac:graphicFrameMkLst>
        </pc:graphicFrameChg>
      </pc:sldChg>
      <pc:sldChg chg="addSp delSp modSp add mod ord modNotesTx">
        <pc:chgData name="Harshad Makwana" userId="fc54e29a-ee11-42f9-82e2-18e2695916c1" providerId="ADAL" clId="{B9524FA3-9DA4-4EAE-B45C-32E5A3C27102}" dt="2023-01-12T11:01:32.583" v="5099" actId="1036"/>
        <pc:sldMkLst>
          <pc:docMk/>
          <pc:sldMk cId="2500765223" sldId="266"/>
        </pc:sldMkLst>
        <pc:spChg chg="mod">
          <ac:chgData name="Harshad Makwana" userId="fc54e29a-ee11-42f9-82e2-18e2695916c1" providerId="ADAL" clId="{B9524FA3-9DA4-4EAE-B45C-32E5A3C27102}" dt="2023-01-08T11:17:42.353" v="3832" actId="20577"/>
          <ac:spMkLst>
            <pc:docMk/>
            <pc:sldMk cId="2500765223" sldId="266"/>
            <ac:spMk id="2" creationId="{C97665F2-F736-EFEE-D885-2A29FC868BB5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6" creationId="{50F2674C-F8B2-E3A3-1DFF-63F951C0D25D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7" creationId="{27344052-917A-9ACE-B0DE-DAA6F115FE1D}"/>
          </ac:spMkLst>
        </pc:spChg>
        <pc:spChg chg="add mod">
          <ac:chgData name="Harshad Makwana" userId="fc54e29a-ee11-42f9-82e2-18e2695916c1" providerId="ADAL" clId="{B9524FA3-9DA4-4EAE-B45C-32E5A3C27102}" dt="2023-01-12T11:01:32.583" v="5099" actId="1036"/>
          <ac:spMkLst>
            <pc:docMk/>
            <pc:sldMk cId="2500765223" sldId="266"/>
            <ac:spMk id="7" creationId="{B8C76DF2-189C-4374-64B5-58643CF423F5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8" creationId="{7B8D87A9-A037-DE32-C13D-14459D0533B9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9" creationId="{7BDBE775-4BA2-7A29-7E0F-495F3CD05D00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10" creationId="{53A7A715-7100-C419-1FA5-A42090CFDBFF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11" creationId="{5EFFA0F8-8629-51B7-6F0A-00BA5DCB2D7E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12" creationId="{E1778D8D-2D69-A407-EC06-A69A5D66F721}"/>
          </ac:spMkLst>
        </pc:spChg>
        <pc:spChg chg="del mod">
          <ac:chgData name="Harshad Makwana" userId="fc54e29a-ee11-42f9-82e2-18e2695916c1" providerId="ADAL" clId="{B9524FA3-9DA4-4EAE-B45C-32E5A3C27102}" dt="2023-01-08T11:09:47.368" v="3621" actId="478"/>
          <ac:spMkLst>
            <pc:docMk/>
            <pc:sldMk cId="2500765223" sldId="266"/>
            <ac:spMk id="13" creationId="{F9559B67-272E-AD4F-33B6-AFDAC9D900AF}"/>
          </ac:spMkLst>
        </pc:spChg>
        <pc:spChg chg="add mod">
          <ac:chgData name="Harshad Makwana" userId="fc54e29a-ee11-42f9-82e2-18e2695916c1" providerId="ADAL" clId="{B9524FA3-9DA4-4EAE-B45C-32E5A3C27102}" dt="2023-01-08T11:15:14.946" v="3802" actId="1037"/>
          <ac:spMkLst>
            <pc:docMk/>
            <pc:sldMk cId="2500765223" sldId="266"/>
            <ac:spMk id="14" creationId="{88EB793A-2BAA-17F4-C406-E0FDC0F61F72}"/>
          </ac:spMkLst>
        </pc:spChg>
        <pc:graphicFrameChg chg="add mod modGraphic">
          <ac:chgData name="Harshad Makwana" userId="fc54e29a-ee11-42f9-82e2-18e2695916c1" providerId="ADAL" clId="{B9524FA3-9DA4-4EAE-B45C-32E5A3C27102}" dt="2023-01-12T10:26:43.621" v="4886" actId="20577"/>
          <ac:graphicFrameMkLst>
            <pc:docMk/>
            <pc:sldMk cId="2500765223" sldId="266"/>
            <ac:graphicFrameMk id="3" creationId="{0D4DAB95-26AD-C751-FC03-B4E14C9369AA}"/>
          </ac:graphicFrameMkLst>
        </pc:graphicFrameChg>
        <pc:graphicFrameChg chg="mod modGraphic">
          <ac:chgData name="Harshad Makwana" userId="fc54e29a-ee11-42f9-82e2-18e2695916c1" providerId="ADAL" clId="{B9524FA3-9DA4-4EAE-B45C-32E5A3C27102}" dt="2023-01-08T11:17:29.776" v="3827" actId="20577"/>
          <ac:graphicFrameMkLst>
            <pc:docMk/>
            <pc:sldMk cId="2500765223" sldId="266"/>
            <ac:graphicFrameMk id="4" creationId="{5C6651C3-25A7-0C43-FA02-33D87430136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C36B1-1A1B-4281-B48A-AB84B42C5133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4329-4021-4452-A5A5-CE38DE147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9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search Room Master to filter out records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4329-4021-4452-A5A5-CE38DE147F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3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8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5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3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bc.xyz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Rainbow on sky">
            <a:extLst>
              <a:ext uri="{FF2B5EF4-FFF2-40B4-BE49-F238E27FC236}">
                <a16:creationId xmlns:a16="http://schemas.microsoft.com/office/drawing/2014/main" id="{F6132093-8A15-F057-0539-8C6E974DC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7783" b="6307"/>
          <a:stretch/>
        </p:blipFill>
        <p:spPr>
          <a:xfrm>
            <a:off x="20" y="-13242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7C6BB-E24B-ABE2-784F-DC62C0473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Room Booking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5F2-F736-EFEE-D885-2A29FC86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52" y="603250"/>
            <a:ext cx="10515600" cy="1325563"/>
          </a:xfrm>
        </p:spPr>
        <p:txBody>
          <a:bodyPr/>
          <a:lstStyle/>
          <a:p>
            <a:r>
              <a:rPr lang="en-US" dirty="0"/>
              <a:t>Building Master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651C3-25A7-0C43-FA02-33D874301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655737"/>
              </p:ext>
            </p:extLst>
          </p:nvPr>
        </p:nvGraphicFramePr>
        <p:xfrm>
          <a:off x="811697" y="1928812"/>
          <a:ext cx="2338958" cy="432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58">
                  <a:extLst>
                    <a:ext uri="{9D8B030D-6E8A-4147-A177-3AD203B41FA5}">
                      <a16:colId xmlns:a16="http://schemas.microsoft.com/office/drawing/2014/main" val="1657997702"/>
                    </a:ext>
                  </a:extLst>
                </a:gridCol>
              </a:tblGrid>
              <a:tr h="865187">
                <a:tc>
                  <a:txBody>
                    <a:bodyPr/>
                    <a:lstStyle/>
                    <a:p>
                      <a:r>
                        <a:rPr lang="en-US" sz="3200" b="1" dirty="0"/>
                        <a:t>Left Menu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90040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r>
                        <a:rPr lang="en-US" sz="3200" dirty="0"/>
                        <a:t>Building Master </a:t>
                      </a:r>
                      <a:r>
                        <a:rPr lang="en-US" sz="3200" dirty="0">
                          <a:sym typeface="Wingdings" panose="05000000000000000000" pitchFamily="2" charset="2"/>
                        </a:rPr>
                        <a:t>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77389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Room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60041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Guest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33127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Booking Details 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675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432829-7A3F-BD15-C0FF-A4D54DDFA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21072"/>
              </p:ext>
            </p:extLst>
          </p:nvPr>
        </p:nvGraphicFramePr>
        <p:xfrm>
          <a:off x="3217580" y="1928812"/>
          <a:ext cx="8430470" cy="432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470">
                  <a:extLst>
                    <a:ext uri="{9D8B030D-6E8A-4147-A177-3AD203B41FA5}">
                      <a16:colId xmlns:a16="http://schemas.microsoft.com/office/drawing/2014/main" val="2237060161"/>
                    </a:ext>
                  </a:extLst>
                </a:gridCol>
              </a:tblGrid>
              <a:tr h="432593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 marL="110642" marR="110642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8778144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C98488D-71EB-0105-93A5-0ECBD379F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14018"/>
              </p:ext>
            </p:extLst>
          </p:nvPr>
        </p:nvGraphicFramePr>
        <p:xfrm>
          <a:off x="3412226" y="2048081"/>
          <a:ext cx="8041174" cy="24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196">
                  <a:extLst>
                    <a:ext uri="{9D8B030D-6E8A-4147-A177-3AD203B41FA5}">
                      <a16:colId xmlns:a16="http://schemas.microsoft.com/office/drawing/2014/main" val="1536771265"/>
                    </a:ext>
                  </a:extLst>
                </a:gridCol>
                <a:gridCol w="1695638">
                  <a:extLst>
                    <a:ext uri="{9D8B030D-6E8A-4147-A177-3AD203B41FA5}">
                      <a16:colId xmlns:a16="http://schemas.microsoft.com/office/drawing/2014/main" val="3504026143"/>
                    </a:ext>
                  </a:extLst>
                </a:gridCol>
                <a:gridCol w="1398257">
                  <a:extLst>
                    <a:ext uri="{9D8B030D-6E8A-4147-A177-3AD203B41FA5}">
                      <a16:colId xmlns:a16="http://schemas.microsoft.com/office/drawing/2014/main" val="2141296435"/>
                    </a:ext>
                  </a:extLst>
                </a:gridCol>
                <a:gridCol w="1274613">
                  <a:extLst>
                    <a:ext uri="{9D8B030D-6E8A-4147-A177-3AD203B41FA5}">
                      <a16:colId xmlns:a16="http://schemas.microsoft.com/office/drawing/2014/main" val="1136995169"/>
                    </a:ext>
                  </a:extLst>
                </a:gridCol>
                <a:gridCol w="1073427">
                  <a:extLst>
                    <a:ext uri="{9D8B030D-6E8A-4147-A177-3AD203B41FA5}">
                      <a16:colId xmlns:a16="http://schemas.microsoft.com/office/drawing/2014/main" val="1338689344"/>
                    </a:ext>
                  </a:extLst>
                </a:gridCol>
                <a:gridCol w="1660043">
                  <a:extLst>
                    <a:ext uri="{9D8B030D-6E8A-4147-A177-3AD203B41FA5}">
                      <a16:colId xmlns:a16="http://schemas.microsoft.com/office/drawing/2014/main" val="1081253652"/>
                    </a:ext>
                  </a:extLst>
                </a:gridCol>
              </a:tblGrid>
              <a:tr h="3828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 ID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 Name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Number of Floors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No of Rooms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Address 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Action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85094"/>
                  </a:ext>
                </a:extLst>
              </a:tr>
              <a:tr h="3828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 1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10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Pune 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36968"/>
                  </a:ext>
                </a:extLst>
              </a:tr>
              <a:tr h="3828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 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Pune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233226"/>
                  </a:ext>
                </a:extLst>
              </a:tr>
              <a:tr h="3828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3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 3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ova" panose="020B0504020202020204" pitchFamily="34" charset="0"/>
                        </a:rPr>
                        <a:t>8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ova" panose="020B0504020202020204" pitchFamily="34" charset="0"/>
                        </a:rPr>
                        <a:t>Mumbai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49393"/>
                  </a:ext>
                </a:extLst>
              </a:tr>
              <a:tr h="38286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4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 5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3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ova" panose="020B0504020202020204" pitchFamily="34" charset="0"/>
                        </a:rPr>
                        <a:t>20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ova" panose="020B0504020202020204" pitchFamily="34" charset="0"/>
                        </a:rPr>
                        <a:t>Mumbai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9683"/>
                  </a:ext>
                </a:extLst>
              </a:tr>
              <a:tr h="382864"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466"/>
                  </a:ext>
                </a:extLst>
              </a:tr>
            </a:tbl>
          </a:graphicData>
        </a:graphic>
      </p:graphicFrame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2C812F3-E572-1A0F-DB77-9F9602A503BA}"/>
              </a:ext>
            </a:extLst>
          </p:cNvPr>
          <p:cNvSpPr/>
          <p:nvPr/>
        </p:nvSpPr>
        <p:spPr>
          <a:xfrm>
            <a:off x="3414091" y="4329282"/>
            <a:ext cx="1091648" cy="242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Add New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614B639-7783-2058-2DF3-F7D122AE2371}"/>
              </a:ext>
            </a:extLst>
          </p:cNvPr>
          <p:cNvSpPr/>
          <p:nvPr/>
        </p:nvSpPr>
        <p:spPr>
          <a:xfrm>
            <a:off x="9544050" y="2171700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5F2-F736-EFEE-D885-2A29FC86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52" y="603250"/>
            <a:ext cx="10515600" cy="1325563"/>
          </a:xfrm>
        </p:spPr>
        <p:txBody>
          <a:bodyPr/>
          <a:lstStyle/>
          <a:p>
            <a:r>
              <a:rPr lang="en-US" dirty="0"/>
              <a:t>Room Master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651C3-25A7-0C43-FA02-33D874301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99050"/>
              </p:ext>
            </p:extLst>
          </p:nvPr>
        </p:nvGraphicFramePr>
        <p:xfrm>
          <a:off x="811697" y="1928812"/>
          <a:ext cx="2338958" cy="452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958">
                  <a:extLst>
                    <a:ext uri="{9D8B030D-6E8A-4147-A177-3AD203B41FA5}">
                      <a16:colId xmlns:a16="http://schemas.microsoft.com/office/drawing/2014/main" val="1657997702"/>
                    </a:ext>
                  </a:extLst>
                </a:gridCol>
              </a:tblGrid>
              <a:tr h="865187">
                <a:tc>
                  <a:txBody>
                    <a:bodyPr/>
                    <a:lstStyle/>
                    <a:p>
                      <a:r>
                        <a:rPr lang="en-US" sz="3200" b="1" dirty="0"/>
                        <a:t>Left Menu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90040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Building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77389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Room Master </a:t>
                      </a:r>
                      <a:r>
                        <a:rPr lang="en-US" sz="3200" dirty="0">
                          <a:sym typeface="Wingdings" panose="05000000000000000000" pitchFamily="2" charset="2"/>
                        </a:rPr>
                        <a:t>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60041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Guest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33127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Booking Details </a:t>
                      </a:r>
                      <a:endParaRPr lang="en-IN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675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432829-7A3F-BD15-C0FF-A4D54DDFAD22}"/>
              </a:ext>
            </a:extLst>
          </p:cNvPr>
          <p:cNvGraphicFramePr>
            <a:graphicFrameLocks noGrp="1"/>
          </p:cNvGraphicFramePr>
          <p:nvPr/>
        </p:nvGraphicFramePr>
        <p:xfrm>
          <a:off x="3217580" y="1928812"/>
          <a:ext cx="8430469" cy="432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469">
                  <a:extLst>
                    <a:ext uri="{9D8B030D-6E8A-4147-A177-3AD203B41FA5}">
                      <a16:colId xmlns:a16="http://schemas.microsoft.com/office/drawing/2014/main" val="2237060161"/>
                    </a:ext>
                  </a:extLst>
                </a:gridCol>
              </a:tblGrid>
              <a:tr h="432593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 marL="110642" marR="110642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8778144"/>
                  </a:ext>
                </a:extLst>
              </a:tr>
            </a:tbl>
          </a:graphicData>
        </a:graphic>
      </p:graphicFrame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D4DAB95-26AD-C751-FC03-B4E14C936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4479"/>
              </p:ext>
            </p:extLst>
          </p:nvPr>
        </p:nvGraphicFramePr>
        <p:xfrm>
          <a:off x="3384274" y="2160387"/>
          <a:ext cx="8171625" cy="273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047">
                  <a:extLst>
                    <a:ext uri="{9D8B030D-6E8A-4147-A177-3AD203B41FA5}">
                      <a16:colId xmlns:a16="http://schemas.microsoft.com/office/drawing/2014/main" val="37485307"/>
                    </a:ext>
                  </a:extLst>
                </a:gridCol>
                <a:gridCol w="681678">
                  <a:extLst>
                    <a:ext uri="{9D8B030D-6E8A-4147-A177-3AD203B41FA5}">
                      <a16:colId xmlns:a16="http://schemas.microsoft.com/office/drawing/2014/main" val="357129423"/>
                    </a:ext>
                  </a:extLst>
                </a:gridCol>
                <a:gridCol w="682103">
                  <a:extLst>
                    <a:ext uri="{9D8B030D-6E8A-4147-A177-3AD203B41FA5}">
                      <a16:colId xmlns:a16="http://schemas.microsoft.com/office/drawing/2014/main" val="2478878561"/>
                    </a:ext>
                  </a:extLst>
                </a:gridCol>
                <a:gridCol w="691987">
                  <a:extLst>
                    <a:ext uri="{9D8B030D-6E8A-4147-A177-3AD203B41FA5}">
                      <a16:colId xmlns:a16="http://schemas.microsoft.com/office/drawing/2014/main" val="2962126246"/>
                    </a:ext>
                  </a:extLst>
                </a:gridCol>
                <a:gridCol w="691987">
                  <a:extLst>
                    <a:ext uri="{9D8B030D-6E8A-4147-A177-3AD203B41FA5}">
                      <a16:colId xmlns:a16="http://schemas.microsoft.com/office/drawing/2014/main" val="563385323"/>
                    </a:ext>
                  </a:extLst>
                </a:gridCol>
                <a:gridCol w="691987">
                  <a:extLst>
                    <a:ext uri="{9D8B030D-6E8A-4147-A177-3AD203B41FA5}">
                      <a16:colId xmlns:a16="http://schemas.microsoft.com/office/drawing/2014/main" val="823653215"/>
                    </a:ext>
                  </a:extLst>
                </a:gridCol>
                <a:gridCol w="691987">
                  <a:extLst>
                    <a:ext uri="{9D8B030D-6E8A-4147-A177-3AD203B41FA5}">
                      <a16:colId xmlns:a16="http://schemas.microsoft.com/office/drawing/2014/main" val="76541403"/>
                    </a:ext>
                  </a:extLst>
                </a:gridCol>
                <a:gridCol w="563475">
                  <a:extLst>
                    <a:ext uri="{9D8B030D-6E8A-4147-A177-3AD203B41FA5}">
                      <a16:colId xmlns:a16="http://schemas.microsoft.com/office/drawing/2014/main" val="4288892877"/>
                    </a:ext>
                  </a:extLst>
                </a:gridCol>
                <a:gridCol w="810612">
                  <a:extLst>
                    <a:ext uri="{9D8B030D-6E8A-4147-A177-3AD203B41FA5}">
                      <a16:colId xmlns:a16="http://schemas.microsoft.com/office/drawing/2014/main" val="3328254727"/>
                    </a:ext>
                  </a:extLst>
                </a:gridCol>
                <a:gridCol w="395421">
                  <a:extLst>
                    <a:ext uri="{9D8B030D-6E8A-4147-A177-3AD203B41FA5}">
                      <a16:colId xmlns:a16="http://schemas.microsoft.com/office/drawing/2014/main" val="511116075"/>
                    </a:ext>
                  </a:extLst>
                </a:gridCol>
                <a:gridCol w="583246">
                  <a:extLst>
                    <a:ext uri="{9D8B030D-6E8A-4147-A177-3AD203B41FA5}">
                      <a16:colId xmlns:a16="http://schemas.microsoft.com/office/drawing/2014/main" val="1565220270"/>
                    </a:ext>
                  </a:extLst>
                </a:gridCol>
                <a:gridCol w="1028095">
                  <a:extLst>
                    <a:ext uri="{9D8B030D-6E8A-4147-A177-3AD203B41FA5}">
                      <a16:colId xmlns:a16="http://schemas.microsoft.com/office/drawing/2014/main" val="979757926"/>
                    </a:ext>
                  </a:extLst>
                </a:gridCol>
              </a:tblGrid>
              <a:tr h="94113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Room Id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 ID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Room No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Floor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Check-in Date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Check-out Date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Room Active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No of Beds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Attached Bathroom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AC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Geyser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Action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723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72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12.01.2023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14.01.2023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Yes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No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No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No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2305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102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Yes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Yes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Yes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Yes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82238"/>
                  </a:ext>
                </a:extLst>
              </a:tr>
              <a:tr h="378842"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28961"/>
                  </a:ext>
                </a:extLst>
              </a:tr>
              <a:tr h="378842"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71052"/>
                  </a:ext>
                </a:extLst>
              </a:tr>
            </a:tbl>
          </a:graphicData>
        </a:graphic>
      </p:graphicFrame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8EB793A-2BAA-17F4-C406-E0FDC0F61F72}"/>
              </a:ext>
            </a:extLst>
          </p:cNvPr>
          <p:cNvSpPr/>
          <p:nvPr/>
        </p:nvSpPr>
        <p:spPr>
          <a:xfrm>
            <a:off x="3387587" y="5031649"/>
            <a:ext cx="1091648" cy="242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Add New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8C76DF2-189C-4374-64B5-58643CF423F5}"/>
              </a:ext>
            </a:extLst>
          </p:cNvPr>
          <p:cNvSpPr/>
          <p:nvPr/>
        </p:nvSpPr>
        <p:spPr>
          <a:xfrm>
            <a:off x="4214806" y="2671772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5F2-F736-EFEE-D885-2A29FC86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603250"/>
            <a:ext cx="10515600" cy="1325563"/>
          </a:xfrm>
        </p:spPr>
        <p:txBody>
          <a:bodyPr/>
          <a:lstStyle/>
          <a:p>
            <a:r>
              <a:rPr lang="en-US" dirty="0"/>
              <a:t>Guest Master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651C3-25A7-0C43-FA02-33D874301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54649"/>
              </p:ext>
            </p:extLst>
          </p:nvPr>
        </p:nvGraphicFramePr>
        <p:xfrm>
          <a:off x="838200" y="1928813"/>
          <a:ext cx="2276276" cy="432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76">
                  <a:extLst>
                    <a:ext uri="{9D8B030D-6E8A-4147-A177-3AD203B41FA5}">
                      <a16:colId xmlns:a16="http://schemas.microsoft.com/office/drawing/2014/main" val="1657997702"/>
                    </a:ext>
                  </a:extLst>
                </a:gridCol>
              </a:tblGrid>
              <a:tr h="865187">
                <a:tc>
                  <a:txBody>
                    <a:bodyPr/>
                    <a:lstStyle/>
                    <a:p>
                      <a:r>
                        <a:rPr lang="en-US" sz="3200" b="1" dirty="0"/>
                        <a:t>Left Menu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90040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Building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77389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Room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60041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Guest Master </a:t>
                      </a:r>
                      <a:r>
                        <a:rPr lang="en-US" sz="3200" dirty="0">
                          <a:sym typeface="Wingdings" panose="05000000000000000000" pitchFamily="2" charset="2"/>
                        </a:rPr>
                        <a:t>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33127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Booking Details 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67521"/>
                  </a:ext>
                </a:extLst>
              </a:tr>
            </a:tbl>
          </a:graphicData>
        </a:graphic>
      </p:graphicFrame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9D0E642C-D2D9-0B8B-0C9C-E8B1E327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90378"/>
              </p:ext>
            </p:extLst>
          </p:nvPr>
        </p:nvGraphicFramePr>
        <p:xfrm>
          <a:off x="3114476" y="1928812"/>
          <a:ext cx="8901312" cy="432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312">
                  <a:extLst>
                    <a:ext uri="{9D8B030D-6E8A-4147-A177-3AD203B41FA5}">
                      <a16:colId xmlns:a16="http://schemas.microsoft.com/office/drawing/2014/main" val="2237060161"/>
                    </a:ext>
                  </a:extLst>
                </a:gridCol>
              </a:tblGrid>
              <a:tr h="432593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 marL="110642" marR="110642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8778144"/>
                  </a:ext>
                </a:extLst>
              </a:tr>
            </a:tbl>
          </a:graphicData>
        </a:graphic>
      </p:graphicFrame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833A6AF-D5B3-105D-BDC2-86B7F490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75473"/>
              </p:ext>
            </p:extLst>
          </p:nvPr>
        </p:nvGraphicFramePr>
        <p:xfrm>
          <a:off x="3164576" y="2614958"/>
          <a:ext cx="8851212" cy="270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00">
                  <a:extLst>
                    <a:ext uri="{9D8B030D-6E8A-4147-A177-3AD203B41FA5}">
                      <a16:colId xmlns:a16="http://schemas.microsoft.com/office/drawing/2014/main" val="3519946205"/>
                    </a:ext>
                  </a:extLst>
                </a:gridCol>
                <a:gridCol w="1291982">
                  <a:extLst>
                    <a:ext uri="{9D8B030D-6E8A-4147-A177-3AD203B41FA5}">
                      <a16:colId xmlns:a16="http://schemas.microsoft.com/office/drawing/2014/main" val="3602401738"/>
                    </a:ext>
                  </a:extLst>
                </a:gridCol>
                <a:gridCol w="788583">
                  <a:extLst>
                    <a:ext uri="{9D8B030D-6E8A-4147-A177-3AD203B41FA5}">
                      <a16:colId xmlns:a16="http://schemas.microsoft.com/office/drawing/2014/main" val="292729814"/>
                    </a:ext>
                  </a:extLst>
                </a:gridCol>
                <a:gridCol w="813616">
                  <a:extLst>
                    <a:ext uri="{9D8B030D-6E8A-4147-A177-3AD203B41FA5}">
                      <a16:colId xmlns:a16="http://schemas.microsoft.com/office/drawing/2014/main" val="1805607756"/>
                    </a:ext>
                  </a:extLst>
                </a:gridCol>
                <a:gridCol w="976339">
                  <a:extLst>
                    <a:ext uri="{9D8B030D-6E8A-4147-A177-3AD203B41FA5}">
                      <a16:colId xmlns:a16="http://schemas.microsoft.com/office/drawing/2014/main" val="441140871"/>
                    </a:ext>
                  </a:extLst>
                </a:gridCol>
                <a:gridCol w="876202">
                  <a:extLst>
                    <a:ext uri="{9D8B030D-6E8A-4147-A177-3AD203B41FA5}">
                      <a16:colId xmlns:a16="http://schemas.microsoft.com/office/drawing/2014/main" val="2251327249"/>
                    </a:ext>
                  </a:extLst>
                </a:gridCol>
                <a:gridCol w="763548">
                  <a:extLst>
                    <a:ext uri="{9D8B030D-6E8A-4147-A177-3AD203B41FA5}">
                      <a16:colId xmlns:a16="http://schemas.microsoft.com/office/drawing/2014/main" val="2289168203"/>
                    </a:ext>
                  </a:extLst>
                </a:gridCol>
                <a:gridCol w="763548">
                  <a:extLst>
                    <a:ext uri="{9D8B030D-6E8A-4147-A177-3AD203B41FA5}">
                      <a16:colId xmlns:a16="http://schemas.microsoft.com/office/drawing/2014/main" val="1188551154"/>
                    </a:ext>
                  </a:extLst>
                </a:gridCol>
                <a:gridCol w="938788">
                  <a:extLst>
                    <a:ext uri="{9D8B030D-6E8A-4147-A177-3AD203B41FA5}">
                      <a16:colId xmlns:a16="http://schemas.microsoft.com/office/drawing/2014/main" val="414545404"/>
                    </a:ext>
                  </a:extLst>
                </a:gridCol>
                <a:gridCol w="593003">
                  <a:extLst>
                    <a:ext uri="{9D8B030D-6E8A-4147-A177-3AD203B41FA5}">
                      <a16:colId xmlns:a16="http://schemas.microsoft.com/office/drawing/2014/main" val="865308289"/>
                    </a:ext>
                  </a:extLst>
                </a:gridCol>
                <a:gridCol w="593003">
                  <a:extLst>
                    <a:ext uri="{9D8B030D-6E8A-4147-A177-3AD203B41FA5}">
                      <a16:colId xmlns:a16="http://schemas.microsoft.com/office/drawing/2014/main" val="491563771"/>
                    </a:ext>
                  </a:extLst>
                </a:gridCol>
              </a:tblGrid>
              <a:tr h="90185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Sr No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Full Name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Gender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Birth Date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Mobile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Email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Address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ID Proof Type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ID Proof No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Upload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Action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0392"/>
                  </a:ext>
                </a:extLst>
              </a:tr>
              <a:tr h="90185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Nova" panose="020B0504020202020204" pitchFamily="34" charset="0"/>
                        </a:rPr>
                        <a:t>Abc</a:t>
                      </a:r>
                      <a:r>
                        <a:rPr lang="en-US" sz="1000" dirty="0"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 Nova" panose="020B0504020202020204" pitchFamily="34" charset="0"/>
                        </a:rPr>
                        <a:t>Xyz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Male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16.07.1977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9029032219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  <a:hlinkClick r:id="rId2"/>
                        </a:rPr>
                        <a:t>abc.xyz@gmail.com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Aadhar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1234abc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Photo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26554"/>
                  </a:ext>
                </a:extLst>
              </a:tr>
              <a:tr h="90185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Test 1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Male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22.01.2006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8369353189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-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School ID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Abc1234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Photo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00357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C648106E-0AA3-5601-BE90-57869EF13009}"/>
              </a:ext>
            </a:extLst>
          </p:cNvPr>
          <p:cNvSpPr/>
          <p:nvPr/>
        </p:nvSpPr>
        <p:spPr>
          <a:xfrm>
            <a:off x="10270385" y="5808498"/>
            <a:ext cx="848190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Save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B5D014-2AAC-1EFB-4F3A-1DC9CE3CF8C6}"/>
              </a:ext>
            </a:extLst>
          </p:cNvPr>
          <p:cNvSpPr/>
          <p:nvPr/>
        </p:nvSpPr>
        <p:spPr>
          <a:xfrm>
            <a:off x="9115496" y="5814725"/>
            <a:ext cx="848190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Cancel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35279DE-8DCE-949E-EB80-C62559778574}"/>
              </a:ext>
            </a:extLst>
          </p:cNvPr>
          <p:cNvSpPr/>
          <p:nvPr/>
        </p:nvSpPr>
        <p:spPr>
          <a:xfrm>
            <a:off x="3414091" y="5349700"/>
            <a:ext cx="1025387" cy="216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Add New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B72432-A810-4BFE-68BD-A674B6B857AC}"/>
              </a:ext>
            </a:extLst>
          </p:cNvPr>
          <p:cNvSpPr/>
          <p:nvPr/>
        </p:nvSpPr>
        <p:spPr>
          <a:xfrm>
            <a:off x="6056192" y="2097879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 Nova" panose="020B0504020202020204" pitchFamily="34" charset="0"/>
              </a:rPr>
              <a:t>Abc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EBAF1-CA76-5E98-6137-00B9BD538671}"/>
              </a:ext>
            </a:extLst>
          </p:cNvPr>
          <p:cNvSpPr txBox="1"/>
          <p:nvPr/>
        </p:nvSpPr>
        <p:spPr>
          <a:xfrm>
            <a:off x="3293166" y="2126977"/>
            <a:ext cx="126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Search By 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1ADAC9-31E5-2485-099B-CF1963E943A6}"/>
              </a:ext>
            </a:extLst>
          </p:cNvPr>
          <p:cNvSpPr/>
          <p:nvPr/>
        </p:nvSpPr>
        <p:spPr>
          <a:xfrm>
            <a:off x="9170459" y="2097880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9988776655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81A9D-4F83-45C7-2859-81001A678C12}"/>
              </a:ext>
            </a:extLst>
          </p:cNvPr>
          <p:cNvSpPr txBox="1"/>
          <p:nvPr/>
        </p:nvSpPr>
        <p:spPr>
          <a:xfrm>
            <a:off x="5241238" y="2126978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Name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50397-F246-9A94-0BFA-0AA5022F0721}"/>
              </a:ext>
            </a:extLst>
          </p:cNvPr>
          <p:cNvSpPr txBox="1"/>
          <p:nvPr/>
        </p:nvSpPr>
        <p:spPr>
          <a:xfrm>
            <a:off x="7741219" y="2080598"/>
            <a:ext cx="105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61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5F2-F736-EFEE-D885-2A29FC86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6" y="603250"/>
            <a:ext cx="10515600" cy="1325563"/>
          </a:xfrm>
        </p:spPr>
        <p:txBody>
          <a:bodyPr/>
          <a:lstStyle/>
          <a:p>
            <a:r>
              <a:rPr lang="en-US" dirty="0"/>
              <a:t>Booking Details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651C3-25A7-0C43-FA02-33D874301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290407"/>
              </p:ext>
            </p:extLst>
          </p:nvPr>
        </p:nvGraphicFramePr>
        <p:xfrm>
          <a:off x="838200" y="1928812"/>
          <a:ext cx="2217813" cy="432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813">
                  <a:extLst>
                    <a:ext uri="{9D8B030D-6E8A-4147-A177-3AD203B41FA5}">
                      <a16:colId xmlns:a16="http://schemas.microsoft.com/office/drawing/2014/main" val="1657997702"/>
                    </a:ext>
                  </a:extLst>
                </a:gridCol>
              </a:tblGrid>
              <a:tr h="865187">
                <a:tc>
                  <a:txBody>
                    <a:bodyPr/>
                    <a:lstStyle/>
                    <a:p>
                      <a:r>
                        <a:rPr lang="en-US" sz="3200" b="1" dirty="0"/>
                        <a:t>Left Menu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90040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Building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77389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Room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60041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Guest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33127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Booking Details </a:t>
                      </a:r>
                      <a:r>
                        <a:rPr lang="en-US" sz="3200" dirty="0">
                          <a:sym typeface="Wingdings" panose="05000000000000000000" pitchFamily="2" charset="2"/>
                        </a:rPr>
                        <a:t>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675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432829-7A3F-BD15-C0FF-A4D54DDFA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40473"/>
              </p:ext>
            </p:extLst>
          </p:nvPr>
        </p:nvGraphicFramePr>
        <p:xfrm>
          <a:off x="3167270" y="1928812"/>
          <a:ext cx="8613913" cy="432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913">
                  <a:extLst>
                    <a:ext uri="{9D8B030D-6E8A-4147-A177-3AD203B41FA5}">
                      <a16:colId xmlns:a16="http://schemas.microsoft.com/office/drawing/2014/main" val="2237060161"/>
                    </a:ext>
                  </a:extLst>
                </a:gridCol>
              </a:tblGrid>
              <a:tr h="432593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877814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0F2674C-F8B2-E3A3-1DFF-63F951C0D25D}"/>
              </a:ext>
            </a:extLst>
          </p:cNvPr>
          <p:cNvSpPr/>
          <p:nvPr/>
        </p:nvSpPr>
        <p:spPr>
          <a:xfrm>
            <a:off x="5744762" y="2356293"/>
            <a:ext cx="1384854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44052-917A-9ACE-B0DE-DAA6F115FE1D}"/>
              </a:ext>
            </a:extLst>
          </p:cNvPr>
          <p:cNvSpPr txBox="1"/>
          <p:nvPr/>
        </p:nvSpPr>
        <p:spPr>
          <a:xfrm>
            <a:off x="4518991" y="238539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Building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8D87A9-A037-DE32-C13D-14459D0533B9}"/>
              </a:ext>
            </a:extLst>
          </p:cNvPr>
          <p:cNvSpPr/>
          <p:nvPr/>
        </p:nvSpPr>
        <p:spPr>
          <a:xfrm>
            <a:off x="8746382" y="2376173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E775-4BA2-7A29-7E0F-495F3CD05D00}"/>
              </a:ext>
            </a:extLst>
          </p:cNvPr>
          <p:cNvSpPr txBox="1"/>
          <p:nvPr/>
        </p:nvSpPr>
        <p:spPr>
          <a:xfrm>
            <a:off x="7533863" y="2405271"/>
            <a:ext cx="113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Room No</a:t>
            </a:r>
            <a:endParaRPr lang="en-IN" dirty="0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3E1DB939-D2B4-EB38-7F19-4FA6557F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53170"/>
              </p:ext>
            </p:extLst>
          </p:nvPr>
        </p:nvGraphicFramePr>
        <p:xfrm>
          <a:off x="3326294" y="3856383"/>
          <a:ext cx="8289239" cy="229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177">
                  <a:extLst>
                    <a:ext uri="{9D8B030D-6E8A-4147-A177-3AD203B41FA5}">
                      <a16:colId xmlns:a16="http://schemas.microsoft.com/office/drawing/2014/main" val="2847862152"/>
                    </a:ext>
                  </a:extLst>
                </a:gridCol>
                <a:gridCol w="1184177">
                  <a:extLst>
                    <a:ext uri="{9D8B030D-6E8A-4147-A177-3AD203B41FA5}">
                      <a16:colId xmlns:a16="http://schemas.microsoft.com/office/drawing/2014/main" val="3559787399"/>
                    </a:ext>
                  </a:extLst>
                </a:gridCol>
                <a:gridCol w="1184177">
                  <a:extLst>
                    <a:ext uri="{9D8B030D-6E8A-4147-A177-3AD203B41FA5}">
                      <a16:colId xmlns:a16="http://schemas.microsoft.com/office/drawing/2014/main" val="4218739564"/>
                    </a:ext>
                  </a:extLst>
                </a:gridCol>
                <a:gridCol w="1184177">
                  <a:extLst>
                    <a:ext uri="{9D8B030D-6E8A-4147-A177-3AD203B41FA5}">
                      <a16:colId xmlns:a16="http://schemas.microsoft.com/office/drawing/2014/main" val="4252802405"/>
                    </a:ext>
                  </a:extLst>
                </a:gridCol>
                <a:gridCol w="1184177">
                  <a:extLst>
                    <a:ext uri="{9D8B030D-6E8A-4147-A177-3AD203B41FA5}">
                      <a16:colId xmlns:a16="http://schemas.microsoft.com/office/drawing/2014/main" val="205308586"/>
                    </a:ext>
                  </a:extLst>
                </a:gridCol>
                <a:gridCol w="1184177">
                  <a:extLst>
                    <a:ext uri="{9D8B030D-6E8A-4147-A177-3AD203B41FA5}">
                      <a16:colId xmlns:a16="http://schemas.microsoft.com/office/drawing/2014/main" val="1330522046"/>
                    </a:ext>
                  </a:extLst>
                </a:gridCol>
                <a:gridCol w="1184177">
                  <a:extLst>
                    <a:ext uri="{9D8B030D-6E8A-4147-A177-3AD203B41FA5}">
                      <a16:colId xmlns:a16="http://schemas.microsoft.com/office/drawing/2014/main" val="1197774582"/>
                    </a:ext>
                  </a:extLst>
                </a:gridCol>
              </a:tblGrid>
              <a:tr h="50358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Building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Room No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Full Name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Mobile No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Check in Date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Check out Date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ova" panose="020B0504020202020204" pitchFamily="34" charset="0"/>
                        </a:rPr>
                        <a:t>Action</a:t>
                      </a:r>
                      <a:endParaRPr lang="en-IN" sz="14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88178"/>
                  </a:ext>
                </a:extLst>
              </a:tr>
              <a:tr h="4306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102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ova" panose="020B0504020202020204" pitchFamily="34" charset="0"/>
                        </a:rPr>
                        <a:t>Abc</a:t>
                      </a:r>
                      <a:r>
                        <a:rPr lang="en-US" sz="1200" dirty="0"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ova" panose="020B0504020202020204" pitchFamily="34" charset="0"/>
                        </a:rPr>
                        <a:t>Xyz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9988776655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12.01.2023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 Nova" panose="020B0504020202020204" pitchFamily="34" charset="0"/>
                        </a:rPr>
                        <a:t>14s.01.2022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Edit / View / Delete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22755"/>
                  </a:ext>
                </a:extLst>
              </a:tr>
              <a:tr h="4306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104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ova" panose="020B0504020202020204" pitchFamily="34" charset="0"/>
                        </a:rPr>
                        <a:t>Xyz</a:t>
                      </a:r>
                      <a:r>
                        <a:rPr lang="en-US" sz="1200" dirty="0"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ova" panose="020B0504020202020204" pitchFamily="34" charset="0"/>
                        </a:rPr>
                        <a:t>Abc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8765433221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12.01.2023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ova" panose="020B0504020202020204" pitchFamily="34" charset="0"/>
                        </a:rPr>
                        <a:t>12.01.2023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 Nova" panose="020B0504020202020204" pitchFamily="34" charset="0"/>
                        </a:rPr>
                        <a:t>Edit / View / Delete</a:t>
                      </a:r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27280"/>
                  </a:ext>
                </a:extLst>
              </a:tr>
              <a:tr h="430695"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83612"/>
                  </a:ext>
                </a:extLst>
              </a:tr>
              <a:tr h="430695"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647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5C62EE-6778-1246-189B-3CEA9609544B}"/>
              </a:ext>
            </a:extLst>
          </p:cNvPr>
          <p:cNvSpPr/>
          <p:nvPr/>
        </p:nvSpPr>
        <p:spPr>
          <a:xfrm>
            <a:off x="5738138" y="2813489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1DAD6-E5AD-D18C-C36E-B10A34475D26}"/>
              </a:ext>
            </a:extLst>
          </p:cNvPr>
          <p:cNvSpPr txBox="1"/>
          <p:nvPr/>
        </p:nvSpPr>
        <p:spPr>
          <a:xfrm>
            <a:off x="4552123" y="2842587"/>
            <a:ext cx="12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From Date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8CF69-827A-FDFA-1BDA-95D1F4799491}"/>
              </a:ext>
            </a:extLst>
          </p:cNvPr>
          <p:cNvSpPr/>
          <p:nvPr/>
        </p:nvSpPr>
        <p:spPr>
          <a:xfrm>
            <a:off x="8753010" y="2833369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37027-D093-5343-9707-2E5A5084FE4C}"/>
              </a:ext>
            </a:extLst>
          </p:cNvPr>
          <p:cNvSpPr txBox="1"/>
          <p:nvPr/>
        </p:nvSpPr>
        <p:spPr>
          <a:xfrm>
            <a:off x="7566995" y="2862467"/>
            <a:ext cx="99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To date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A2465-AEFE-0D84-8814-549678E89BB4}"/>
              </a:ext>
            </a:extLst>
          </p:cNvPr>
          <p:cNvSpPr/>
          <p:nvPr/>
        </p:nvSpPr>
        <p:spPr>
          <a:xfrm>
            <a:off x="3369339" y="3366051"/>
            <a:ext cx="1427949" cy="353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Count - 12</a:t>
            </a:r>
            <a:endParaRPr lang="en-IN" sz="1400" dirty="0">
              <a:latin typeface="Arial Nova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132F5-7F7C-EE51-0422-E2E48B6616C5}"/>
              </a:ext>
            </a:extLst>
          </p:cNvPr>
          <p:cNvSpPr/>
          <p:nvPr/>
        </p:nvSpPr>
        <p:spPr>
          <a:xfrm>
            <a:off x="10121322" y="3356907"/>
            <a:ext cx="14942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Nova" panose="020B0504020202020204" pitchFamily="34" charset="0"/>
              </a:rPr>
              <a:t>+ Create New </a:t>
            </a:r>
            <a:endParaRPr lang="en-IN" sz="1400" dirty="0">
              <a:latin typeface="Arial Nova" panose="020B0504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7D838-10BE-F7C3-C30F-AD05EB9FB1C1}"/>
              </a:ext>
            </a:extLst>
          </p:cNvPr>
          <p:cNvSpPr/>
          <p:nvPr/>
        </p:nvSpPr>
        <p:spPr>
          <a:xfrm>
            <a:off x="6786558" y="2343156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6CA42DF-9A36-A715-6EFD-6EC4C9247669}"/>
              </a:ext>
            </a:extLst>
          </p:cNvPr>
          <p:cNvSpPr/>
          <p:nvPr/>
        </p:nvSpPr>
        <p:spPr>
          <a:xfrm>
            <a:off x="9886952" y="2343156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1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5F2-F736-EFEE-D885-2A29FC86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0"/>
            <a:ext cx="10515600" cy="1325563"/>
          </a:xfrm>
        </p:spPr>
        <p:txBody>
          <a:bodyPr/>
          <a:lstStyle/>
          <a:p>
            <a:r>
              <a:rPr lang="en-US" dirty="0"/>
              <a:t>Create Booking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6651C3-25A7-0C43-FA02-33D874301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473551"/>
              </p:ext>
            </p:extLst>
          </p:nvPr>
        </p:nvGraphicFramePr>
        <p:xfrm>
          <a:off x="838200" y="1928813"/>
          <a:ext cx="2276276" cy="432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76">
                  <a:extLst>
                    <a:ext uri="{9D8B030D-6E8A-4147-A177-3AD203B41FA5}">
                      <a16:colId xmlns:a16="http://schemas.microsoft.com/office/drawing/2014/main" val="1657997702"/>
                    </a:ext>
                  </a:extLst>
                </a:gridCol>
              </a:tblGrid>
              <a:tr h="865187">
                <a:tc>
                  <a:txBody>
                    <a:bodyPr/>
                    <a:lstStyle/>
                    <a:p>
                      <a:r>
                        <a:rPr lang="en-US" sz="3200" b="1" dirty="0"/>
                        <a:t>Left Menu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90040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Building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77389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Room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60041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Guest Master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33127"/>
                  </a:ext>
                </a:extLst>
              </a:tr>
              <a:tr h="865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Booking Details </a:t>
                      </a:r>
                      <a:r>
                        <a:rPr lang="en-US" sz="3200" dirty="0">
                          <a:sym typeface="Wingdings" panose="05000000000000000000" pitchFamily="2" charset="2"/>
                        </a:rPr>
                        <a:t>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67521"/>
                  </a:ext>
                </a:extLst>
              </a:tr>
            </a:tbl>
          </a:graphicData>
        </a:graphic>
      </p:graphicFrame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9D0E642C-D2D9-0B8B-0C9C-E8B1E327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31005"/>
              </p:ext>
            </p:extLst>
          </p:nvPr>
        </p:nvGraphicFramePr>
        <p:xfrm>
          <a:off x="3217580" y="1928812"/>
          <a:ext cx="8430469" cy="432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469">
                  <a:extLst>
                    <a:ext uri="{9D8B030D-6E8A-4147-A177-3AD203B41FA5}">
                      <a16:colId xmlns:a16="http://schemas.microsoft.com/office/drawing/2014/main" val="2237060161"/>
                    </a:ext>
                  </a:extLst>
                </a:gridCol>
              </a:tblGrid>
              <a:tr h="432593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 marL="110642" marR="110642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877814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6D5EDFB-8C1C-C732-3EA9-EC1AC4335050}"/>
              </a:ext>
            </a:extLst>
          </p:cNvPr>
          <p:cNvSpPr/>
          <p:nvPr/>
        </p:nvSpPr>
        <p:spPr>
          <a:xfrm>
            <a:off x="5254435" y="2091253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Building 1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A9B62-47B9-ECF1-7EEF-A48F47C97FD9}"/>
              </a:ext>
            </a:extLst>
          </p:cNvPr>
          <p:cNvSpPr txBox="1"/>
          <p:nvPr/>
        </p:nvSpPr>
        <p:spPr>
          <a:xfrm>
            <a:off x="3286538" y="212035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Building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23DA5-D3CD-6906-0E07-7B19BE7BFF86}"/>
              </a:ext>
            </a:extLst>
          </p:cNvPr>
          <p:cNvSpPr/>
          <p:nvPr/>
        </p:nvSpPr>
        <p:spPr>
          <a:xfrm>
            <a:off x="8512808" y="2051809"/>
            <a:ext cx="785453" cy="360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12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C1CBCE-33F5-FB90-D35B-41875BD9239A}"/>
              </a:ext>
            </a:extLst>
          </p:cNvPr>
          <p:cNvSpPr txBox="1"/>
          <p:nvPr/>
        </p:nvSpPr>
        <p:spPr>
          <a:xfrm>
            <a:off x="7368339" y="2062754"/>
            <a:ext cx="113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Room No</a:t>
            </a:r>
            <a:endParaRPr lang="en-IN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833A6AF-D5B3-105D-BDC2-86B7F490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55283"/>
              </p:ext>
            </p:extLst>
          </p:nvPr>
        </p:nvGraphicFramePr>
        <p:xfrm>
          <a:off x="3330439" y="3860052"/>
          <a:ext cx="8102048" cy="132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4">
                  <a:extLst>
                    <a:ext uri="{9D8B030D-6E8A-4147-A177-3AD203B41FA5}">
                      <a16:colId xmlns:a16="http://schemas.microsoft.com/office/drawing/2014/main" val="3519946205"/>
                    </a:ext>
                  </a:extLst>
                </a:gridCol>
                <a:gridCol w="1529846">
                  <a:extLst>
                    <a:ext uri="{9D8B030D-6E8A-4147-A177-3AD203B41FA5}">
                      <a16:colId xmlns:a16="http://schemas.microsoft.com/office/drawing/2014/main" val="3602401738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92729814"/>
                    </a:ext>
                  </a:extLst>
                </a:gridCol>
                <a:gridCol w="477078">
                  <a:extLst>
                    <a:ext uri="{9D8B030D-6E8A-4147-A177-3AD203B41FA5}">
                      <a16:colId xmlns:a16="http://schemas.microsoft.com/office/drawing/2014/main" val="1805607756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441140871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225132724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1188551154"/>
                    </a:ext>
                  </a:extLst>
                </a:gridCol>
                <a:gridCol w="1079513">
                  <a:extLst>
                    <a:ext uri="{9D8B030D-6E8A-4147-A177-3AD203B41FA5}">
                      <a16:colId xmlns:a16="http://schemas.microsoft.com/office/drawing/2014/main" val="414545404"/>
                    </a:ext>
                  </a:extLst>
                </a:gridCol>
                <a:gridCol w="974574">
                  <a:extLst>
                    <a:ext uri="{9D8B030D-6E8A-4147-A177-3AD203B41FA5}">
                      <a16:colId xmlns:a16="http://schemas.microsoft.com/office/drawing/2014/main" val="865308289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Sr No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Full Name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Gender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Age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Mobile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Email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ID Proof Type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ID Proof No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Action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0392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1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XYZ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Male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45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9988776655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Abc.xyz@gmail.com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Aadhar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1234 5678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26554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2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ABC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Male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26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8765433221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-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Aadhar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rial Nova" panose="020B0504020202020204" pitchFamily="34" charset="0"/>
                        </a:rPr>
                        <a:t>8765 1234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Nova" panose="020B0504020202020204" pitchFamily="34" charset="0"/>
                        </a:rPr>
                        <a:t>Edit / Delete</a:t>
                      </a:r>
                      <a:endParaRPr lang="en-IN" sz="1000" dirty="0">
                        <a:latin typeface="Arial Nova" panose="020B05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0035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E06E50DE-4F23-EAA2-0AB9-ACD242B65654}"/>
              </a:ext>
            </a:extLst>
          </p:cNvPr>
          <p:cNvSpPr/>
          <p:nvPr/>
        </p:nvSpPr>
        <p:spPr>
          <a:xfrm>
            <a:off x="5247803" y="2468937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12.01.20023 – 10:00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9F0BA8-E5F5-759F-E778-D75A56AAFF86}"/>
              </a:ext>
            </a:extLst>
          </p:cNvPr>
          <p:cNvSpPr txBox="1"/>
          <p:nvPr/>
        </p:nvSpPr>
        <p:spPr>
          <a:xfrm>
            <a:off x="3279914" y="2498035"/>
            <a:ext cx="18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From Date Time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06AEEA-C12B-36FC-6ED5-ECF894439460}"/>
              </a:ext>
            </a:extLst>
          </p:cNvPr>
          <p:cNvSpPr/>
          <p:nvPr/>
        </p:nvSpPr>
        <p:spPr>
          <a:xfrm>
            <a:off x="9163827" y="2488817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14..01.2023 – 14:00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2788F-19A3-23A9-75AA-854C32306A5E}"/>
              </a:ext>
            </a:extLst>
          </p:cNvPr>
          <p:cNvSpPr txBox="1"/>
          <p:nvPr/>
        </p:nvSpPr>
        <p:spPr>
          <a:xfrm>
            <a:off x="7381463" y="2517915"/>
            <a:ext cx="15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To Date Time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332ABA-D089-F50B-B3B8-0970F18F2970}"/>
              </a:ext>
            </a:extLst>
          </p:cNvPr>
          <p:cNvSpPr/>
          <p:nvPr/>
        </p:nvSpPr>
        <p:spPr>
          <a:xfrm>
            <a:off x="5247806" y="2866505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Mumbai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84D02-C09B-9C82-77AD-286E45CD6D54}"/>
              </a:ext>
            </a:extLst>
          </p:cNvPr>
          <p:cNvSpPr txBox="1"/>
          <p:nvPr/>
        </p:nvSpPr>
        <p:spPr>
          <a:xfrm>
            <a:off x="3279914" y="2895603"/>
            <a:ext cx="163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Coming From 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BE6DCD-0D2C-F8DF-CACE-BC118A698ED4}"/>
              </a:ext>
            </a:extLst>
          </p:cNvPr>
          <p:cNvSpPr/>
          <p:nvPr/>
        </p:nvSpPr>
        <p:spPr>
          <a:xfrm>
            <a:off x="9163831" y="2886380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Pune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E7D35-51DD-6577-C160-96F5983EF3EB}"/>
              </a:ext>
            </a:extLst>
          </p:cNvPr>
          <p:cNvSpPr txBox="1"/>
          <p:nvPr/>
        </p:nvSpPr>
        <p:spPr>
          <a:xfrm>
            <a:off x="7381467" y="2915478"/>
            <a:ext cx="105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Going to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48106E-0AA3-5601-BE90-57869EF13009}"/>
              </a:ext>
            </a:extLst>
          </p:cNvPr>
          <p:cNvSpPr/>
          <p:nvPr/>
        </p:nvSpPr>
        <p:spPr>
          <a:xfrm>
            <a:off x="10270385" y="5556704"/>
            <a:ext cx="848190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Save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B5D014-2AAC-1EFB-4F3A-1DC9CE3CF8C6}"/>
              </a:ext>
            </a:extLst>
          </p:cNvPr>
          <p:cNvSpPr/>
          <p:nvPr/>
        </p:nvSpPr>
        <p:spPr>
          <a:xfrm>
            <a:off x="9115496" y="5562931"/>
            <a:ext cx="848190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Cancel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35279DE-8DCE-949E-EB80-C62559778574}"/>
              </a:ext>
            </a:extLst>
          </p:cNvPr>
          <p:cNvSpPr/>
          <p:nvPr/>
        </p:nvSpPr>
        <p:spPr>
          <a:xfrm>
            <a:off x="3330439" y="5324142"/>
            <a:ext cx="1025387" cy="2162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Add New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3C618-242F-F5F4-286A-F09780285C52}"/>
              </a:ext>
            </a:extLst>
          </p:cNvPr>
          <p:cNvSpPr/>
          <p:nvPr/>
        </p:nvSpPr>
        <p:spPr>
          <a:xfrm>
            <a:off x="5254434" y="3230937"/>
            <a:ext cx="1391478" cy="3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MH 01 AB 9967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B5495-744F-BE5F-4F4C-55BB1EC5422F}"/>
              </a:ext>
            </a:extLst>
          </p:cNvPr>
          <p:cNvSpPr txBox="1"/>
          <p:nvPr/>
        </p:nvSpPr>
        <p:spPr>
          <a:xfrm>
            <a:off x="3286542" y="3260035"/>
            <a:ext cx="163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Vehicle No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2A011-BDF2-972A-95C3-E981942AD990}"/>
              </a:ext>
            </a:extLst>
          </p:cNvPr>
          <p:cNvSpPr/>
          <p:nvPr/>
        </p:nvSpPr>
        <p:spPr>
          <a:xfrm>
            <a:off x="9157206" y="3264064"/>
            <a:ext cx="2183341" cy="5012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Test Remarks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C672B-69A9-45D6-F9A6-B98E76020616}"/>
              </a:ext>
            </a:extLst>
          </p:cNvPr>
          <p:cNvSpPr txBox="1"/>
          <p:nvPr/>
        </p:nvSpPr>
        <p:spPr>
          <a:xfrm>
            <a:off x="7388095" y="3293162"/>
            <a:ext cx="11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Remarks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324960-47E5-8207-20C8-66E259ADA713}"/>
              </a:ext>
            </a:extLst>
          </p:cNvPr>
          <p:cNvSpPr/>
          <p:nvPr/>
        </p:nvSpPr>
        <p:spPr>
          <a:xfrm>
            <a:off x="10533554" y="2069654"/>
            <a:ext cx="785453" cy="360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 Nova" panose="020B0504020202020204" pitchFamily="34" charset="0"/>
              </a:rPr>
              <a:t>2</a:t>
            </a:r>
            <a:endParaRPr lang="en-IN" sz="1000" dirty="0">
              <a:latin typeface="Arial Nova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C4216D-6BFC-5457-7F79-A3E2C85EBFB7}"/>
              </a:ext>
            </a:extLst>
          </p:cNvPr>
          <p:cNvSpPr txBox="1"/>
          <p:nvPr/>
        </p:nvSpPr>
        <p:spPr>
          <a:xfrm>
            <a:off x="9659274" y="2067339"/>
            <a:ext cx="75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Floor</a:t>
            </a:r>
            <a:endParaRPr lang="en-IN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0799192-1E02-F3D8-F412-1F3875FAC0AB}"/>
              </a:ext>
            </a:extLst>
          </p:cNvPr>
          <p:cNvSpPr/>
          <p:nvPr/>
        </p:nvSpPr>
        <p:spPr>
          <a:xfrm>
            <a:off x="6315067" y="2114548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832E6BBE-DBB6-FAE1-2842-91605223919E}"/>
              </a:ext>
            </a:extLst>
          </p:cNvPr>
          <p:cNvSpPr/>
          <p:nvPr/>
        </p:nvSpPr>
        <p:spPr>
          <a:xfrm>
            <a:off x="9143989" y="2085972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85EDF8D-DACB-BC71-CB6D-62570AECCA01}"/>
              </a:ext>
            </a:extLst>
          </p:cNvPr>
          <p:cNvSpPr/>
          <p:nvPr/>
        </p:nvSpPr>
        <p:spPr>
          <a:xfrm>
            <a:off x="6343636" y="2871797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5B4D953-3B98-8835-7957-4376721D2EE3}"/>
              </a:ext>
            </a:extLst>
          </p:cNvPr>
          <p:cNvSpPr/>
          <p:nvPr/>
        </p:nvSpPr>
        <p:spPr>
          <a:xfrm>
            <a:off x="10129842" y="2857510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FA663EFB-B7D7-6886-2860-04258B048ECA}"/>
              </a:ext>
            </a:extLst>
          </p:cNvPr>
          <p:cNvSpPr/>
          <p:nvPr/>
        </p:nvSpPr>
        <p:spPr>
          <a:xfrm>
            <a:off x="5029192" y="3957640"/>
            <a:ext cx="185738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288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375</Words>
  <Application>Microsoft Office PowerPoint</Application>
  <PresentationFormat>Widescreen</PresentationFormat>
  <Paragraphs>213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</vt:lpstr>
      <vt:lpstr>Calibri</vt:lpstr>
      <vt:lpstr>Modern Love</vt:lpstr>
      <vt:lpstr>The Hand</vt:lpstr>
      <vt:lpstr>Wingdings</vt:lpstr>
      <vt:lpstr>SketchyVTI</vt:lpstr>
      <vt:lpstr>Room Booking</vt:lpstr>
      <vt:lpstr>Building Master</vt:lpstr>
      <vt:lpstr>Room Master</vt:lpstr>
      <vt:lpstr>Guest Master</vt:lpstr>
      <vt:lpstr>Booking Details</vt:lpstr>
      <vt:lpstr>Create Booking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Booking</dc:title>
  <dc:creator>Harshad Makwana</dc:creator>
  <cp:lastModifiedBy>Harshad Makwana</cp:lastModifiedBy>
  <cp:revision>1</cp:revision>
  <dcterms:created xsi:type="dcterms:W3CDTF">2022-11-08T16:49:56Z</dcterms:created>
  <dcterms:modified xsi:type="dcterms:W3CDTF">2023-07-23T12:40:40Z</dcterms:modified>
</cp:coreProperties>
</file>