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73" r:id="rId6"/>
    <p:sldId id="276" r:id="rId7"/>
    <p:sldId id="277" r:id="rId8"/>
    <p:sldId id="278" r:id="rId9"/>
    <p:sldId id="263" r:id="rId10"/>
    <p:sldId id="267" r:id="rId11"/>
    <p:sldId id="268" r:id="rId12"/>
    <p:sldId id="269" r:id="rId13"/>
    <p:sldId id="270" r:id="rId14"/>
    <p:sldId id="265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6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904B-6DC1-44EE-9E25-CB262129976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717D-F324-4739-8BC7-A72BB0639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82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13E1-F3DB-4AE1-89BC-44CC89857B9C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2359-6B0D-4F73-90FD-3E739B307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5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2712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2" descr="Z:\AU &amp; SCS Top Header.jpg"/>
          <p:cNvPicPr>
            <a:picLocks noChangeAspect="1" noChangeArrowheads="1"/>
          </p:cNvPicPr>
          <p:nvPr userDrawn="1"/>
        </p:nvPicPr>
        <p:blipFill rotWithShape="1">
          <a:blip r:embed="rId2"/>
          <a:srcRect l="73333"/>
          <a:stretch/>
        </p:blipFill>
        <p:spPr bwMode="auto">
          <a:xfrm>
            <a:off x="7342516" y="1"/>
            <a:ext cx="1725283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20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533400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en-US" sz="3600" dirty="0"/>
              <a:t>Keep the title </a:t>
            </a:r>
            <a:r>
              <a:rPr lang="en-US" sz="3600" dirty="0" err="1"/>
              <a:t>calibri</a:t>
            </a:r>
            <a:r>
              <a:rPr lang="en-US" sz="3600" dirty="0"/>
              <a:t> - 36</a:t>
            </a:r>
            <a:endParaRPr lang="en-US" dirty="0"/>
          </a:p>
        </p:txBody>
      </p:sp>
      <p:pic>
        <p:nvPicPr>
          <p:cNvPr id="8" name="Picture 2" descr="Z:\AU &amp; SCS Top Header.jpg"/>
          <p:cNvPicPr>
            <a:picLocks noChangeAspect="1" noChangeArrowheads="1"/>
          </p:cNvPicPr>
          <p:nvPr userDrawn="1"/>
        </p:nvPicPr>
        <p:blipFill rotWithShape="1">
          <a:blip r:embed="rId2"/>
          <a:srcRect l="73637"/>
          <a:stretch/>
        </p:blipFill>
        <p:spPr bwMode="auto">
          <a:xfrm>
            <a:off x="7841974" y="53226"/>
            <a:ext cx="1295400" cy="4420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304800" y="6367046"/>
            <a:ext cx="3505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CSC102 OOP</a:t>
            </a:r>
            <a:r>
              <a:rPr lang="en-US" sz="1500" baseline="0" dirty="0">
                <a:latin typeface="+mj-lt"/>
              </a:rPr>
              <a:t>-2019</a:t>
            </a:r>
            <a:endParaRPr lang="en-US" sz="150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33800" y="6400800"/>
            <a:ext cx="25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&lt;Project Title&gt;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29600" y="6400800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0E53C-CFBD-4356-B65D-205A261B3E65}" type="slidenum">
              <a:rPr lang="en-US" sz="1500" smtClean="0">
                <a:latin typeface="+mj-lt"/>
              </a:rPr>
              <a:pPr algn="ctr"/>
              <a:t>‹#›</a:t>
            </a:fld>
            <a:endParaRPr lang="en-US" sz="1500" dirty="0">
              <a:latin typeface="+mj-lt"/>
            </a:endParaRPr>
          </a:p>
        </p:txBody>
      </p:sp>
      <p:pic>
        <p:nvPicPr>
          <p:cNvPr id="1026" name="Picture 2" descr="Z:\AU-Strip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30314"/>
            <a:ext cx="9144000" cy="129834"/>
          </a:xfrm>
          <a:prstGeom prst="rect">
            <a:avLst/>
          </a:prstGeom>
          <a:noFill/>
        </p:spPr>
      </p:pic>
      <p:sp>
        <p:nvSpPr>
          <p:cNvPr id="12" name="Content Placeholder 6"/>
          <p:cNvSpPr>
            <a:spLocks noGrp="1"/>
          </p:cNvSpPr>
          <p:nvPr userDrawn="1">
            <p:ph idx="1" hasCustomPrompt="1"/>
          </p:nvPr>
        </p:nvSpPr>
        <p:spPr>
          <a:xfrm>
            <a:off x="457200" y="1066800"/>
            <a:ext cx="8229600" cy="4191000"/>
          </a:xfrm>
        </p:spPr>
        <p:txBody>
          <a:bodyPr/>
          <a:lstStyle/>
          <a:p>
            <a:r>
              <a:rPr lang="en-US" dirty="0"/>
              <a:t>Keep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detail text in bullets with Calibri – 30 pt</a:t>
            </a:r>
          </a:p>
          <a:p>
            <a:r>
              <a:rPr lang="en-US" dirty="0">
                <a:solidFill>
                  <a:srgbClr val="C00000"/>
                </a:solidFill>
              </a:rPr>
              <a:t>Use this color for highlighting main-points</a:t>
            </a:r>
          </a:p>
          <a:p>
            <a:r>
              <a:rPr lang="en-US" dirty="0">
                <a:solidFill>
                  <a:srgbClr val="0000CC"/>
                </a:solidFill>
              </a:rPr>
              <a:t>Write brief and summarized text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879"/>
            <a:ext cx="8229600" cy="5334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7756" y="6356351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E1AA63-B730-48C5-BA7F-A646BFEB2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AA63-B730-48C5-BA7F-A646BFEB2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275" y="1304928"/>
            <a:ext cx="4572000" cy="822324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C00000"/>
                </a:solidFill>
              </a:rPr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562600"/>
            <a:ext cx="8077200" cy="1168398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>
                <a:solidFill>
                  <a:srgbClr val="000099"/>
                </a:solidFill>
              </a:rPr>
              <a:t>Roll No.                          Name                	Programme</a:t>
            </a:r>
          </a:p>
          <a:p>
            <a:r>
              <a:rPr lang="en-US" sz="2500" dirty="0">
                <a:solidFill>
                  <a:schemeClr val="tx1"/>
                </a:solidFill>
              </a:rPr>
              <a:t>AU1841130              Harsh Mange   	             BTECH ICT</a:t>
            </a:r>
          </a:p>
          <a:p>
            <a:r>
              <a:rPr lang="en-US" sz="2500" dirty="0">
                <a:solidFill>
                  <a:schemeClr val="tx1"/>
                </a:solidFill>
              </a:rPr>
              <a:t>AU1841140         Preyanshu </a:t>
            </a:r>
            <a:r>
              <a:rPr lang="en-US" sz="2500" dirty="0" err="1">
                <a:solidFill>
                  <a:schemeClr val="tx1"/>
                </a:solidFill>
              </a:rPr>
              <a:t>Sukhadia</a:t>
            </a:r>
            <a:r>
              <a:rPr lang="en-US" sz="2500" dirty="0">
                <a:solidFill>
                  <a:schemeClr val="tx1"/>
                </a:solidFill>
              </a:rPr>
              <a:t>     	BTECH ICT      </a:t>
            </a:r>
          </a:p>
          <a:p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Frutiger" pitchFamily="2" charset="0"/>
            </a:endParaRPr>
          </a:p>
          <a:p>
            <a:endParaRPr lang="en-US" dirty="0">
              <a:solidFill>
                <a:schemeClr val="tx1"/>
              </a:solidFill>
              <a:latin typeface="Frutiger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6300" y="276222"/>
            <a:ext cx="7391400" cy="104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99"/>
                </a:solidFill>
              </a:rPr>
              <a:t>CSC102 Object Oriented Programming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81200" y="2289178"/>
            <a:ext cx="4572000" cy="82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0" dirty="0">
              <a:solidFill>
                <a:srgbClr val="0066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24200" y="4419600"/>
            <a:ext cx="2362200" cy="584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8" y="2220340"/>
            <a:ext cx="4886324" cy="2676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9595" y="4359871"/>
            <a:ext cx="4892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“Make It Digital”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 Screenshots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4294967295"/>
          </p:nvPr>
        </p:nvSpPr>
        <p:spPr>
          <a:xfrm>
            <a:off x="676275" y="914400"/>
            <a:ext cx="4886325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Screen-2 – Admin Login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44318-4C93-4430-90C0-418D41B5C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999"/>
            <a:ext cx="8010525" cy="44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0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 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5512F-1F0D-4911-92B7-9045CB82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86800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 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534CD-56D7-4ADC-9070-23620497B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51875"/>
            <a:ext cx="86106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55D29-D5D4-4859-AF74-CF33C8BC9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6885"/>
            <a:ext cx="82296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FCAE8-E1A4-4666-82A5-018541D3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2296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A6809-861D-4DE2-9E25-9D64C2BA7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40633"/>
            <a:ext cx="84582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BEFF-2D6A-44E6-9C91-C0CA7B43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2F44C-B308-457A-9322-A462E1E6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165409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D1C-915B-41EE-9248-7033E52E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DF4CD-11CF-48E2-A96B-F866421A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86554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0DE9-E470-468E-B860-35B580AE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77D25-5301-4B96-BB16-C74EDE51D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157639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3175-ECAE-4733-B362-B06E202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7A61F-3DB3-4858-953C-79F5036C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18998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Problem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Pen and paper based mechanisms to store the details of student are less reliable and there’s high risk of loss of the data.</a:t>
            </a:r>
          </a:p>
          <a:p>
            <a:r>
              <a:rPr lang="en-US" sz="3000" dirty="0"/>
              <a:t>Partial paper checking is often among the complaints of various students.</a:t>
            </a:r>
            <a:endParaRPr lang="en-US" sz="2800" dirty="0"/>
          </a:p>
          <a:p>
            <a:r>
              <a:rPr lang="en-US" sz="2800" dirty="0"/>
              <a:t>Leakage of test papers is very frequent when the tests are sanctioned for different sections at different time for the same course.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506-4F33-4C9C-9A61-62E82919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B378-1D51-48E4-9AAC-C98A53BCD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421864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3A5-9CF2-40A2-A553-EFF6E963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CD0ED-D89C-4D4C-A7C9-90F87E43E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37438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AE30-F203-44F2-BB45-21A1BEC9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4E319-E1DD-4DCE-ADCC-27B96BE16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361455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FED7-61A2-4A07-B4AE-0B0C7CA7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53208-EDD3-464A-AC69-46F334AF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260381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760E-3CB4-46A4-B781-F71F573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9558-CAF2-4FBE-A43C-12437860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302600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21A5-BBE6-4658-8B60-B95E438F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673CD-0CFA-40BA-9ECE-F22005AC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8" y="1066800"/>
            <a:ext cx="7454304" cy="4191000"/>
          </a:xfrm>
        </p:spPr>
      </p:pic>
    </p:spTree>
    <p:extLst>
      <p:ext uri="{BB962C8B-B14F-4D97-AF65-F5344CB8AC3E}">
        <p14:creationId xmlns:p14="http://schemas.microsoft.com/office/powerpoint/2010/main" val="356304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69E-255A-44D8-90EA-CA69828B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THANK YOU</a:t>
            </a:r>
            <a:endParaRPr lang="en-I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Objective and End Users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Objective of the project</a:t>
            </a:r>
          </a:p>
          <a:p>
            <a:r>
              <a:rPr lang="en-US" sz="3000" dirty="0"/>
              <a:t>To automate and digitalize the functions of managing student attendance, marks calculation, quiz and faculty management.</a:t>
            </a:r>
            <a:r>
              <a:rPr lang="en-US" sz="3000" dirty="0">
                <a:solidFill>
                  <a:srgbClr val="000099"/>
                </a:solidFill>
              </a:rPr>
              <a:t> </a:t>
            </a:r>
          </a:p>
          <a:p>
            <a:r>
              <a:rPr lang="en-US" sz="3000" dirty="0">
                <a:solidFill>
                  <a:srgbClr val="C00000"/>
                </a:solidFill>
              </a:rPr>
              <a:t>Software End Users </a:t>
            </a:r>
          </a:p>
          <a:p>
            <a:r>
              <a:rPr lang="en-US" sz="3000" dirty="0"/>
              <a:t>Admin, student and faculty.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71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Key functionality/features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Add, update and delete student :  admin</a:t>
            </a:r>
          </a:p>
          <a:p>
            <a:r>
              <a:rPr lang="en-US" sz="3000" dirty="0"/>
              <a:t>Add, update and delete faculty :  admin</a:t>
            </a:r>
          </a:p>
          <a:p>
            <a:r>
              <a:rPr lang="en-US" sz="3000" dirty="0"/>
              <a:t>Take attendance : faculty</a:t>
            </a:r>
          </a:p>
          <a:p>
            <a:r>
              <a:rPr lang="en-US" sz="3000" dirty="0"/>
              <a:t>Create quiz : faculty</a:t>
            </a:r>
          </a:p>
          <a:p>
            <a:r>
              <a:rPr lang="en-US" sz="3000" dirty="0"/>
              <a:t>Select and add courses : student</a:t>
            </a:r>
          </a:p>
          <a:p>
            <a:r>
              <a:rPr lang="en-US" sz="3000" dirty="0"/>
              <a:t>View attendance : student</a:t>
            </a:r>
          </a:p>
          <a:p>
            <a:r>
              <a:rPr lang="en-US" sz="3000" dirty="0"/>
              <a:t>Attempt quiz : student</a:t>
            </a:r>
          </a:p>
          <a:p>
            <a:r>
              <a:rPr lang="en-US" sz="3000" dirty="0"/>
              <a:t>View result : student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7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System Flow/Logic/Flowchart of the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The software will be used in a collage. The different users who will use the system are admin, student and faculty.</a:t>
            </a:r>
          </a:p>
          <a:p>
            <a:r>
              <a:rPr lang="en-US" sz="3000" dirty="0"/>
              <a:t>Admin manages faculty/student like add faculty/student, update information and delete information.</a:t>
            </a:r>
          </a:p>
          <a:p>
            <a:r>
              <a:rPr lang="en-US" sz="3000" dirty="0"/>
              <a:t>Faculty can  create and take quiz and manage attendance.</a:t>
            </a:r>
          </a:p>
          <a:p>
            <a:r>
              <a:rPr lang="en-US" sz="3000" dirty="0"/>
              <a:t>Student can see his/her attendance, marksheet, attempt the quiz and select course.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30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3" y="914400"/>
            <a:ext cx="787827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" y="346364"/>
            <a:ext cx="8610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Data Dictionary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9764"/>
            <a:ext cx="5867400" cy="56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" y="346364"/>
            <a:ext cx="8610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Data Dictionary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62000"/>
            <a:ext cx="5029200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C00000"/>
                </a:solidFill>
              </a:rPr>
              <a:t>User Interface Design / Screenshots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4294967295"/>
          </p:nvPr>
        </p:nvSpPr>
        <p:spPr>
          <a:xfrm>
            <a:off x="676275" y="990600"/>
            <a:ext cx="4886325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Screen-1 - User Select screen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31A5A2-80DC-490E-9C6F-63E57C012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76400"/>
            <a:ext cx="8763000" cy="43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1337"/>
      </p:ext>
    </p:extLst>
  </p:cSld>
  <p:clrMapOvr>
    <a:masterClrMapping/>
  </p:clrMapOvr>
</p:sld>
</file>

<file path=ppt/theme/theme1.xml><?xml version="1.0" encoding="utf-8"?>
<a:theme xmlns:a="http://schemas.openxmlformats.org/drawingml/2006/main" name="AESICS PPT as per AU Guid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294</Words>
  <Application>Microsoft Office PowerPoint</Application>
  <PresentationFormat>On-screen Show (4:3)</PresentationFormat>
  <Paragraphs>82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Frutiger</vt:lpstr>
      <vt:lpstr>AESICS PPT as per AU Guideline</vt:lpstr>
      <vt:lpstr>Student Management System</vt:lpstr>
      <vt:lpstr>Problem Definition</vt:lpstr>
      <vt:lpstr>Objective and End Users</vt:lpstr>
      <vt:lpstr>Key functionality/features</vt:lpstr>
      <vt:lpstr>System Flow/Logic/Flowchart of the Project</vt:lpstr>
      <vt:lpstr>Class Diagram</vt:lpstr>
      <vt:lpstr>Data Dictionary</vt:lpstr>
      <vt:lpstr>Data Dictionary</vt:lpstr>
      <vt:lpstr>User Interface Design / Screenshots</vt:lpstr>
      <vt:lpstr> Screenshots</vt:lpstr>
      <vt:lpstr> Screenshots</vt:lpstr>
      <vt:lpstr> Screenshots</vt:lpstr>
      <vt:lpstr> 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K</dc:creator>
  <cp:lastModifiedBy>Preyanshu Sukhadia</cp:lastModifiedBy>
  <cp:revision>172</cp:revision>
  <dcterms:created xsi:type="dcterms:W3CDTF">2016-03-28T11:27:15Z</dcterms:created>
  <dcterms:modified xsi:type="dcterms:W3CDTF">2019-04-21T12:40:00Z</dcterms:modified>
</cp:coreProperties>
</file>