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B76BDD-6331-4800-B666-C87AEA8C94CA}" type="datetimeFigureOut">
              <a:rPr lang="en-US" smtClean="0"/>
              <a:t>7/7/2018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AC4372-4FB6-4296-95D1-CB3AA263BD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76BDD-6331-4800-B666-C87AEA8C94CA}" type="datetimeFigureOut">
              <a:rPr lang="en-US" smtClean="0"/>
              <a:t>7/7/2018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C4372-4FB6-4296-95D1-CB3AA263BD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76BDD-6331-4800-B666-C87AEA8C94CA}" type="datetimeFigureOut">
              <a:rPr lang="en-US" smtClean="0"/>
              <a:t>7/7/2018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C4372-4FB6-4296-95D1-CB3AA263BD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76BDD-6331-4800-B666-C87AEA8C94CA}" type="datetimeFigureOut">
              <a:rPr lang="en-US" smtClean="0"/>
              <a:t>7/7/2018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C4372-4FB6-4296-95D1-CB3AA263BD0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76BDD-6331-4800-B666-C87AEA8C94CA}" type="datetimeFigureOut">
              <a:rPr lang="en-US" smtClean="0"/>
              <a:t>7/7/2018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C4372-4FB6-4296-95D1-CB3AA263BD0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76BDD-6331-4800-B666-C87AEA8C94CA}" type="datetimeFigureOut">
              <a:rPr lang="en-US" smtClean="0"/>
              <a:t>7/7/2018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C4372-4FB6-4296-95D1-CB3AA263BD0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76BDD-6331-4800-B666-C87AEA8C94CA}" type="datetimeFigureOut">
              <a:rPr lang="en-US" smtClean="0"/>
              <a:t>7/7/2018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C4372-4FB6-4296-95D1-CB3AA263BD0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76BDD-6331-4800-B666-C87AEA8C94CA}" type="datetimeFigureOut">
              <a:rPr lang="en-US" smtClean="0"/>
              <a:t>7/7/2018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C4372-4FB6-4296-95D1-CB3AA263BD0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76BDD-6331-4800-B666-C87AEA8C94CA}" type="datetimeFigureOut">
              <a:rPr lang="en-US" smtClean="0"/>
              <a:t>7/7/2018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C4372-4FB6-4296-95D1-CB3AA263BD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6B76BDD-6331-4800-B666-C87AEA8C94CA}" type="datetimeFigureOut">
              <a:rPr lang="en-US" smtClean="0"/>
              <a:t>7/7/2018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C4372-4FB6-4296-95D1-CB3AA263BD0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B76BDD-6331-4800-B666-C87AEA8C94CA}" type="datetimeFigureOut">
              <a:rPr lang="en-US" smtClean="0"/>
              <a:t>7/7/2018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AC4372-4FB6-4296-95D1-CB3AA263BD0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B76BDD-6331-4800-B666-C87AEA8C94CA}" type="datetimeFigureOut">
              <a:rPr lang="en-US" smtClean="0"/>
              <a:t>7/7/2018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AC4372-4FB6-4296-95D1-CB3AA263BD0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Online </a:t>
            </a:r>
            <a:r>
              <a:rPr lang="en-IN" dirty="0" err="1"/>
              <a:t>Hackathon</a:t>
            </a:r>
            <a:r>
              <a:rPr lang="en-IN" dirty="0"/>
              <a:t>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Team Name:- SMART BABU</a:t>
            </a:r>
          </a:p>
          <a:p>
            <a:r>
              <a:rPr lang="en-IN" dirty="0" smtClean="0"/>
              <a:t>Gujarat</a:t>
            </a:r>
          </a:p>
        </p:txBody>
      </p:sp>
      <p:pic>
        <p:nvPicPr>
          <p:cNvPr id="4" name="Picture 3" descr="sso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42852"/>
            <a:ext cx="2501587" cy="2260318"/>
          </a:xfrm>
          <a:prstGeom prst="rect">
            <a:avLst/>
          </a:prstGeom>
        </p:spPr>
      </p:pic>
      <p:pic>
        <p:nvPicPr>
          <p:cNvPr id="5" name="Picture 4" descr="inner-hea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642918"/>
            <a:ext cx="5153190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Tourist can find local hotel, food, upcoming events and local festival from the application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0070C0"/>
                </a:solidFill>
              </a:rPr>
              <a:t>“</a:t>
            </a:r>
            <a:r>
              <a:rPr lang="en-IN" sz="3200" dirty="0" err="1" smtClean="0">
                <a:solidFill>
                  <a:srgbClr val="0070C0"/>
                </a:solidFill>
              </a:rPr>
              <a:t>Anand</a:t>
            </a:r>
            <a:r>
              <a:rPr lang="en-IN" sz="3200" dirty="0" smtClean="0">
                <a:solidFill>
                  <a:srgbClr val="0070C0"/>
                </a:solidFill>
              </a:rPr>
              <a:t>”-  </a:t>
            </a:r>
            <a:r>
              <a:rPr lang="en-IN" sz="3200" dirty="0" smtClean="0"/>
              <a:t>local hotel, food, events, festival and much more…</a:t>
            </a:r>
            <a:endParaRPr lang="en-IN" sz="3200" dirty="0"/>
          </a:p>
        </p:txBody>
      </p:sp>
      <p:pic>
        <p:nvPicPr>
          <p:cNvPr id="7172" name="Picture 4" descr="D:\_work\_rh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643182"/>
            <a:ext cx="2610421" cy="2214578"/>
          </a:xfrm>
          <a:prstGeom prst="rect">
            <a:avLst/>
          </a:prstGeom>
          <a:noFill/>
        </p:spPr>
      </p:pic>
      <p:pic>
        <p:nvPicPr>
          <p:cNvPr id="7173" name="Picture 5" descr="D:\_work\_rh\trip-advisor-app-screenshot-main-page.jpg"/>
          <p:cNvPicPr>
            <a:picLocks noChangeAspect="1" noChangeArrowheads="1"/>
          </p:cNvPicPr>
          <p:nvPr/>
        </p:nvPicPr>
        <p:blipFill>
          <a:blip r:embed="rId3"/>
          <a:srcRect l="500" t="21519"/>
          <a:stretch>
            <a:fillRect/>
          </a:stretch>
        </p:blipFill>
        <p:spPr bwMode="auto">
          <a:xfrm>
            <a:off x="500034" y="2571744"/>
            <a:ext cx="1948992" cy="2428892"/>
          </a:xfrm>
          <a:prstGeom prst="rect">
            <a:avLst/>
          </a:prstGeom>
          <a:noFill/>
        </p:spPr>
      </p:pic>
      <p:pic>
        <p:nvPicPr>
          <p:cNvPr id="7174" name="Picture 6" descr="C:\Users\Jay Ganesh\Pictures\ana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9532" y="2428868"/>
            <a:ext cx="3373492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71744"/>
            <a:ext cx="7772400" cy="1829761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5" name="Picture 3" descr="D:\_work\_rh\hqdefault.jpg"/>
          <p:cNvPicPr>
            <a:picLocks noChangeAspect="1" noChangeArrowheads="1"/>
          </p:cNvPicPr>
          <p:nvPr/>
        </p:nvPicPr>
        <p:blipFill>
          <a:blip r:embed="rId2"/>
          <a:srcRect t="12766" r="1064" b="25531"/>
          <a:stretch>
            <a:fillRect/>
          </a:stretch>
        </p:blipFill>
        <p:spPr bwMode="auto">
          <a:xfrm>
            <a:off x="2005158" y="214289"/>
            <a:ext cx="6567370" cy="3071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3071810"/>
          <a:ext cx="4829180" cy="270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180"/>
              </a:tblGrid>
              <a:tr h="600076">
                <a:tc>
                  <a:txBody>
                    <a:bodyPr/>
                    <a:lstStyle/>
                    <a:p>
                      <a:r>
                        <a:rPr lang="en-IN" dirty="0" smtClean="0"/>
                        <a:t>Team member Name</a:t>
                      </a:r>
                      <a:endParaRPr lang="en-IN" dirty="0"/>
                    </a:p>
                  </a:txBody>
                  <a:tcPr/>
                </a:tc>
              </a:tr>
              <a:tr h="600076">
                <a:tc>
                  <a:txBody>
                    <a:bodyPr/>
                    <a:lstStyle/>
                    <a:p>
                      <a:r>
                        <a:rPr lang="en-IN" sz="4000" dirty="0" err="1" smtClean="0"/>
                        <a:t>Kaushal</a:t>
                      </a:r>
                      <a:r>
                        <a:rPr lang="en-IN" sz="4000" dirty="0" smtClean="0"/>
                        <a:t> </a:t>
                      </a:r>
                      <a:r>
                        <a:rPr lang="en-IN" sz="4000" dirty="0" err="1" smtClean="0"/>
                        <a:t>Jani</a:t>
                      </a:r>
                      <a:endParaRPr lang="en-IN" sz="4000" dirty="0"/>
                    </a:p>
                  </a:txBody>
                  <a:tcPr/>
                </a:tc>
              </a:tr>
              <a:tr h="600076">
                <a:tc>
                  <a:txBody>
                    <a:bodyPr/>
                    <a:lstStyle/>
                    <a:p>
                      <a:r>
                        <a:rPr lang="en-IN" sz="4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Harsh </a:t>
                      </a:r>
                      <a:r>
                        <a:rPr lang="en-IN" sz="4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Mangukiya</a:t>
                      </a:r>
                      <a:endParaRPr lang="en-IN" sz="4000" dirty="0"/>
                    </a:p>
                  </a:txBody>
                  <a:tcPr/>
                </a:tc>
              </a:tr>
              <a:tr h="600076">
                <a:tc>
                  <a:txBody>
                    <a:bodyPr/>
                    <a:lstStyle/>
                    <a:p>
                      <a:r>
                        <a:rPr lang="en-IN" sz="4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Swarnim</a:t>
                      </a:r>
                      <a:r>
                        <a:rPr lang="en-IN" sz="4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4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Varshney</a:t>
                      </a:r>
                      <a:endParaRPr lang="en-IN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Team Details</a:t>
            </a:r>
            <a:endParaRPr lang="en-IN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214282" y="1571625"/>
          <a:ext cx="4786346" cy="1240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46"/>
              </a:tblGrid>
              <a:tr h="600076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Name</a:t>
                      </a:r>
                      <a:endParaRPr lang="en-IN" dirty="0"/>
                    </a:p>
                  </a:txBody>
                  <a:tcPr/>
                </a:tc>
              </a:tr>
              <a:tr h="600076">
                <a:tc>
                  <a:txBody>
                    <a:bodyPr/>
                    <a:lstStyle/>
                    <a:p>
                      <a:r>
                        <a:rPr lang="en-IN" sz="3600" dirty="0" smtClean="0"/>
                        <a:t>SU-</a:t>
                      </a:r>
                      <a:r>
                        <a:rPr lang="en-IN" sz="3600" dirty="0" err="1" smtClean="0"/>
                        <a:t>Swagatam</a:t>
                      </a:r>
                      <a:endParaRPr lang="en-IN" sz="3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logo_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1643050"/>
            <a:ext cx="4286280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1) “</a:t>
            </a:r>
            <a:r>
              <a:rPr lang="en-IN" dirty="0" err="1" smtClean="0">
                <a:solidFill>
                  <a:srgbClr val="0070C0"/>
                </a:solidFill>
              </a:rPr>
              <a:t>Hamrahi</a:t>
            </a:r>
            <a:r>
              <a:rPr lang="en-IN" dirty="0" smtClean="0">
                <a:solidFill>
                  <a:srgbClr val="0070C0"/>
                </a:solidFill>
              </a:rPr>
              <a:t>”</a:t>
            </a:r>
            <a:r>
              <a:rPr lang="en-IN" dirty="0" smtClean="0">
                <a:solidFill>
                  <a:srgbClr val="0070C0"/>
                </a:solidFill>
              </a:rPr>
              <a:t>- </a:t>
            </a:r>
            <a:r>
              <a:rPr lang="en-IN" dirty="0" smtClean="0"/>
              <a:t>Voice base Tour Guide</a:t>
            </a:r>
          </a:p>
          <a:p>
            <a:pPr>
              <a:buNone/>
            </a:pPr>
            <a:r>
              <a:rPr lang="en-IN" dirty="0" smtClean="0"/>
              <a:t>(using artificial intelligence)</a:t>
            </a:r>
          </a:p>
          <a:p>
            <a:r>
              <a:rPr lang="en-IN" dirty="0" smtClean="0"/>
              <a:t>2) </a:t>
            </a:r>
            <a:r>
              <a:rPr lang="en-IN" dirty="0" smtClean="0">
                <a:solidFill>
                  <a:srgbClr val="0070C0"/>
                </a:solidFill>
              </a:rPr>
              <a:t>Chat-</a:t>
            </a:r>
            <a:r>
              <a:rPr lang="en-IN" dirty="0" err="1" smtClean="0">
                <a:solidFill>
                  <a:srgbClr val="0070C0"/>
                </a:solidFill>
              </a:rPr>
              <a:t>bot </a:t>
            </a:r>
            <a:r>
              <a:rPr lang="en-IN" dirty="0" smtClean="0">
                <a:solidFill>
                  <a:srgbClr val="0070C0"/>
                </a:solidFill>
              </a:rPr>
              <a:t>– </a:t>
            </a:r>
            <a:r>
              <a:rPr lang="en-IN" dirty="0" smtClean="0"/>
              <a:t>your pocket robot for all information( using neural network)</a:t>
            </a:r>
          </a:p>
          <a:p>
            <a:r>
              <a:rPr lang="en-IN" dirty="0" smtClean="0"/>
              <a:t>3)</a:t>
            </a:r>
            <a:r>
              <a:rPr lang="en-IN" dirty="0" smtClean="0">
                <a:solidFill>
                  <a:srgbClr val="0070C0"/>
                </a:solidFill>
              </a:rPr>
              <a:t>”</a:t>
            </a:r>
            <a:r>
              <a:rPr lang="en-IN" dirty="0" err="1" smtClean="0">
                <a:solidFill>
                  <a:srgbClr val="0070C0"/>
                </a:solidFill>
              </a:rPr>
              <a:t>Raju</a:t>
            </a:r>
            <a:r>
              <a:rPr lang="en-IN" dirty="0" smtClean="0">
                <a:solidFill>
                  <a:srgbClr val="0070C0"/>
                </a:solidFill>
              </a:rPr>
              <a:t>”- </a:t>
            </a:r>
            <a:r>
              <a:rPr lang="en-IN" dirty="0" smtClean="0"/>
              <a:t>GPS-based local guide finder</a:t>
            </a:r>
          </a:p>
          <a:p>
            <a:r>
              <a:rPr lang="en-IN" dirty="0" smtClean="0"/>
              <a:t>(using GPS service)</a:t>
            </a:r>
          </a:p>
          <a:p>
            <a:r>
              <a:rPr lang="en-IN" dirty="0" smtClean="0"/>
              <a:t>4) </a:t>
            </a:r>
            <a:r>
              <a:rPr lang="en-IN" dirty="0" smtClean="0">
                <a:solidFill>
                  <a:srgbClr val="0070C0"/>
                </a:solidFill>
              </a:rPr>
              <a:t>“</a:t>
            </a:r>
            <a:r>
              <a:rPr lang="en-IN" dirty="0" err="1" smtClean="0">
                <a:solidFill>
                  <a:srgbClr val="0070C0"/>
                </a:solidFill>
              </a:rPr>
              <a:t>Aalekh</a:t>
            </a:r>
            <a:r>
              <a:rPr lang="en-IN" dirty="0" smtClean="0">
                <a:solidFill>
                  <a:srgbClr val="0070C0"/>
                </a:solidFill>
              </a:rPr>
              <a:t>” </a:t>
            </a:r>
            <a:r>
              <a:rPr lang="en-IN" dirty="0" smtClean="0"/>
              <a:t>– QR code base information </a:t>
            </a:r>
          </a:p>
          <a:p>
            <a:r>
              <a:rPr lang="en-IN" dirty="0" smtClean="0"/>
              <a:t>5) </a:t>
            </a:r>
            <a:r>
              <a:rPr lang="en-IN" dirty="0" smtClean="0">
                <a:solidFill>
                  <a:srgbClr val="0070C0"/>
                </a:solidFill>
              </a:rPr>
              <a:t>“WE care”- </a:t>
            </a:r>
            <a:r>
              <a:rPr lang="en-IN" dirty="0" smtClean="0"/>
              <a:t>tourist Tracking and emergency system  </a:t>
            </a:r>
          </a:p>
          <a:p>
            <a:r>
              <a:rPr lang="en-IN" dirty="0" smtClean="0"/>
              <a:t>6) </a:t>
            </a:r>
            <a:r>
              <a:rPr lang="en-IN" dirty="0" smtClean="0">
                <a:solidFill>
                  <a:srgbClr val="0070C0"/>
                </a:solidFill>
              </a:rPr>
              <a:t>“E-</a:t>
            </a:r>
            <a:r>
              <a:rPr lang="en-IN" dirty="0" err="1" smtClean="0">
                <a:solidFill>
                  <a:srgbClr val="0070C0"/>
                </a:solidFill>
              </a:rPr>
              <a:t>Bazar</a:t>
            </a:r>
            <a:r>
              <a:rPr lang="en-IN" dirty="0" smtClean="0">
                <a:solidFill>
                  <a:srgbClr val="0070C0"/>
                </a:solidFill>
              </a:rPr>
              <a:t>”- </a:t>
            </a:r>
            <a:r>
              <a:rPr lang="en-IN" dirty="0" smtClean="0"/>
              <a:t>online shopping for Local famous items</a:t>
            </a:r>
          </a:p>
          <a:p>
            <a:r>
              <a:rPr lang="en-IN" dirty="0" smtClean="0"/>
              <a:t>7) </a:t>
            </a:r>
            <a:r>
              <a:rPr lang="en-IN" dirty="0" smtClean="0">
                <a:solidFill>
                  <a:srgbClr val="0070C0"/>
                </a:solidFill>
              </a:rPr>
              <a:t>“</a:t>
            </a:r>
            <a:r>
              <a:rPr lang="en-IN" dirty="0" err="1" smtClean="0">
                <a:solidFill>
                  <a:srgbClr val="0070C0"/>
                </a:solidFill>
              </a:rPr>
              <a:t>Anand</a:t>
            </a:r>
            <a:r>
              <a:rPr lang="en-IN" dirty="0" smtClean="0">
                <a:solidFill>
                  <a:srgbClr val="0070C0"/>
                </a:solidFill>
              </a:rPr>
              <a:t>”-  </a:t>
            </a:r>
            <a:r>
              <a:rPr lang="en-IN" dirty="0" smtClean="0"/>
              <a:t>local hotel, food, events, festival and much more…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of Modules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Talk and know details in multi-languages like English, Hindi, French and many more… using </a:t>
            </a:r>
            <a:r>
              <a:rPr lang="en-IN" dirty="0" err="1" smtClean="0"/>
              <a:t>google</a:t>
            </a:r>
            <a:r>
              <a:rPr lang="en-IN" dirty="0" smtClean="0"/>
              <a:t> home and </a:t>
            </a:r>
            <a:r>
              <a:rPr lang="en-IN" dirty="0" err="1" smtClean="0"/>
              <a:t>amazon</a:t>
            </a:r>
            <a:r>
              <a:rPr lang="en-IN" dirty="0" smtClean="0"/>
              <a:t> </a:t>
            </a:r>
            <a:r>
              <a:rPr lang="en-IN" dirty="0" err="1" smtClean="0"/>
              <a:t>alexa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“</a:t>
            </a:r>
            <a:r>
              <a:rPr lang="en-IN" sz="2400" dirty="0" err="1" smtClean="0">
                <a:solidFill>
                  <a:srgbClr val="0070C0"/>
                </a:solidFill>
              </a:rPr>
              <a:t>Hamrahi</a:t>
            </a:r>
            <a:r>
              <a:rPr lang="en-IN" sz="2400" dirty="0" smtClean="0">
                <a:solidFill>
                  <a:srgbClr val="0070C0"/>
                </a:solidFill>
              </a:rPr>
              <a:t>”- </a:t>
            </a:r>
            <a:r>
              <a:rPr lang="en-IN" sz="2400" dirty="0" smtClean="0"/>
              <a:t>Voice base Tour Guide</a:t>
            </a:r>
            <a:br>
              <a:rPr lang="en-IN" sz="2400" dirty="0" smtClean="0"/>
            </a:br>
            <a:r>
              <a:rPr lang="en-IN" sz="2400" dirty="0" smtClean="0"/>
              <a:t>(using artificial intelligence)</a:t>
            </a:r>
          </a:p>
        </p:txBody>
      </p:sp>
      <p:pic>
        <p:nvPicPr>
          <p:cNvPr id="1027" name="Picture 3" descr="D:\_work\_rh\494433a6-f130-47d7-87c4-a49ddadb3f8c_4.bfeee59991749977a7d925b2cfaa788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3000372"/>
            <a:ext cx="2857500" cy="2857500"/>
          </a:xfrm>
          <a:prstGeom prst="rect">
            <a:avLst/>
          </a:prstGeom>
          <a:noFill/>
        </p:spPr>
      </p:pic>
      <p:pic>
        <p:nvPicPr>
          <p:cNvPr id="1028" name="Picture 4" descr="D:\_work\_rh\amazon_b00x4whp5e_echo_11878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857496"/>
            <a:ext cx="3643314" cy="3643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can chat in multiple language using this </a:t>
            </a:r>
            <a:r>
              <a:rPr lang="en-IN" dirty="0" err="1" smtClean="0"/>
              <a:t>chatbot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Ask questions like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0070C0"/>
                </a:solidFill>
              </a:rPr>
              <a:t>Chat-</a:t>
            </a:r>
            <a:r>
              <a:rPr lang="en-IN" sz="3200" dirty="0" err="1" smtClean="0">
                <a:solidFill>
                  <a:srgbClr val="0070C0"/>
                </a:solidFill>
              </a:rPr>
              <a:t>bot</a:t>
            </a:r>
            <a:r>
              <a:rPr lang="en-IN" sz="3200" dirty="0" smtClean="0">
                <a:solidFill>
                  <a:srgbClr val="0070C0"/>
                </a:solidFill>
              </a:rPr>
              <a:t> – </a:t>
            </a:r>
            <a:r>
              <a:rPr lang="en-IN" sz="3200" dirty="0" smtClean="0"/>
              <a:t>your pocket robot for all information( using neural network)</a:t>
            </a:r>
            <a:endParaRPr lang="en-IN" sz="3200" dirty="0"/>
          </a:p>
        </p:txBody>
      </p:sp>
      <p:pic>
        <p:nvPicPr>
          <p:cNvPr id="2050" name="Picture 2" descr="D:\_work\_rh\Chatb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143116"/>
            <a:ext cx="3397202" cy="43631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972056" cy="4525963"/>
          </a:xfrm>
        </p:spPr>
        <p:txBody>
          <a:bodyPr/>
          <a:lstStyle/>
          <a:p>
            <a:r>
              <a:rPr lang="en-IN" dirty="0" smtClean="0"/>
              <a:t>This service will find nearest government authorized guide near to tourist location as per their location.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0070C0"/>
                </a:solidFill>
              </a:rPr>
              <a:t>”</a:t>
            </a:r>
            <a:r>
              <a:rPr lang="en-IN" sz="3200" dirty="0" err="1" smtClean="0">
                <a:solidFill>
                  <a:srgbClr val="0070C0"/>
                </a:solidFill>
              </a:rPr>
              <a:t>Raju</a:t>
            </a:r>
            <a:r>
              <a:rPr lang="en-IN" sz="3200" dirty="0" smtClean="0">
                <a:solidFill>
                  <a:srgbClr val="0070C0"/>
                </a:solidFill>
              </a:rPr>
              <a:t>”- </a:t>
            </a:r>
            <a:r>
              <a:rPr lang="en-IN" sz="3200" dirty="0" smtClean="0"/>
              <a:t>GPS-based local guide finder</a:t>
            </a:r>
            <a:br>
              <a:rPr lang="en-IN" sz="3200" dirty="0" smtClean="0"/>
            </a:br>
            <a:r>
              <a:rPr lang="en-IN" sz="3200" dirty="0" smtClean="0"/>
              <a:t>(using GPS service</a:t>
            </a:r>
            <a:r>
              <a:rPr lang="en-IN" sz="3200" dirty="0" smtClean="0"/>
              <a:t>)</a:t>
            </a:r>
            <a:endParaRPr lang="en-IN" sz="3200" dirty="0"/>
          </a:p>
        </p:txBody>
      </p:sp>
      <p:pic>
        <p:nvPicPr>
          <p:cNvPr id="3074" name="Picture 2" descr="D:\_work\_rh\hackathonandroid7072018\Android_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285860"/>
            <a:ext cx="2971800" cy="520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86238" cy="4525963"/>
          </a:xfrm>
        </p:spPr>
        <p:txBody>
          <a:bodyPr/>
          <a:lstStyle/>
          <a:p>
            <a:r>
              <a:rPr lang="en-IN" dirty="0" smtClean="0"/>
              <a:t>This service will give particular spot information using </a:t>
            </a:r>
            <a:r>
              <a:rPr lang="en-IN" dirty="0" err="1" smtClean="0"/>
              <a:t>qr</a:t>
            </a:r>
            <a:r>
              <a:rPr lang="en-IN" dirty="0" smtClean="0"/>
              <a:t> code.</a:t>
            </a:r>
          </a:p>
          <a:p>
            <a:r>
              <a:rPr lang="en-IN" dirty="0" smtClean="0"/>
              <a:t>QR code will be placed at every point of the tourist place.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0070C0"/>
                </a:solidFill>
              </a:rPr>
              <a:t>“</a:t>
            </a:r>
            <a:r>
              <a:rPr lang="en-IN" sz="3200" dirty="0" err="1" smtClean="0">
                <a:solidFill>
                  <a:srgbClr val="0070C0"/>
                </a:solidFill>
              </a:rPr>
              <a:t>Aalekh</a:t>
            </a:r>
            <a:r>
              <a:rPr lang="en-IN" sz="3200" dirty="0" smtClean="0">
                <a:solidFill>
                  <a:srgbClr val="0070C0"/>
                </a:solidFill>
              </a:rPr>
              <a:t>” </a:t>
            </a:r>
            <a:r>
              <a:rPr lang="en-IN" sz="3200" dirty="0" smtClean="0"/>
              <a:t>– QR code base information</a:t>
            </a:r>
            <a:endParaRPr lang="en-IN" sz="3200" dirty="0"/>
          </a:p>
        </p:txBody>
      </p:sp>
      <p:pic>
        <p:nvPicPr>
          <p:cNvPr id="4098" name="Picture 2" descr="D:\_work\_rh\QR_code_for_mobile_English_Wikipedia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214818"/>
            <a:ext cx="2357454" cy="2357454"/>
          </a:xfrm>
          <a:prstGeom prst="rect">
            <a:avLst/>
          </a:prstGeom>
          <a:noFill/>
        </p:spPr>
      </p:pic>
      <p:pic>
        <p:nvPicPr>
          <p:cNvPr id="4099" name="Picture 3" descr="D:\_work\_rh\About-Padmini-Palac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000240"/>
            <a:ext cx="4064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829180" cy="480519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This service is used to track the person in case of emergency.</a:t>
            </a:r>
          </a:p>
          <a:p>
            <a:r>
              <a:rPr lang="en-IN" dirty="0" smtClean="0"/>
              <a:t>Tourist can enable this tracking service using their mobile app</a:t>
            </a:r>
          </a:p>
          <a:p>
            <a:r>
              <a:rPr lang="en-IN" dirty="0" smtClean="0"/>
              <a:t>If there is any medical emergency occurs or tourist is messing, this service can be much helpful to get his/her last location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0070C0"/>
                </a:solidFill>
              </a:rPr>
              <a:t>“WE care”- </a:t>
            </a:r>
            <a:r>
              <a:rPr lang="en-IN" sz="3200" dirty="0" smtClean="0"/>
              <a:t>tourist Tracking and emergency system</a:t>
            </a:r>
            <a:endParaRPr lang="en-IN" sz="3200" dirty="0"/>
          </a:p>
        </p:txBody>
      </p:sp>
      <p:pic>
        <p:nvPicPr>
          <p:cNvPr id="5122" name="Picture 2" descr="D:\_work\_rh\tracking.jpg"/>
          <p:cNvPicPr>
            <a:picLocks noChangeAspect="1" noChangeArrowheads="1"/>
          </p:cNvPicPr>
          <p:nvPr/>
        </p:nvPicPr>
        <p:blipFill>
          <a:blip r:embed="rId2"/>
          <a:srcRect l="9791" t="12500" r="10000" b="1750"/>
          <a:stretch>
            <a:fillRect/>
          </a:stretch>
        </p:blipFill>
        <p:spPr bwMode="auto">
          <a:xfrm>
            <a:off x="5249932" y="2071678"/>
            <a:ext cx="3608348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900618" cy="4525963"/>
          </a:xfrm>
        </p:spPr>
        <p:txBody>
          <a:bodyPr/>
          <a:lstStyle/>
          <a:p>
            <a:r>
              <a:rPr lang="en-IN" dirty="0" smtClean="0"/>
              <a:t>E-</a:t>
            </a:r>
            <a:r>
              <a:rPr lang="en-IN" dirty="0" err="1" smtClean="0"/>
              <a:t>Bazar</a:t>
            </a:r>
            <a:r>
              <a:rPr lang="en-IN" dirty="0" smtClean="0"/>
              <a:t> is online shopping market for purchasing the famous local item at just one click</a:t>
            </a:r>
          </a:p>
          <a:p>
            <a:r>
              <a:rPr lang="en-IN" dirty="0" smtClean="0"/>
              <a:t>It helps user to buy items from anywhere to anywhere. User doesn’t need to go there and buy it.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0070C0"/>
                </a:solidFill>
              </a:rPr>
              <a:t>“E-</a:t>
            </a:r>
            <a:r>
              <a:rPr lang="en-IN" sz="3200" dirty="0" err="1" smtClean="0">
                <a:solidFill>
                  <a:srgbClr val="0070C0"/>
                </a:solidFill>
              </a:rPr>
              <a:t>Bazar</a:t>
            </a:r>
            <a:r>
              <a:rPr lang="en-IN" sz="3200" dirty="0" smtClean="0">
                <a:solidFill>
                  <a:srgbClr val="0070C0"/>
                </a:solidFill>
              </a:rPr>
              <a:t>”- </a:t>
            </a:r>
            <a:r>
              <a:rPr lang="en-IN" sz="3200" dirty="0" smtClean="0"/>
              <a:t>online shopping for Local famous items</a:t>
            </a:r>
            <a:endParaRPr lang="en-IN" sz="3200" dirty="0"/>
          </a:p>
        </p:txBody>
      </p:sp>
      <p:pic>
        <p:nvPicPr>
          <p:cNvPr id="6146" name="Picture 2" descr="C:\Users\Jay Ganesh\Pictures\ebaz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142984"/>
            <a:ext cx="3335346" cy="5632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</TotalTime>
  <Words>361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Online Hackathon 2018</vt:lpstr>
      <vt:lpstr>Team Details</vt:lpstr>
      <vt:lpstr>List of Modules </vt:lpstr>
      <vt:lpstr>“Hamrahi”- Voice base Tour Guide (using artificial intelligence)</vt:lpstr>
      <vt:lpstr>Chat-bot – your pocket robot for all information( using neural network)</vt:lpstr>
      <vt:lpstr>”Raju”- GPS-based local guide finder (using GPS service)</vt:lpstr>
      <vt:lpstr>“Aalekh” – QR code base information</vt:lpstr>
      <vt:lpstr>“WE care”- tourist Tracking and emergency system</vt:lpstr>
      <vt:lpstr>“E-Bazar”- online shopping for Local famous items</vt:lpstr>
      <vt:lpstr>“Anand”-  local hotel, food, events, festival and much more…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Hackathon 2018</dc:title>
  <dc:creator>Jay Ganesh</dc:creator>
  <cp:lastModifiedBy>Jay Ganesh</cp:lastModifiedBy>
  <cp:revision>14</cp:revision>
  <dcterms:created xsi:type="dcterms:W3CDTF">2018-07-07T11:33:22Z</dcterms:created>
  <dcterms:modified xsi:type="dcterms:W3CDTF">2018-07-07T13:17:35Z</dcterms:modified>
</cp:coreProperties>
</file>