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3C72B-AA1F-4178-8579-4DB41BE8315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33D8CD-B1F2-4E53-80F8-479CD098699B}">
      <dgm:prSet/>
      <dgm:spPr/>
      <dgm:t>
        <a:bodyPr/>
        <a:lstStyle/>
        <a:p>
          <a:pPr rtl="0"/>
          <a:r>
            <a:rPr lang="en-US" b="0" i="0" dirty="0" smtClean="0"/>
            <a:t>A Logger object is used to log messages for a specific system or application component. Main components are</a:t>
          </a:r>
          <a:endParaRPr lang="en-US" dirty="0"/>
        </a:p>
      </dgm:t>
    </dgm:pt>
    <dgm:pt modelId="{5FE63FDC-FC3F-4511-BFEE-6EBD03074909}" type="parTrans" cxnId="{A9DD35B5-65EB-445B-84BA-9BE7397EF24E}">
      <dgm:prSet/>
      <dgm:spPr/>
      <dgm:t>
        <a:bodyPr/>
        <a:lstStyle/>
        <a:p>
          <a:endParaRPr lang="en-US"/>
        </a:p>
      </dgm:t>
    </dgm:pt>
    <dgm:pt modelId="{0F0EF297-C398-48DD-8AC2-051E7F0C485A}" type="sibTrans" cxnId="{A9DD35B5-65EB-445B-84BA-9BE7397EF24E}">
      <dgm:prSet/>
      <dgm:spPr/>
      <dgm:t>
        <a:bodyPr/>
        <a:lstStyle/>
        <a:p>
          <a:endParaRPr lang="en-US"/>
        </a:p>
      </dgm:t>
    </dgm:pt>
    <dgm:pt modelId="{F709BF25-7146-470F-AF1F-FFC321C71027}">
      <dgm:prSet/>
      <dgm:spPr/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Loggers </a:t>
          </a:r>
          <a:r>
            <a:rPr lang="en-US" b="0" i="0" dirty="0" smtClean="0"/>
            <a:t>: Responsible for capturing logging information.</a:t>
          </a:r>
          <a:endParaRPr lang="en-US" dirty="0"/>
        </a:p>
      </dgm:t>
    </dgm:pt>
    <dgm:pt modelId="{3CC7F441-E8F1-439A-94B8-B9E465B64170}" type="parTrans" cxnId="{ACB074C8-481E-4CDE-AC93-1E989B30CDB2}">
      <dgm:prSet/>
      <dgm:spPr/>
      <dgm:t>
        <a:bodyPr/>
        <a:lstStyle/>
        <a:p>
          <a:endParaRPr lang="en-US"/>
        </a:p>
      </dgm:t>
    </dgm:pt>
    <dgm:pt modelId="{AC63A598-D53A-4724-B3E4-D4D715F3B686}" type="sibTrans" cxnId="{ACB074C8-481E-4CDE-AC93-1E989B30CDB2}">
      <dgm:prSet/>
      <dgm:spPr/>
      <dgm:t>
        <a:bodyPr/>
        <a:lstStyle/>
        <a:p>
          <a:endParaRPr lang="en-US"/>
        </a:p>
      </dgm:t>
    </dgm:pt>
    <dgm:pt modelId="{551C9E03-552A-470C-8742-ED75AD2EBC64}">
      <dgm:prSet/>
      <dgm:spPr/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Appender </a:t>
          </a:r>
          <a:r>
            <a:rPr lang="en-US" b="0" i="0" dirty="0" smtClean="0"/>
            <a:t>: Responsible for publishing logging information to various preferred destinations.</a:t>
          </a:r>
          <a:endParaRPr lang="en-US" dirty="0"/>
        </a:p>
      </dgm:t>
    </dgm:pt>
    <dgm:pt modelId="{2DFB5738-F666-4C41-8FD6-2121B397DC93}" type="parTrans" cxnId="{72BBA9FC-CA69-406D-A952-E65E06D22925}">
      <dgm:prSet/>
      <dgm:spPr/>
      <dgm:t>
        <a:bodyPr/>
        <a:lstStyle/>
        <a:p>
          <a:endParaRPr lang="en-US"/>
        </a:p>
      </dgm:t>
    </dgm:pt>
    <dgm:pt modelId="{5968720A-3127-43D9-8F11-F8BADBDAFBA2}" type="sibTrans" cxnId="{72BBA9FC-CA69-406D-A952-E65E06D22925}">
      <dgm:prSet/>
      <dgm:spPr/>
      <dgm:t>
        <a:bodyPr/>
        <a:lstStyle/>
        <a:p>
          <a:endParaRPr lang="en-US"/>
        </a:p>
      </dgm:t>
    </dgm:pt>
    <dgm:pt modelId="{023A16F0-1B3A-4F9B-A1B5-AC95C0CB22C4}">
      <dgm:prSet/>
      <dgm:spPr/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Layouts </a:t>
          </a:r>
          <a:r>
            <a:rPr lang="en-US" b="0" i="0" dirty="0" smtClean="0"/>
            <a:t>: Responsible for formatting logging information in different styles.</a:t>
          </a:r>
          <a:endParaRPr lang="en-US" dirty="0"/>
        </a:p>
      </dgm:t>
    </dgm:pt>
    <dgm:pt modelId="{E7B6BF2A-D552-4194-954F-B0F01437FA40}" type="parTrans" cxnId="{7A691E9A-C9E6-4809-A840-3B3768BD48AD}">
      <dgm:prSet/>
      <dgm:spPr/>
      <dgm:t>
        <a:bodyPr/>
        <a:lstStyle/>
        <a:p>
          <a:endParaRPr lang="en-US"/>
        </a:p>
      </dgm:t>
    </dgm:pt>
    <dgm:pt modelId="{F233018C-421F-4AD3-951E-C7971E0AB936}" type="sibTrans" cxnId="{7A691E9A-C9E6-4809-A840-3B3768BD48AD}">
      <dgm:prSet/>
      <dgm:spPr/>
      <dgm:t>
        <a:bodyPr/>
        <a:lstStyle/>
        <a:p>
          <a:endParaRPr lang="en-US"/>
        </a:p>
      </dgm:t>
    </dgm:pt>
    <dgm:pt modelId="{F5C30652-7BF9-45A0-94CB-9AD38F1E8A88}" type="pres">
      <dgm:prSet presAssocID="{C7B3C72B-AA1F-4178-8579-4DB41BE831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99BA86-3669-4F15-B2CD-6C9EE7628175}" type="pres">
      <dgm:prSet presAssocID="{3333D8CD-B1F2-4E53-80F8-479CD098699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D3746-35DA-43F7-B755-A0A43042E35A}" type="pres">
      <dgm:prSet presAssocID="{0F0EF297-C398-48DD-8AC2-051E7F0C485A}" presName="spacer" presStyleCnt="0"/>
      <dgm:spPr/>
    </dgm:pt>
    <dgm:pt modelId="{D27E7AC8-C460-4CE7-A7DE-D8A7171D3509}" type="pres">
      <dgm:prSet presAssocID="{F709BF25-7146-470F-AF1F-FFC321C710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ED7BF-355A-4057-AF2A-760CC7A6B029}" type="pres">
      <dgm:prSet presAssocID="{AC63A598-D53A-4724-B3E4-D4D715F3B686}" presName="spacer" presStyleCnt="0"/>
      <dgm:spPr/>
    </dgm:pt>
    <dgm:pt modelId="{84C0EDED-0B97-4BD4-9952-2CDBE2582CB7}" type="pres">
      <dgm:prSet presAssocID="{551C9E03-552A-470C-8742-ED75AD2EBC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41A0B-F87C-44EB-AC72-49487E16F434}" type="pres">
      <dgm:prSet presAssocID="{5968720A-3127-43D9-8F11-F8BADBDAFBA2}" presName="spacer" presStyleCnt="0"/>
      <dgm:spPr/>
    </dgm:pt>
    <dgm:pt modelId="{9BC9D574-16D3-4A0F-B155-CC25FF5F730C}" type="pres">
      <dgm:prSet presAssocID="{023A16F0-1B3A-4F9B-A1B5-AC95C0CB22C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DD35B5-65EB-445B-84BA-9BE7397EF24E}" srcId="{C7B3C72B-AA1F-4178-8579-4DB41BE8315D}" destId="{3333D8CD-B1F2-4E53-80F8-479CD098699B}" srcOrd="0" destOrd="0" parTransId="{5FE63FDC-FC3F-4511-BFEE-6EBD03074909}" sibTransId="{0F0EF297-C398-48DD-8AC2-051E7F0C485A}"/>
    <dgm:cxn modelId="{4B786238-01A0-4AB8-BDAF-C88B3D98171F}" type="presOf" srcId="{023A16F0-1B3A-4F9B-A1B5-AC95C0CB22C4}" destId="{9BC9D574-16D3-4A0F-B155-CC25FF5F730C}" srcOrd="0" destOrd="0" presId="urn:microsoft.com/office/officeart/2005/8/layout/vList2"/>
    <dgm:cxn modelId="{78679DFD-DA8C-4C98-980F-343BD085F701}" type="presOf" srcId="{C7B3C72B-AA1F-4178-8579-4DB41BE8315D}" destId="{F5C30652-7BF9-45A0-94CB-9AD38F1E8A88}" srcOrd="0" destOrd="0" presId="urn:microsoft.com/office/officeart/2005/8/layout/vList2"/>
    <dgm:cxn modelId="{ACB074C8-481E-4CDE-AC93-1E989B30CDB2}" srcId="{C7B3C72B-AA1F-4178-8579-4DB41BE8315D}" destId="{F709BF25-7146-470F-AF1F-FFC321C71027}" srcOrd="1" destOrd="0" parTransId="{3CC7F441-E8F1-439A-94B8-B9E465B64170}" sibTransId="{AC63A598-D53A-4724-B3E4-D4D715F3B686}"/>
    <dgm:cxn modelId="{F3230AF1-382C-4353-9E0E-E5BBCFFA2DE6}" type="presOf" srcId="{3333D8CD-B1F2-4E53-80F8-479CD098699B}" destId="{9299BA86-3669-4F15-B2CD-6C9EE7628175}" srcOrd="0" destOrd="0" presId="urn:microsoft.com/office/officeart/2005/8/layout/vList2"/>
    <dgm:cxn modelId="{72BBA9FC-CA69-406D-A952-E65E06D22925}" srcId="{C7B3C72B-AA1F-4178-8579-4DB41BE8315D}" destId="{551C9E03-552A-470C-8742-ED75AD2EBC64}" srcOrd="2" destOrd="0" parTransId="{2DFB5738-F666-4C41-8FD6-2121B397DC93}" sibTransId="{5968720A-3127-43D9-8F11-F8BADBDAFBA2}"/>
    <dgm:cxn modelId="{30C9BEE3-94AE-4621-B016-77D26BA559B7}" type="presOf" srcId="{F709BF25-7146-470F-AF1F-FFC321C71027}" destId="{D27E7AC8-C460-4CE7-A7DE-D8A7171D3509}" srcOrd="0" destOrd="0" presId="urn:microsoft.com/office/officeart/2005/8/layout/vList2"/>
    <dgm:cxn modelId="{7171C8FA-6CDC-44D3-80E9-071971B5230B}" type="presOf" srcId="{551C9E03-552A-470C-8742-ED75AD2EBC64}" destId="{84C0EDED-0B97-4BD4-9952-2CDBE2582CB7}" srcOrd="0" destOrd="0" presId="urn:microsoft.com/office/officeart/2005/8/layout/vList2"/>
    <dgm:cxn modelId="{7A691E9A-C9E6-4809-A840-3B3768BD48AD}" srcId="{C7B3C72B-AA1F-4178-8579-4DB41BE8315D}" destId="{023A16F0-1B3A-4F9B-A1B5-AC95C0CB22C4}" srcOrd="3" destOrd="0" parTransId="{E7B6BF2A-D552-4194-954F-B0F01437FA40}" sibTransId="{F233018C-421F-4AD3-951E-C7971E0AB936}"/>
    <dgm:cxn modelId="{C3694E3C-DA47-42AA-9ECB-C205C0989498}" type="presParOf" srcId="{F5C30652-7BF9-45A0-94CB-9AD38F1E8A88}" destId="{9299BA86-3669-4F15-B2CD-6C9EE7628175}" srcOrd="0" destOrd="0" presId="urn:microsoft.com/office/officeart/2005/8/layout/vList2"/>
    <dgm:cxn modelId="{28ACF89E-6DF6-4175-BB25-77E8C897ADB2}" type="presParOf" srcId="{F5C30652-7BF9-45A0-94CB-9AD38F1E8A88}" destId="{2F8D3746-35DA-43F7-B755-A0A43042E35A}" srcOrd="1" destOrd="0" presId="urn:microsoft.com/office/officeart/2005/8/layout/vList2"/>
    <dgm:cxn modelId="{BE440E3C-DA06-4BCA-BB45-0FD251C38436}" type="presParOf" srcId="{F5C30652-7BF9-45A0-94CB-9AD38F1E8A88}" destId="{D27E7AC8-C460-4CE7-A7DE-D8A7171D3509}" srcOrd="2" destOrd="0" presId="urn:microsoft.com/office/officeart/2005/8/layout/vList2"/>
    <dgm:cxn modelId="{4D071EE1-6B5C-46D5-99A0-C9FB092958E3}" type="presParOf" srcId="{F5C30652-7BF9-45A0-94CB-9AD38F1E8A88}" destId="{84BED7BF-355A-4057-AF2A-760CC7A6B029}" srcOrd="3" destOrd="0" presId="urn:microsoft.com/office/officeart/2005/8/layout/vList2"/>
    <dgm:cxn modelId="{BCA04E8F-143E-46DB-9CF7-63431982A922}" type="presParOf" srcId="{F5C30652-7BF9-45A0-94CB-9AD38F1E8A88}" destId="{84C0EDED-0B97-4BD4-9952-2CDBE2582CB7}" srcOrd="4" destOrd="0" presId="urn:microsoft.com/office/officeart/2005/8/layout/vList2"/>
    <dgm:cxn modelId="{0A621C91-659C-491B-A461-55803EFBBD29}" type="presParOf" srcId="{F5C30652-7BF9-45A0-94CB-9AD38F1E8A88}" destId="{DB041A0B-F87C-44EB-AC72-49487E16F434}" srcOrd="5" destOrd="0" presId="urn:microsoft.com/office/officeart/2005/8/layout/vList2"/>
    <dgm:cxn modelId="{FCC55FCF-58A1-4CA0-ACB0-DDD786F66C4E}" type="presParOf" srcId="{F5C30652-7BF9-45A0-94CB-9AD38F1E8A88}" destId="{9BC9D574-16D3-4A0F-B155-CC25FF5F73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9BA86-3669-4F15-B2CD-6C9EE7628175}">
      <dsp:nvSpPr>
        <dsp:cNvPr id="0" name=""/>
        <dsp:cNvSpPr/>
      </dsp:nvSpPr>
      <dsp:spPr>
        <a:xfrm>
          <a:off x="0" y="30550"/>
          <a:ext cx="8825659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 Logger object is used to log messages for a specific system or application component. Main components are</a:t>
          </a:r>
          <a:endParaRPr lang="en-US" sz="2000" kern="1200" dirty="0"/>
        </a:p>
      </dsp:txBody>
      <dsp:txXfrm>
        <a:off x="38838" y="69388"/>
        <a:ext cx="8747983" cy="717924"/>
      </dsp:txXfrm>
    </dsp:sp>
    <dsp:sp modelId="{D27E7AC8-C460-4CE7-A7DE-D8A7171D3509}">
      <dsp:nvSpPr>
        <dsp:cNvPr id="0" name=""/>
        <dsp:cNvSpPr/>
      </dsp:nvSpPr>
      <dsp:spPr>
        <a:xfrm>
          <a:off x="0" y="883750"/>
          <a:ext cx="8825659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tx1"/>
              </a:solidFill>
            </a:rPr>
            <a:t>Loggers </a:t>
          </a:r>
          <a:r>
            <a:rPr lang="en-US" sz="2000" b="0" i="0" kern="1200" dirty="0" smtClean="0"/>
            <a:t>: Responsible for capturing logging information.</a:t>
          </a:r>
          <a:endParaRPr lang="en-US" sz="2000" kern="1200" dirty="0"/>
        </a:p>
      </dsp:txBody>
      <dsp:txXfrm>
        <a:off x="38838" y="922588"/>
        <a:ext cx="8747983" cy="717924"/>
      </dsp:txXfrm>
    </dsp:sp>
    <dsp:sp modelId="{84C0EDED-0B97-4BD4-9952-2CDBE2582CB7}">
      <dsp:nvSpPr>
        <dsp:cNvPr id="0" name=""/>
        <dsp:cNvSpPr/>
      </dsp:nvSpPr>
      <dsp:spPr>
        <a:xfrm>
          <a:off x="0" y="1736950"/>
          <a:ext cx="8825659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tx1"/>
              </a:solidFill>
            </a:rPr>
            <a:t>Appender </a:t>
          </a:r>
          <a:r>
            <a:rPr lang="en-US" sz="2000" b="0" i="0" kern="1200" dirty="0" smtClean="0"/>
            <a:t>: Responsible for publishing logging information to various preferred destinations.</a:t>
          </a:r>
          <a:endParaRPr lang="en-US" sz="2000" kern="1200" dirty="0"/>
        </a:p>
      </dsp:txBody>
      <dsp:txXfrm>
        <a:off x="38838" y="1775788"/>
        <a:ext cx="8747983" cy="717924"/>
      </dsp:txXfrm>
    </dsp:sp>
    <dsp:sp modelId="{9BC9D574-16D3-4A0F-B155-CC25FF5F730C}">
      <dsp:nvSpPr>
        <dsp:cNvPr id="0" name=""/>
        <dsp:cNvSpPr/>
      </dsp:nvSpPr>
      <dsp:spPr>
        <a:xfrm>
          <a:off x="0" y="2590150"/>
          <a:ext cx="8825659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tx1"/>
              </a:solidFill>
            </a:rPr>
            <a:t>Layouts </a:t>
          </a:r>
          <a:r>
            <a:rPr lang="en-US" sz="2000" b="0" i="0" kern="1200" dirty="0" smtClean="0"/>
            <a:t>: Responsible for formatting logging information in different styles.</a:t>
          </a:r>
          <a:endParaRPr lang="en-US" sz="2000" kern="1200" dirty="0"/>
        </a:p>
      </dsp:txBody>
      <dsp:txXfrm>
        <a:off x="38838" y="2628988"/>
        <a:ext cx="8747983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5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3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04DAF77-7936-44A4-A473-742CDA2887E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D791A5-3C39-4211-A1A8-42B8FB13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Logger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log information to keep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246868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5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Classes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22" y="3006471"/>
            <a:ext cx="9221639" cy="2657350"/>
          </a:xfrm>
        </p:spPr>
      </p:pic>
    </p:spTree>
    <p:extLst>
      <p:ext uri="{BB962C8B-B14F-4D97-AF65-F5344CB8AC3E}">
        <p14:creationId xmlns:p14="http://schemas.microsoft.com/office/powerpoint/2010/main" val="14170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" y="2552131"/>
            <a:ext cx="9977453" cy="3589362"/>
          </a:xfrm>
        </p:spPr>
      </p:pic>
    </p:spTree>
    <p:extLst>
      <p:ext uri="{BB962C8B-B14F-4D97-AF65-F5344CB8AC3E}">
        <p14:creationId xmlns:p14="http://schemas.microsoft.com/office/powerpoint/2010/main" val="39106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9434" y="3096813"/>
            <a:ext cx="114504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optimized for speed.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It manages file as we want. Create file name by present date time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supports multiple output Appender per logger.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designed to handle Java Exceptions from the start.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multiple levels, namely ALL, TRACE, DEBUG, INFO, WARN, ERROR and FATAL.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format of the log output can be easily changed by extending the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089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Logger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79" y="2638623"/>
            <a:ext cx="9332429" cy="2451991"/>
          </a:xfrm>
        </p:spPr>
      </p:pic>
    </p:spTree>
    <p:extLst>
      <p:ext uri="{BB962C8B-B14F-4D97-AF65-F5344CB8AC3E}">
        <p14:creationId xmlns:p14="http://schemas.microsoft.com/office/powerpoint/2010/main" val="36360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72" y="2603500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>
                <a:latin typeface="Calibri" panose="020F0502020204030204" pitchFamily="34" charset="0"/>
              </a:rPr>
              <a:t>Step 1</a:t>
            </a:r>
            <a:r>
              <a:rPr lang="en-US" dirty="0" smtClean="0"/>
              <a:t> 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First import Log4j.jar and Application Logger Tool.jar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en-US" sz="26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 </a:t>
            </a:r>
            <a:r>
              <a:rPr lang="en-US" altLang="en-US" sz="1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 a logger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object.</a:t>
            </a:r>
          </a:p>
          <a:p>
            <a:pPr lvl="0"/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latin typeface="Calibri" panose="020F0502020204030204" pitchFamily="34" charset="0"/>
              </a:rPr>
              <a:t>Step3</a:t>
            </a:r>
            <a:r>
              <a:rPr lang="en-US" dirty="0"/>
              <a:t> </a:t>
            </a:r>
            <a:r>
              <a:rPr lang="en-US" dirty="0" smtClean="0"/>
              <a:t>:   Create </a:t>
            </a:r>
            <a:r>
              <a:rPr lang="en-US" dirty="0"/>
              <a:t>Appender Object then add into logger object.</a:t>
            </a:r>
          </a:p>
          <a:p>
            <a:pPr lvl="0"/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65027" y="3803818"/>
            <a:ext cx="670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27" y="3448928"/>
            <a:ext cx="5858799" cy="5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08" y="4605970"/>
            <a:ext cx="5569611" cy="19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2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4047" y="3567836"/>
            <a:ext cx="2412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62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6500" y="3608780"/>
            <a:ext cx="3326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Queries 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5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2242</TotalTime>
  <Words>183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Application Logger</vt:lpstr>
      <vt:lpstr>Introduction</vt:lpstr>
      <vt:lpstr>Logger Classes </vt:lpstr>
      <vt:lpstr>Architecture</vt:lpstr>
      <vt:lpstr>Features</vt:lpstr>
      <vt:lpstr>How can we use Logger</vt:lpstr>
      <vt:lpstr>How can we use Logger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Logger</dc:title>
  <dc:creator>paresh.sansare</dc:creator>
  <cp:lastModifiedBy>paresh.sansare</cp:lastModifiedBy>
  <cp:revision>21</cp:revision>
  <dcterms:created xsi:type="dcterms:W3CDTF">2016-04-18T20:06:25Z</dcterms:created>
  <dcterms:modified xsi:type="dcterms:W3CDTF">2016-04-20T17:46:11Z</dcterms:modified>
</cp:coreProperties>
</file>