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0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4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5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2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6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9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3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988668-DDDC-4618-9E65-33DF564B4C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1CC191-9222-4645-BD28-2BE1ED97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Fetching values from xml file in predefined order.</a:t>
            </a:r>
          </a:p>
          <a:p>
            <a:r>
              <a:rPr lang="en-US" dirty="0" smtClean="0"/>
              <a:t>Store fetched value to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3082" y="2610683"/>
            <a:ext cx="111638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xml-stylesheet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"text/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xsl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href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"MeasDataCollection.xsl"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measCollecFile </a:t>
            </a:r>
            <a:r>
              <a:rPr lang="en-US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"http://www.3gpp.org/ftp/specs/archive/32_series/32.435#measCollec"</a:t>
            </a:r>
          </a:p>
          <a:p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xmlns:xsi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r>
              <a:rPr lang="en-US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fileHeader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fileFormatVersion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"32.435 V7.0"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vendorName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"Company NN"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dnPrefix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"DC=a1.companyNN.com,SubNetwork=1,IRPAgent=1"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fileSender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localDn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"SubNetwork=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CountryNN,MeContext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=MEC-Gbg-1,ManagedElement=RNC-Gbg-1"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elementType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"RNC"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measCollec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beginTime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"2000-03-01T14:00:00+02:00"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fileHeader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measData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managedElement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localDn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"SubNetwork=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CountryNN,MeContext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=MEC-Gbg-1,ManagedElement=RNC-Gbg-1"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userLabel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"RNC Telecomville"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measInfo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measCollecFile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software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672" y="3002508"/>
            <a:ext cx="4230806" cy="2640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rollno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"393"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firstname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u="sng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dinkar</a:t>
            </a:r>
            <a:r>
              <a:rPr lang="en-US" u="sng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u="sng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firstname</a:t>
            </a:r>
            <a:r>
              <a:rPr lang="en-US" u="sng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u="sng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kad</a:t>
            </a:r>
            <a:r>
              <a:rPr lang="en-US" u="sng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u="sng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lastname</a:t>
            </a:r>
            <a:r>
              <a:rPr lang="en-US" u="sng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nickname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ram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nickname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marks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85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marks</a:t>
            </a:r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6788" y="5964072"/>
            <a:ext cx="1992573" cy="25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708478" y="4080681"/>
            <a:ext cx="1173707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32310" y="3527946"/>
            <a:ext cx="2579427" cy="15285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 no-393</a:t>
            </a:r>
          </a:p>
          <a:p>
            <a:pPr algn="ctr"/>
            <a:r>
              <a:rPr lang="en-US" dirty="0" smtClean="0"/>
              <a:t>First name-</a:t>
            </a:r>
            <a:r>
              <a:rPr lang="en-US" dirty="0" err="1" smtClean="0"/>
              <a:t>dinkar</a:t>
            </a:r>
            <a:endParaRPr lang="en-US" dirty="0" smtClean="0"/>
          </a:p>
          <a:p>
            <a:pPr algn="ctr"/>
            <a:r>
              <a:rPr lang="en-US" dirty="0" smtClean="0"/>
              <a:t>Last name-</a:t>
            </a:r>
            <a:r>
              <a:rPr lang="en-US" dirty="0" err="1" smtClean="0"/>
              <a:t>kad</a:t>
            </a:r>
            <a:endParaRPr lang="en-US" dirty="0" smtClean="0"/>
          </a:p>
          <a:p>
            <a:pPr algn="ctr"/>
            <a:r>
              <a:rPr lang="en-US" dirty="0" smtClean="0"/>
              <a:t>Nickname-ram</a:t>
            </a:r>
          </a:p>
          <a:p>
            <a:pPr algn="ctr"/>
            <a:r>
              <a:rPr lang="en-US" dirty="0" smtClean="0"/>
              <a:t>Marks-85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89259" y="5186150"/>
            <a:ext cx="1992573" cy="11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Fetching value from xml file using SAX or Dom Parsing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0249469" y="3835021"/>
            <a:ext cx="1665027" cy="1221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8693624" y="4080681"/>
            <a:ext cx="1222743" cy="423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4549" y="2967335"/>
            <a:ext cx="2662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4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812</TotalTime>
  <Words>169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 Boardroom</vt:lpstr>
      <vt:lpstr>XML Parser</vt:lpstr>
      <vt:lpstr>Things Covered</vt:lpstr>
      <vt:lpstr>Sample Xml File</vt:lpstr>
      <vt:lpstr>Working of software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Parser</dc:title>
  <dc:creator>paresh.sansare</dc:creator>
  <cp:lastModifiedBy>paresh.sansare</cp:lastModifiedBy>
  <cp:revision>8</cp:revision>
  <dcterms:created xsi:type="dcterms:W3CDTF">2016-04-01T05:15:29Z</dcterms:created>
  <dcterms:modified xsi:type="dcterms:W3CDTF">2016-04-13T18:51:26Z</dcterms:modified>
</cp:coreProperties>
</file>