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91" r:id="rId5"/>
    <p:sldId id="289" r:id="rId6"/>
    <p:sldId id="284" r:id="rId7"/>
    <p:sldId id="286" r:id="rId8"/>
    <p:sldId id="285" r:id="rId9"/>
    <p:sldId id="290" r:id="rId10"/>
    <p:sldId id="288" r:id="rId11"/>
    <p:sldId id="287" r:id="rId12"/>
    <p:sldId id="283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5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mote Sensing Image Analysis using Merkel Quad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900"/>
            </a:lvl1pPr>
          </a:lstStyle>
          <a:p>
            <a:r>
              <a:rPr lang="en-IN" dirty="0"/>
              <a:t>JAVA PROJECT-</a:t>
            </a:r>
            <a:br>
              <a:rPr lang="en-IN" dirty="0"/>
            </a:br>
            <a:r>
              <a:rPr lang="en-IN" dirty="0"/>
              <a:t>PONG GAME</a:t>
            </a:r>
            <a:endParaRPr dirty="0"/>
          </a:p>
        </p:txBody>
      </p:sp>
      <p:sp>
        <p:nvSpPr>
          <p:cNvPr id="120" name="Akash Rao - 17IT205…"/>
          <p:cNvSpPr txBox="1">
            <a:spLocks noGrp="1"/>
          </p:cNvSpPr>
          <p:nvPr>
            <p:ph type="subTitle" sz="quarter" idx="1"/>
          </p:nvPr>
        </p:nvSpPr>
        <p:spPr>
          <a:xfrm>
            <a:off x="1498600" y="5310632"/>
            <a:ext cx="10464800" cy="1928369"/>
          </a:xfrm>
          <a:prstGeom prst="rect">
            <a:avLst/>
          </a:prstGeom>
        </p:spPr>
        <p:txBody>
          <a:bodyPr/>
          <a:lstStyle/>
          <a:p>
            <a:pPr defTabSz="233679">
              <a:defRPr sz="2400"/>
            </a:pPr>
            <a:r>
              <a:rPr dirty="0"/>
              <a:t>A</a:t>
            </a:r>
            <a:r>
              <a:rPr lang="en-IN" dirty="0"/>
              <a:t>shish Bhatia</a:t>
            </a:r>
            <a:r>
              <a:rPr dirty="0"/>
              <a:t> - 17IT20</a:t>
            </a:r>
            <a:r>
              <a:rPr lang="en-IN" dirty="0"/>
              <a:t>1</a:t>
            </a:r>
            <a:endParaRPr dirty="0"/>
          </a:p>
          <a:p>
            <a:pPr defTabSz="233679">
              <a:defRPr sz="2400"/>
            </a:pPr>
            <a:r>
              <a:rPr dirty="0"/>
              <a:t>Harsh Maru - 17IT215</a:t>
            </a:r>
          </a:p>
          <a:p>
            <a:pPr defTabSz="233679">
              <a:defRPr sz="2400"/>
            </a:pPr>
            <a:r>
              <a:rPr lang="en-IN" dirty="0"/>
              <a:t>Sachin K. Prajapati</a:t>
            </a:r>
            <a:r>
              <a:rPr dirty="0"/>
              <a:t>- 17IT2</a:t>
            </a:r>
            <a:r>
              <a:rPr lang="en-IN" dirty="0"/>
              <a:t>34</a:t>
            </a:r>
            <a:endParaRPr dirty="0"/>
          </a:p>
          <a:p>
            <a:pPr defTabSz="233679">
              <a:defRPr sz="2400"/>
            </a:pPr>
            <a:r>
              <a:rPr dirty="0"/>
              <a:t>S</a:t>
            </a:r>
            <a:r>
              <a:rPr lang="en-IN" dirty="0" err="1"/>
              <a:t>hivam</a:t>
            </a:r>
            <a:r>
              <a:rPr lang="en-IN" dirty="0"/>
              <a:t> Kumar</a:t>
            </a:r>
            <a:r>
              <a:rPr dirty="0"/>
              <a:t> - 17IT</a:t>
            </a:r>
            <a:r>
              <a:rPr lang="en-IN" dirty="0"/>
              <a:t>2</a:t>
            </a:r>
            <a:r>
              <a:rPr dirty="0"/>
              <a:t>40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EB85B-4CA4-4B35-8A0A-402D6A45C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3"/>
          <a:stretch/>
        </p:blipFill>
        <p:spPr>
          <a:xfrm>
            <a:off x="1244600" y="2057400"/>
            <a:ext cx="10439400" cy="735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365A-1842-48C8-AED0-4A33E82F2053}"/>
              </a:ext>
            </a:extLst>
          </p:cNvPr>
          <p:cNvSpPr txBox="1"/>
          <p:nvPr/>
        </p:nvSpPr>
        <p:spPr>
          <a:xfrm>
            <a:off x="3302000" y="714308"/>
            <a:ext cx="62484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5400" dirty="0">
                <a:solidFill>
                  <a:srgbClr val="FF0000"/>
                </a:solidFill>
              </a:rPr>
              <a:t>Activity Diagram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21596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C0D0C-C6EB-4AAF-AE7A-4B3D65CE9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3326" r="20703" b="15608"/>
          <a:stretch/>
        </p:blipFill>
        <p:spPr>
          <a:xfrm>
            <a:off x="635000" y="1600200"/>
            <a:ext cx="11429997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DD119-0F59-42DB-A8CC-62B1A6577921}"/>
              </a:ext>
            </a:extLst>
          </p:cNvPr>
          <p:cNvSpPr txBox="1"/>
          <p:nvPr/>
        </p:nvSpPr>
        <p:spPr>
          <a:xfrm>
            <a:off x="3149600" y="493772"/>
            <a:ext cx="6248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800" dirty="0">
                <a:solidFill>
                  <a:srgbClr val="FF0000"/>
                </a:solidFill>
              </a:rPr>
              <a:t>Sequence Diagram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4998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81000"/>
            <a:ext cx="11099800" cy="84963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3202" y="4415135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You!!!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xfrm>
            <a:off x="952500" y="40708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UML DIAGRAMS</a:t>
            </a:r>
            <a:endParaRPr dirty="0"/>
          </a:p>
        </p:txBody>
      </p:sp>
      <p:sp>
        <p:nvSpPr>
          <p:cNvPr id="123" name="Introduction to remote sensing image analysis…"/>
          <p:cNvSpPr txBox="1">
            <a:spLocks noGrp="1"/>
          </p:cNvSpPr>
          <p:nvPr>
            <p:ph type="body" idx="1"/>
          </p:nvPr>
        </p:nvSpPr>
        <p:spPr>
          <a:xfrm>
            <a:off x="952500" y="1881384"/>
            <a:ext cx="11099800" cy="6995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Class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Use Case</a:t>
            </a:r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Collaboration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Activity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State Diagram</a:t>
            </a:r>
            <a:endParaRPr dirty="0"/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Sequential Diagram</a:t>
            </a:r>
          </a:p>
          <a:p>
            <a:pPr marL="323372" indent="-323372" algn="just" defTabSz="425005">
              <a:spcBef>
                <a:spcPts val="3000"/>
              </a:spcBef>
              <a:defRPr sz="3400"/>
            </a:pPr>
            <a:r>
              <a:rPr lang="en-IN" dirty="0"/>
              <a:t>Object Diagram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rPr lang="en-IN" dirty="0">
                <a:solidFill>
                  <a:srgbClr val="FF0000"/>
                </a:solidFill>
              </a:rPr>
              <a:t>Starting </a:t>
            </a:r>
            <a:r>
              <a:rPr dirty="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65C56-1948-44AF-B2E9-012FCF0E6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2482" r="27734" b="12482"/>
          <a:stretch/>
        </p:blipFill>
        <p:spPr>
          <a:xfrm>
            <a:off x="1092200" y="2133599"/>
            <a:ext cx="10439400" cy="72320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26AB-FA66-4E45-AD5B-433523A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solidFill>
                  <a:srgbClr val="FF0000"/>
                </a:solidFill>
              </a:rPr>
              <a:t>Game Started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9DC63-7886-4055-9CC1-D6B57EDFD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12482" r="25976" b="12482"/>
          <a:stretch/>
        </p:blipFill>
        <p:spPr>
          <a:xfrm>
            <a:off x="1282700" y="2205179"/>
            <a:ext cx="10439400" cy="72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95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6B69-E1EC-48A9-8A79-253B47F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solidFill>
                  <a:srgbClr val="FF0000"/>
                </a:solidFill>
              </a:rPr>
              <a:t>Class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066B3-CCCD-46E5-AD6C-B7E66E5F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125" r="25391" b="14583"/>
          <a:stretch/>
        </p:blipFill>
        <p:spPr>
          <a:xfrm>
            <a:off x="952500" y="2768600"/>
            <a:ext cx="10965411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7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9F941-1574-445E-B955-F21B09C1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/>
          <a:stretch/>
        </p:blipFill>
        <p:spPr>
          <a:xfrm>
            <a:off x="1575903" y="1905000"/>
            <a:ext cx="9852993" cy="6698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EC4594-2FB1-4594-9080-AC85E2782D4C}"/>
              </a:ext>
            </a:extLst>
          </p:cNvPr>
          <p:cNvSpPr txBox="1"/>
          <p:nvPr/>
        </p:nvSpPr>
        <p:spPr>
          <a:xfrm>
            <a:off x="2692400" y="531874"/>
            <a:ext cx="75438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775270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F10BA-A747-4363-8590-DB59C871C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5"/>
          <a:stretch/>
        </p:blipFill>
        <p:spPr>
          <a:xfrm>
            <a:off x="1244600" y="2209800"/>
            <a:ext cx="10058740" cy="6629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91B0A-1E69-44BE-AE18-2480797BFC6C}"/>
              </a:ext>
            </a:extLst>
          </p:cNvPr>
          <p:cNvSpPr txBox="1"/>
          <p:nvPr/>
        </p:nvSpPr>
        <p:spPr>
          <a:xfrm>
            <a:off x="2463800" y="715051"/>
            <a:ext cx="7620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Object Diagram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3079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7C091-D306-4C28-8AB7-9D73F723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>
          <a:xfrm>
            <a:off x="3220426" y="1676400"/>
            <a:ext cx="6863947" cy="7865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E5DD-A767-476A-81B9-A1EFB837B991}"/>
              </a:ext>
            </a:extLst>
          </p:cNvPr>
          <p:cNvSpPr txBox="1"/>
          <p:nvPr/>
        </p:nvSpPr>
        <p:spPr>
          <a:xfrm>
            <a:off x="3220426" y="379474"/>
            <a:ext cx="68639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State Diagram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21179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298-099A-4A64-BF7E-FA0CC84A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>
                <a:solidFill>
                  <a:srgbClr val="FF0000"/>
                </a:solidFill>
              </a:rPr>
              <a:t>Collaboration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29401-6DCA-4C47-A911-18ADE2124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 t="34375" r="15421" b="18750"/>
          <a:stretch/>
        </p:blipFill>
        <p:spPr>
          <a:xfrm>
            <a:off x="442183" y="2419626"/>
            <a:ext cx="1212043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2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</vt:lpstr>
      <vt:lpstr>Helvetica Neue</vt:lpstr>
      <vt:lpstr>Helvetica Neue Light</vt:lpstr>
      <vt:lpstr>Helvetica Neue Medium</vt:lpstr>
      <vt:lpstr>Black</vt:lpstr>
      <vt:lpstr>JAVA PROJECT- PONG GAME</vt:lpstr>
      <vt:lpstr>UML DIAGRAMS</vt:lpstr>
      <vt:lpstr>Starting Image</vt:lpstr>
      <vt:lpstr>Game Started</vt:lpstr>
      <vt:lpstr>Class Diagram</vt:lpstr>
      <vt:lpstr>PowerPoint Presentation</vt:lpstr>
      <vt:lpstr>PowerPoint Presentation</vt:lpstr>
      <vt:lpstr>PowerPoint Presentation</vt:lpstr>
      <vt:lpstr>Collaboration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Image Analysis using Merkel Quad Trees</dc:title>
  <dc:creator>Harsh</dc:creator>
  <cp:lastModifiedBy>Ashish bhatia</cp:lastModifiedBy>
  <cp:revision>12</cp:revision>
  <dcterms:modified xsi:type="dcterms:W3CDTF">2018-11-27T07:32:34Z</dcterms:modified>
</cp:coreProperties>
</file>