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052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13" Type="http://schemas.openxmlformats.org/officeDocument/2006/relationships/image" Target="../media/image7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jpg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Relationship Id="rId14" Type="http://schemas.openxmlformats.org/officeDocument/2006/relationships/image" Target="../media/image8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35277" y="1401097"/>
            <a:ext cx="2507226" cy="25219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064773" y="4807973"/>
            <a:ext cx="2492477" cy="18877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226710" y="2050026"/>
            <a:ext cx="1504335" cy="13126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866967" y="4852218"/>
            <a:ext cx="2241754" cy="6784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329948" y="5029200"/>
            <a:ext cx="1342102" cy="14600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751870" y="5530644"/>
            <a:ext cx="1356851" cy="3392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751870" y="5958349"/>
            <a:ext cx="1356851" cy="1622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751870" y="6209071"/>
            <a:ext cx="1356851" cy="19172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866967" y="6622026"/>
            <a:ext cx="2241754" cy="737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191432" y="7211961"/>
            <a:ext cx="412954" cy="19172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796727" y="866945"/>
            <a:ext cx="0" cy="6399530"/>
          </a:xfrm>
          <a:custGeom>
            <a:avLst/>
            <a:gdLst/>
            <a:ahLst/>
            <a:cxnLst/>
            <a:rect l="l" t="t" r="r" b="b"/>
            <a:pathLst>
              <a:path h="6399530">
                <a:moveTo>
                  <a:pt x="0" y="6399231"/>
                </a:moveTo>
                <a:lnTo>
                  <a:pt x="0" y="0"/>
                </a:lnTo>
              </a:path>
            </a:pathLst>
          </a:custGeom>
          <a:ln w="29454">
            <a:solidFill>
              <a:srgbClr val="3B3B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5581638" y="7236789"/>
            <a:ext cx="3336290" cy="0"/>
          </a:xfrm>
          <a:custGeom>
            <a:avLst/>
            <a:gdLst/>
            <a:ahLst/>
            <a:cxnLst/>
            <a:rect l="l" t="t" r="r" b="b"/>
            <a:pathLst>
              <a:path w="3336290">
                <a:moveTo>
                  <a:pt x="0" y="0"/>
                </a:moveTo>
                <a:lnTo>
                  <a:pt x="3335727" y="0"/>
                </a:lnTo>
              </a:path>
            </a:pathLst>
          </a:custGeom>
          <a:ln w="29454">
            <a:solidFill>
              <a:srgbClr val="3B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782000" y="7244136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5">
                <a:moveTo>
                  <a:pt x="0" y="0"/>
                </a:moveTo>
                <a:lnTo>
                  <a:pt x="3416727" y="0"/>
                </a:lnTo>
              </a:path>
            </a:pathLst>
          </a:custGeom>
          <a:ln w="29454">
            <a:solidFill>
              <a:srgbClr val="3B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891593" y="866945"/>
            <a:ext cx="0" cy="6384925"/>
          </a:xfrm>
          <a:custGeom>
            <a:avLst/>
            <a:gdLst/>
            <a:ahLst/>
            <a:cxnLst/>
            <a:rect l="l" t="t" r="r" b="b"/>
            <a:pathLst>
              <a:path h="6384925">
                <a:moveTo>
                  <a:pt x="0" y="6384537"/>
                </a:moveTo>
                <a:lnTo>
                  <a:pt x="0" y="0"/>
                </a:lnTo>
              </a:path>
            </a:pathLst>
          </a:custGeom>
          <a:ln w="29454">
            <a:solidFill>
              <a:srgbClr val="343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495501" y="4819627"/>
            <a:ext cx="0" cy="353060"/>
          </a:xfrm>
          <a:custGeom>
            <a:avLst/>
            <a:gdLst/>
            <a:ahLst/>
            <a:cxnLst/>
            <a:rect l="l" t="t" r="r" b="b"/>
            <a:pathLst>
              <a:path h="353060">
                <a:moveTo>
                  <a:pt x="0" y="352656"/>
                </a:moveTo>
                <a:lnTo>
                  <a:pt x="0" y="0"/>
                </a:lnTo>
              </a:path>
            </a:pathLst>
          </a:custGeom>
          <a:ln w="51545">
            <a:solidFill>
              <a:srgbClr val="7477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837910" y="4871057"/>
            <a:ext cx="515620" cy="0"/>
          </a:xfrm>
          <a:custGeom>
            <a:avLst/>
            <a:gdLst/>
            <a:ahLst/>
            <a:cxnLst/>
            <a:rect l="l" t="t" r="r" b="b"/>
            <a:pathLst>
              <a:path w="515620">
                <a:moveTo>
                  <a:pt x="0" y="0"/>
                </a:moveTo>
                <a:lnTo>
                  <a:pt x="515454" y="0"/>
                </a:lnTo>
              </a:path>
            </a:pathLst>
          </a:custGeom>
          <a:ln w="7363">
            <a:solidFill>
              <a:srgbClr val="AFA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5353365" y="4871057"/>
            <a:ext cx="1296035" cy="0"/>
          </a:xfrm>
          <a:custGeom>
            <a:avLst/>
            <a:gdLst/>
            <a:ahLst/>
            <a:cxnLst/>
            <a:rect l="l" t="t" r="r" b="b"/>
            <a:pathLst>
              <a:path w="1296034">
                <a:moveTo>
                  <a:pt x="0" y="0"/>
                </a:moveTo>
                <a:lnTo>
                  <a:pt x="1296000" y="0"/>
                </a:lnTo>
              </a:path>
            </a:pathLst>
          </a:custGeom>
          <a:ln w="7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5832001" y="4966567"/>
            <a:ext cx="0" cy="345440"/>
          </a:xfrm>
          <a:custGeom>
            <a:avLst/>
            <a:gdLst/>
            <a:ahLst/>
            <a:cxnLst/>
            <a:rect l="l" t="t" r="r" b="b"/>
            <a:pathLst>
              <a:path h="345439">
                <a:moveTo>
                  <a:pt x="0" y="345309"/>
                </a:moveTo>
                <a:lnTo>
                  <a:pt x="0" y="0"/>
                </a:lnTo>
              </a:path>
            </a:pathLst>
          </a:custGeom>
          <a:ln w="14727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7054366" y="4959220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360003"/>
                </a:moveTo>
                <a:lnTo>
                  <a:pt x="0" y="0"/>
                </a:lnTo>
              </a:path>
            </a:pathLst>
          </a:custGeom>
          <a:ln w="36818">
            <a:solidFill>
              <a:srgbClr val="9090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5795183" y="5297183"/>
            <a:ext cx="1281430" cy="0"/>
          </a:xfrm>
          <a:custGeom>
            <a:avLst/>
            <a:gdLst/>
            <a:ahLst/>
            <a:cxnLst/>
            <a:rect l="l" t="t" r="r" b="b"/>
            <a:pathLst>
              <a:path w="1281429">
                <a:moveTo>
                  <a:pt x="0" y="0"/>
                </a:moveTo>
                <a:lnTo>
                  <a:pt x="1281272" y="0"/>
                </a:lnTo>
              </a:path>
            </a:pathLst>
          </a:custGeom>
          <a:ln w="36818">
            <a:solidFill>
              <a:srgbClr val="A3A3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5828319" y="5282489"/>
            <a:ext cx="0" cy="1293495"/>
          </a:xfrm>
          <a:custGeom>
            <a:avLst/>
            <a:gdLst/>
            <a:ahLst/>
            <a:cxnLst/>
            <a:rect l="l" t="t" r="r" b="b"/>
            <a:pathLst>
              <a:path h="1293495">
                <a:moveTo>
                  <a:pt x="0" y="1293070"/>
                </a:moveTo>
                <a:lnTo>
                  <a:pt x="0" y="0"/>
                </a:lnTo>
              </a:path>
            </a:pathLst>
          </a:custGeom>
          <a:ln w="14727">
            <a:solidFill>
              <a:srgbClr val="9CA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6244365" y="5275142"/>
            <a:ext cx="0" cy="404495"/>
          </a:xfrm>
          <a:custGeom>
            <a:avLst/>
            <a:gdLst/>
            <a:ahLst/>
            <a:cxnLst/>
            <a:rect l="l" t="t" r="r" b="b"/>
            <a:pathLst>
              <a:path h="404495">
                <a:moveTo>
                  <a:pt x="0" y="404084"/>
                </a:moveTo>
                <a:lnTo>
                  <a:pt x="0" y="0"/>
                </a:lnTo>
              </a:path>
            </a:pathLst>
          </a:custGeom>
          <a:ln w="14727">
            <a:solidFill>
              <a:srgbClr val="ACAC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817274" y="5506571"/>
            <a:ext cx="854710" cy="0"/>
          </a:xfrm>
          <a:custGeom>
            <a:avLst/>
            <a:gdLst/>
            <a:ahLst/>
            <a:cxnLst/>
            <a:rect l="l" t="t" r="r" b="b"/>
            <a:pathLst>
              <a:path w="854709">
                <a:moveTo>
                  <a:pt x="0" y="0"/>
                </a:moveTo>
                <a:lnTo>
                  <a:pt x="854181" y="0"/>
                </a:lnTo>
              </a:path>
            </a:pathLst>
          </a:custGeom>
          <a:ln w="14727">
            <a:solidFill>
              <a:srgbClr val="ACAF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6664092" y="4959220"/>
            <a:ext cx="0" cy="1711960"/>
          </a:xfrm>
          <a:custGeom>
            <a:avLst/>
            <a:gdLst/>
            <a:ahLst/>
            <a:cxnLst/>
            <a:rect l="l" t="t" r="r" b="b"/>
            <a:pathLst>
              <a:path h="1711959">
                <a:moveTo>
                  <a:pt x="0" y="1711849"/>
                </a:moveTo>
                <a:lnTo>
                  <a:pt x="0" y="0"/>
                </a:lnTo>
              </a:path>
            </a:pathLst>
          </a:custGeom>
          <a:ln w="14727">
            <a:solidFill>
              <a:srgbClr val="979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6627275" y="5506571"/>
            <a:ext cx="449580" cy="0"/>
          </a:xfrm>
          <a:custGeom>
            <a:avLst/>
            <a:gdLst/>
            <a:ahLst/>
            <a:cxnLst/>
            <a:rect l="l" t="t" r="r" b="b"/>
            <a:pathLst>
              <a:path w="449579">
                <a:moveTo>
                  <a:pt x="0" y="0"/>
                </a:moveTo>
                <a:lnTo>
                  <a:pt x="449181" y="0"/>
                </a:lnTo>
              </a:path>
            </a:pathLst>
          </a:custGeom>
          <a:ln w="7363">
            <a:solidFill>
              <a:srgbClr val="8C90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7069093" y="5275142"/>
            <a:ext cx="0" cy="676275"/>
          </a:xfrm>
          <a:custGeom>
            <a:avLst/>
            <a:gdLst/>
            <a:ahLst/>
            <a:cxnLst/>
            <a:rect l="l" t="t" r="r" b="b"/>
            <a:pathLst>
              <a:path h="676275">
                <a:moveTo>
                  <a:pt x="0" y="675923"/>
                </a:moveTo>
                <a:lnTo>
                  <a:pt x="0" y="0"/>
                </a:lnTo>
              </a:path>
            </a:pathLst>
          </a:custGeom>
          <a:ln w="7363">
            <a:solidFill>
              <a:srgbClr val="A3A8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5364410" y="5392693"/>
            <a:ext cx="0" cy="1278890"/>
          </a:xfrm>
          <a:custGeom>
            <a:avLst/>
            <a:gdLst/>
            <a:ahLst/>
            <a:cxnLst/>
            <a:rect l="l" t="t" r="r" b="b"/>
            <a:pathLst>
              <a:path h="1278890">
                <a:moveTo>
                  <a:pt x="0" y="1278376"/>
                </a:moveTo>
                <a:lnTo>
                  <a:pt x="0" y="0"/>
                </a:lnTo>
              </a:path>
            </a:pathLst>
          </a:custGeom>
          <a:ln w="14727">
            <a:solidFill>
              <a:srgbClr val="A8AC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5795183" y="5660859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272" y="0"/>
                </a:lnTo>
              </a:path>
            </a:pathLst>
          </a:custGeom>
          <a:ln w="22090">
            <a:solidFill>
              <a:srgbClr val="A0A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6627275" y="5657184"/>
            <a:ext cx="449580" cy="0"/>
          </a:xfrm>
          <a:custGeom>
            <a:avLst/>
            <a:gdLst/>
            <a:ahLst/>
            <a:cxnLst/>
            <a:rect l="l" t="t" r="r" b="b"/>
            <a:pathLst>
              <a:path w="449579">
                <a:moveTo>
                  <a:pt x="0" y="0"/>
                </a:moveTo>
                <a:lnTo>
                  <a:pt x="449181" y="0"/>
                </a:lnTo>
              </a:path>
            </a:pathLst>
          </a:custGeom>
          <a:ln w="14727">
            <a:solidFill>
              <a:srgbClr val="8383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5714183" y="5811472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>
                <a:moveTo>
                  <a:pt x="0" y="0"/>
                </a:moveTo>
                <a:lnTo>
                  <a:pt x="1362273" y="0"/>
                </a:lnTo>
              </a:path>
            </a:pathLst>
          </a:custGeom>
          <a:ln w="14727">
            <a:solidFill>
              <a:srgbClr val="9CA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809910" y="5936371"/>
            <a:ext cx="1252220" cy="0"/>
          </a:xfrm>
          <a:custGeom>
            <a:avLst/>
            <a:gdLst/>
            <a:ahLst/>
            <a:cxnLst/>
            <a:rect l="l" t="t" r="r" b="b"/>
            <a:pathLst>
              <a:path w="1252220">
                <a:moveTo>
                  <a:pt x="0" y="0"/>
                </a:moveTo>
                <a:lnTo>
                  <a:pt x="1251818" y="0"/>
                </a:lnTo>
              </a:path>
            </a:pathLst>
          </a:custGeom>
          <a:ln w="7363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5574273" y="6120046"/>
            <a:ext cx="677545" cy="0"/>
          </a:xfrm>
          <a:custGeom>
            <a:avLst/>
            <a:gdLst/>
            <a:ahLst/>
            <a:cxnLst/>
            <a:rect l="l" t="t" r="r" b="b"/>
            <a:pathLst>
              <a:path w="677545">
                <a:moveTo>
                  <a:pt x="0" y="0"/>
                </a:moveTo>
                <a:lnTo>
                  <a:pt x="677454" y="0"/>
                </a:lnTo>
              </a:path>
            </a:pathLst>
          </a:custGeom>
          <a:ln w="14727">
            <a:solidFill>
              <a:srgbClr val="AFB3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244365" y="5921677"/>
            <a:ext cx="0" cy="749935"/>
          </a:xfrm>
          <a:custGeom>
            <a:avLst/>
            <a:gdLst/>
            <a:ahLst/>
            <a:cxnLst/>
            <a:rect l="l" t="t" r="r" b="b"/>
            <a:pathLst>
              <a:path h="749934">
                <a:moveTo>
                  <a:pt x="0" y="749392"/>
                </a:moveTo>
                <a:lnTo>
                  <a:pt x="0" y="0"/>
                </a:lnTo>
              </a:path>
            </a:pathLst>
          </a:custGeom>
          <a:ln w="14727">
            <a:solidFill>
              <a:srgbClr val="A3A3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207547" y="6112699"/>
            <a:ext cx="861694" cy="0"/>
          </a:xfrm>
          <a:custGeom>
            <a:avLst/>
            <a:gdLst/>
            <a:ahLst/>
            <a:cxnLst/>
            <a:rect l="l" t="t" r="r" b="b"/>
            <a:pathLst>
              <a:path w="861695">
                <a:moveTo>
                  <a:pt x="0" y="0"/>
                </a:moveTo>
                <a:lnTo>
                  <a:pt x="861545" y="0"/>
                </a:lnTo>
              </a:path>
            </a:pathLst>
          </a:custGeom>
          <a:ln w="14727">
            <a:solidFill>
              <a:srgbClr val="9090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5935092" y="6266985"/>
            <a:ext cx="1141730" cy="0"/>
          </a:xfrm>
          <a:custGeom>
            <a:avLst/>
            <a:gdLst/>
            <a:ahLst/>
            <a:cxnLst/>
            <a:rect l="l" t="t" r="r" b="b"/>
            <a:pathLst>
              <a:path w="1141729">
                <a:moveTo>
                  <a:pt x="0" y="0"/>
                </a:moveTo>
                <a:lnTo>
                  <a:pt x="1141364" y="0"/>
                </a:lnTo>
              </a:path>
            </a:pathLst>
          </a:custGeom>
          <a:ln w="7363">
            <a:solidFill>
              <a:srgbClr val="AFA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7054366" y="6098004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161634"/>
                </a:moveTo>
                <a:lnTo>
                  <a:pt x="0" y="0"/>
                </a:lnTo>
              </a:path>
            </a:pathLst>
          </a:custGeom>
          <a:ln w="7363">
            <a:solidFill>
              <a:srgbClr val="8C8C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6222274" y="6384538"/>
            <a:ext cx="434975" cy="0"/>
          </a:xfrm>
          <a:custGeom>
            <a:avLst/>
            <a:gdLst/>
            <a:ahLst/>
            <a:cxnLst/>
            <a:rect l="l" t="t" r="r" b="b"/>
            <a:pathLst>
              <a:path w="434975">
                <a:moveTo>
                  <a:pt x="0" y="0"/>
                </a:moveTo>
                <a:lnTo>
                  <a:pt x="434454" y="0"/>
                </a:lnTo>
              </a:path>
            </a:pathLst>
          </a:custGeom>
          <a:ln w="7363">
            <a:solidFill>
              <a:srgbClr val="A3A3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7072774" y="6259638"/>
            <a:ext cx="0" cy="389890"/>
          </a:xfrm>
          <a:custGeom>
            <a:avLst/>
            <a:gdLst/>
            <a:ahLst/>
            <a:cxnLst/>
            <a:rect l="l" t="t" r="r" b="b"/>
            <a:pathLst>
              <a:path h="389890">
                <a:moveTo>
                  <a:pt x="0" y="389390"/>
                </a:moveTo>
                <a:lnTo>
                  <a:pt x="0" y="0"/>
                </a:lnTo>
              </a:path>
            </a:pathLst>
          </a:custGeom>
          <a:ln w="7363">
            <a:solidFill>
              <a:srgbClr val="A8A8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6667774" y="636984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5">
                <a:moveTo>
                  <a:pt x="0" y="132245"/>
                </a:moveTo>
                <a:lnTo>
                  <a:pt x="0" y="0"/>
                </a:lnTo>
              </a:path>
            </a:pathLst>
          </a:custGeom>
          <a:ln w="7363">
            <a:solidFill>
              <a:srgbClr val="808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5773092" y="6660050"/>
            <a:ext cx="478790" cy="0"/>
          </a:xfrm>
          <a:custGeom>
            <a:avLst/>
            <a:gdLst/>
            <a:ahLst/>
            <a:cxnLst/>
            <a:rect l="l" t="t" r="r" b="b"/>
            <a:pathLst>
              <a:path w="478789">
                <a:moveTo>
                  <a:pt x="0" y="0"/>
                </a:moveTo>
                <a:lnTo>
                  <a:pt x="478636" y="0"/>
                </a:lnTo>
              </a:path>
            </a:pathLst>
          </a:custGeom>
          <a:ln w="36818">
            <a:solidFill>
              <a:srgbClr val="C3C3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6627275" y="6652703"/>
            <a:ext cx="449580" cy="0"/>
          </a:xfrm>
          <a:custGeom>
            <a:avLst/>
            <a:gdLst/>
            <a:ahLst/>
            <a:cxnLst/>
            <a:rect l="l" t="t" r="r" b="b"/>
            <a:pathLst>
              <a:path w="449579">
                <a:moveTo>
                  <a:pt x="0" y="0"/>
                </a:moveTo>
                <a:lnTo>
                  <a:pt x="449181" y="0"/>
                </a:lnTo>
              </a:path>
            </a:pathLst>
          </a:custGeom>
          <a:ln w="14727">
            <a:solidFill>
              <a:srgbClr val="B3B3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92961" y="178408"/>
            <a:ext cx="6707477" cy="822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5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7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2961" y="178408"/>
            <a:ext cx="863600" cy="822325"/>
          </a:xfrm>
          <a:prstGeom prst="rect">
            <a:avLst/>
          </a:prstGeom>
          <a:solidFill>
            <a:srgbClr val="181D23"/>
          </a:solidFill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ct val="100000"/>
              </a:lnSpc>
            </a:pPr>
            <a:r>
              <a:rPr sz="3350" b="1" spc="-365" dirty="0">
                <a:solidFill>
                  <a:srgbClr val="F6F7FB"/>
                </a:solidFill>
                <a:latin typeface="Courier New"/>
                <a:cs typeface="Courier New"/>
              </a:rPr>
              <a:t>PPTX</a:t>
            </a:r>
            <a:endParaRPr sz="335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28114" y="376198"/>
            <a:ext cx="418465" cy="436880"/>
          </a:xfrm>
          <a:custGeom>
            <a:avLst/>
            <a:gdLst/>
            <a:ahLst/>
            <a:cxnLst/>
            <a:rect l="l" t="t" r="r" b="b"/>
            <a:pathLst>
              <a:path w="418465" h="436880">
                <a:moveTo>
                  <a:pt x="0" y="0"/>
                </a:moveTo>
                <a:lnTo>
                  <a:pt x="418124" y="0"/>
                </a:lnTo>
                <a:lnTo>
                  <a:pt x="418124" y="436512"/>
                </a:lnTo>
                <a:lnTo>
                  <a:pt x="0" y="436512"/>
                </a:lnTo>
                <a:lnTo>
                  <a:pt x="0" y="0"/>
                </a:lnTo>
                <a:close/>
              </a:path>
            </a:pathLst>
          </a:custGeom>
          <a:solidFill>
            <a:srgbClr val="2D2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48575" y="372595"/>
            <a:ext cx="1028700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b="1" spc="540" dirty="0">
                <a:solidFill>
                  <a:srgbClr val="9EA09C"/>
                </a:solidFill>
                <a:latin typeface="Courier New"/>
                <a:cs typeface="Courier New"/>
              </a:rPr>
              <a:t>.</a:t>
            </a:r>
            <a:r>
              <a:rPr sz="3350" b="1" spc="70" dirty="0">
                <a:solidFill>
                  <a:srgbClr val="9EA09C"/>
                </a:solidFill>
                <a:latin typeface="Courier New"/>
                <a:cs typeface="Courier New"/>
              </a:rPr>
              <a:t>.</a:t>
            </a:r>
            <a:r>
              <a:rPr sz="2400" b="1" spc="1520" dirty="0">
                <a:solidFill>
                  <a:srgbClr val="C1C1BF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5846" y="2073602"/>
            <a:ext cx="4166235" cy="2297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7790" algn="ctr">
              <a:lnSpc>
                <a:spcPct val="100000"/>
              </a:lnSpc>
            </a:pPr>
            <a:r>
              <a:rPr sz="2950" spc="55" dirty="0">
                <a:solidFill>
                  <a:srgbClr val="757270"/>
                </a:solidFill>
                <a:latin typeface="Times New Roman"/>
                <a:cs typeface="Times New Roman"/>
              </a:rPr>
              <a:t>II</a:t>
            </a:r>
            <a:endParaRPr sz="2950">
              <a:latin typeface="Times New Roman"/>
              <a:cs typeface="Times New Roman"/>
            </a:endParaRPr>
          </a:p>
          <a:p>
            <a:pPr marL="9525" algn="ctr">
              <a:lnSpc>
                <a:spcPct val="100000"/>
              </a:lnSpc>
            </a:pPr>
            <a:r>
              <a:rPr sz="2650" spc="755" dirty="0">
                <a:solidFill>
                  <a:srgbClr val="858380"/>
                </a:solidFill>
                <a:latin typeface="Arial"/>
                <a:cs typeface="Arial"/>
              </a:rPr>
              <a:t>II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2236470">
              <a:lnSpc>
                <a:spcPct val="100000"/>
              </a:lnSpc>
              <a:spcBef>
                <a:spcPts val="2205"/>
              </a:spcBef>
            </a:pPr>
            <a:r>
              <a:rPr sz="2150" b="1" spc="-204" dirty="0">
                <a:latin typeface="Arial"/>
                <a:cs typeface="Arial"/>
              </a:rPr>
              <a:t>E</a:t>
            </a:r>
            <a:r>
              <a:rPr sz="2150" b="1" spc="-380" dirty="0">
                <a:latin typeface="Arial"/>
                <a:cs typeface="Arial"/>
              </a:rPr>
              <a:t>m</a:t>
            </a:r>
            <a:r>
              <a:rPr sz="2150" b="1" spc="35" dirty="0">
                <a:latin typeface="Arial"/>
                <a:cs typeface="Arial"/>
              </a:rPr>
              <a:t>ba</a:t>
            </a:r>
            <a:r>
              <a:rPr sz="2150" b="1" spc="-110" dirty="0">
                <a:latin typeface="Arial"/>
                <a:cs typeface="Arial"/>
              </a:rPr>
              <a:t>d</a:t>
            </a:r>
            <a:r>
              <a:rPr sz="2150" b="1" spc="-95" dirty="0">
                <a:latin typeface="Arial"/>
                <a:cs typeface="Arial"/>
              </a:rPr>
              <a:t>e</a:t>
            </a:r>
            <a:r>
              <a:rPr sz="2150" b="1" spc="-30" dirty="0">
                <a:latin typeface="Arial"/>
                <a:cs typeface="Arial"/>
              </a:rPr>
              <a:t>d</a:t>
            </a:r>
            <a:r>
              <a:rPr sz="2150" b="1" spc="-45" dirty="0">
                <a:latin typeface="Arial"/>
                <a:cs typeface="Arial"/>
              </a:rPr>
              <a:t> </a:t>
            </a:r>
            <a:r>
              <a:rPr sz="2200" b="1" spc="-95" dirty="0">
                <a:solidFill>
                  <a:srgbClr val="0A112A"/>
                </a:solidFill>
                <a:latin typeface="Arial"/>
                <a:cs typeface="Arial"/>
              </a:rPr>
              <a:t>i</a:t>
            </a:r>
            <a:r>
              <a:rPr sz="2200" b="1" spc="-280" dirty="0">
                <a:latin typeface="Arial"/>
                <a:cs typeface="Arial"/>
              </a:rPr>
              <a:t>m</a:t>
            </a:r>
            <a:r>
              <a:rPr sz="2200" b="1" spc="-300" dirty="0">
                <a:latin typeface="Arial"/>
                <a:cs typeface="Arial"/>
              </a:rPr>
              <a:t>a</a:t>
            </a:r>
            <a:r>
              <a:rPr sz="2200" b="1" spc="-200" dirty="0">
                <a:latin typeface="Arial"/>
                <a:cs typeface="Arial"/>
              </a:rPr>
              <a:t>g</a:t>
            </a:r>
            <a:r>
              <a:rPr sz="2200" b="1" spc="10" dirty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200" b="1" spc="-95" dirty="0">
                <a:latin typeface="Arial"/>
                <a:cs typeface="Arial"/>
              </a:rPr>
              <a:t>T</a:t>
            </a:r>
            <a:r>
              <a:rPr sz="2200" b="1" spc="-140" dirty="0">
                <a:latin typeface="Arial"/>
                <a:cs typeface="Arial"/>
              </a:rPr>
              <a:t>i</a:t>
            </a:r>
            <a:r>
              <a:rPr sz="2200" b="1" spc="15" dirty="0">
                <a:latin typeface="Arial"/>
                <a:cs typeface="Arial"/>
              </a:rPr>
              <a:t>t</a:t>
            </a:r>
            <a:r>
              <a:rPr sz="2200" b="1" spc="-75" dirty="0">
                <a:latin typeface="Arial"/>
                <a:cs typeface="Arial"/>
              </a:rPr>
              <a:t>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3756" y="4529096"/>
            <a:ext cx="121602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1420" dirty="0">
                <a:latin typeface="Arial"/>
                <a:cs typeface="Arial"/>
              </a:rPr>
              <a:t>H</a:t>
            </a:r>
            <a:r>
              <a:rPr sz="2775" spc="757" baseline="-25525" dirty="0">
                <a:solidFill>
                  <a:srgbClr val="9EA09C"/>
                </a:solidFill>
                <a:latin typeface="Arial"/>
                <a:cs typeface="Arial"/>
              </a:rPr>
              <a:t>-</a:t>
            </a:r>
            <a:r>
              <a:rPr sz="2775" spc="-525" baseline="-25525" dirty="0">
                <a:solidFill>
                  <a:srgbClr val="9EA09C"/>
                </a:solidFill>
                <a:latin typeface="Arial"/>
                <a:cs typeface="Arial"/>
              </a:rPr>
              <a:t> </a:t>
            </a:r>
            <a:r>
              <a:rPr sz="2200" b="1" spc="-80" dirty="0">
                <a:latin typeface="Arial"/>
                <a:cs typeface="Arial"/>
              </a:rPr>
              <a:t>ilb</a:t>
            </a:r>
            <a:r>
              <a:rPr sz="2200" b="1" spc="-185" dirty="0">
                <a:latin typeface="Arial"/>
                <a:cs typeface="Arial"/>
              </a:rPr>
              <a:t>e</a:t>
            </a:r>
            <a:r>
              <a:rPr sz="2200" b="1" spc="-380" dirty="0">
                <a:latin typeface="Arial"/>
                <a:cs typeface="Arial"/>
              </a:rPr>
              <a:t>1</a:t>
            </a:r>
            <a:r>
              <a:rPr sz="2200" b="1" spc="-480" dirty="0">
                <a:latin typeface="Arial"/>
                <a:cs typeface="Arial"/>
              </a:rPr>
              <a:t>h</a:t>
            </a:r>
            <a:r>
              <a:rPr sz="2200" b="1" spc="-140" dirty="0">
                <a:latin typeface="Arial"/>
                <a:cs typeface="Arial"/>
              </a:rPr>
              <a:t>o</a:t>
            </a:r>
            <a:r>
              <a:rPr sz="2200" b="1" spc="185" dirty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7029" y="4504111"/>
            <a:ext cx="691515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spc="-204" dirty="0">
                <a:latin typeface="Arial"/>
                <a:cs typeface="Arial"/>
              </a:rPr>
              <a:t>Ta</a:t>
            </a:r>
            <a:r>
              <a:rPr sz="2300" b="1" spc="-250" dirty="0">
                <a:latin typeface="Arial"/>
                <a:cs typeface="Arial"/>
              </a:rPr>
              <a:t>b</a:t>
            </a:r>
            <a:r>
              <a:rPr sz="2300" b="1" spc="-90" dirty="0">
                <a:latin typeface="Arial"/>
                <a:cs typeface="Arial"/>
              </a:rPr>
              <a:t>le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4120" y="4892121"/>
            <a:ext cx="20256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i="1" spc="40" dirty="0">
                <a:solidFill>
                  <a:srgbClr val="625E59"/>
                </a:solidFill>
                <a:latin typeface="Arial"/>
                <a:cs typeface="Arial"/>
              </a:rPr>
              <a:t>f'OQ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8847" y="5093408"/>
            <a:ext cx="2736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i="1" spc="105" dirty="0">
                <a:solidFill>
                  <a:srgbClr val="858380"/>
                </a:solidFill>
                <a:latin typeface="Times New Roman"/>
                <a:cs typeface="Times New Roman"/>
              </a:rPr>
              <a:t>"</a:t>
            </a:r>
            <a:r>
              <a:rPr sz="650" i="1" spc="-70" dirty="0">
                <a:solidFill>
                  <a:srgbClr val="858380"/>
                </a:solidFill>
                <a:latin typeface="Times New Roman"/>
                <a:cs typeface="Times New Roman"/>
              </a:rPr>
              <a:t>1</a:t>
            </a:r>
            <a:r>
              <a:rPr sz="650" i="1" spc="20" dirty="0">
                <a:solidFill>
                  <a:srgbClr val="858380"/>
                </a:solidFill>
                <a:latin typeface="Times New Roman"/>
                <a:cs typeface="Times New Roman"/>
              </a:rPr>
              <a:t>1»</a:t>
            </a:r>
            <a:r>
              <a:rPr sz="650" i="1" spc="-50" dirty="0">
                <a:solidFill>
                  <a:srgbClr val="858380"/>
                </a:solidFill>
                <a:latin typeface="Times New Roman"/>
                <a:cs typeface="Times New Roman"/>
              </a:rPr>
              <a:t> </a:t>
            </a:r>
            <a:r>
              <a:rPr sz="1000" spc="220" dirty="0">
                <a:solidFill>
                  <a:srgbClr val="9EA09C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4847" y="5440762"/>
            <a:ext cx="699135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29"/>
              </a:lnSpc>
              <a:tabLst>
                <a:tab pos="439420" algn="l"/>
              </a:tabLst>
            </a:pPr>
            <a:r>
              <a:rPr sz="4500" spc="277" baseline="-22222" dirty="0">
                <a:solidFill>
                  <a:srgbClr val="757270"/>
                </a:solidFill>
                <a:latin typeface="Times New Roman"/>
                <a:cs typeface="Times New Roman"/>
              </a:rPr>
              <a:t>+	</a:t>
            </a:r>
            <a:r>
              <a:rPr sz="850" spc="-85" dirty="0">
                <a:solidFill>
                  <a:srgbClr val="625E59"/>
                </a:solidFill>
                <a:latin typeface="Times New Roman"/>
                <a:cs typeface="Times New Roman"/>
              </a:rPr>
              <a:t>1</a:t>
            </a:r>
            <a:r>
              <a:rPr sz="850" spc="70" dirty="0">
                <a:solidFill>
                  <a:srgbClr val="9EA09C"/>
                </a:solidFill>
                <a:latin typeface="Times New Roman"/>
                <a:cs typeface="Times New Roman"/>
              </a:rPr>
              <a:t>4</a:t>
            </a:r>
            <a:r>
              <a:rPr sz="850" dirty="0">
                <a:solidFill>
                  <a:srgbClr val="9EA09C"/>
                </a:solidFill>
                <a:latin typeface="Times New Roman"/>
                <a:cs typeface="Times New Roman"/>
              </a:rPr>
              <a:t>1</a:t>
            </a:r>
            <a:r>
              <a:rPr sz="850" spc="-200" dirty="0">
                <a:solidFill>
                  <a:srgbClr val="858380"/>
                </a:solidFill>
                <a:latin typeface="Times New Roman"/>
                <a:cs typeface="Times New Roman"/>
              </a:rPr>
              <a:t>1</a:t>
            </a:r>
            <a:r>
              <a:rPr sz="850" spc="5" dirty="0">
                <a:solidFill>
                  <a:srgbClr val="504D4B"/>
                </a:solidFill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  <a:p>
            <a:pPr marL="439420" indent="6985">
              <a:lnSpc>
                <a:spcPts val="969"/>
              </a:lnSpc>
            </a:pPr>
            <a:r>
              <a:rPr sz="750" spc="300" dirty="0">
                <a:solidFill>
                  <a:srgbClr val="757270"/>
                </a:solidFill>
                <a:latin typeface="Arial"/>
                <a:cs typeface="Arial"/>
              </a:rPr>
              <a:t>I</a:t>
            </a:r>
            <a:r>
              <a:rPr sz="950" spc="-100" dirty="0">
                <a:solidFill>
                  <a:srgbClr val="858380"/>
                </a:solidFill>
                <a:latin typeface="Times New Roman"/>
                <a:cs typeface="Times New Roman"/>
              </a:rPr>
              <a:t>.c</a:t>
            </a:r>
            <a:r>
              <a:rPr sz="950" spc="-110" dirty="0">
                <a:solidFill>
                  <a:srgbClr val="858380"/>
                </a:solidFill>
                <a:latin typeface="Times New Roman"/>
                <a:cs typeface="Times New Roman"/>
              </a:rPr>
              <a:t>•</a:t>
            </a:r>
            <a:r>
              <a:rPr sz="950" spc="-80" dirty="0">
                <a:solidFill>
                  <a:srgbClr val="625E59"/>
                </a:solidFill>
                <a:latin typeface="Times New Roman"/>
                <a:cs typeface="Times New Roman"/>
              </a:rPr>
              <a:t>u</a:t>
            </a:r>
            <a:endParaRPr sz="950">
              <a:latin typeface="Times New Roman"/>
              <a:cs typeface="Times New Roman"/>
            </a:endParaRPr>
          </a:p>
          <a:p>
            <a:pPr marL="439420">
              <a:lnSpc>
                <a:spcPct val="100000"/>
              </a:lnSpc>
              <a:spcBef>
                <a:spcPts val="80"/>
              </a:spcBef>
            </a:pPr>
            <a:r>
              <a:rPr sz="800" spc="280" dirty="0">
                <a:solidFill>
                  <a:srgbClr val="9EA09C"/>
                </a:solidFill>
                <a:latin typeface="Arial"/>
                <a:cs typeface="Arial"/>
              </a:rPr>
              <a:t>I</a:t>
            </a:r>
            <a:r>
              <a:rPr sz="800" spc="105" dirty="0">
                <a:solidFill>
                  <a:srgbClr val="9EA09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9EA09C"/>
                </a:solidFill>
                <a:latin typeface="Arial"/>
                <a:cs typeface="Arial"/>
              </a:rPr>
              <a:t>'</a:t>
            </a:r>
            <a:r>
              <a:rPr sz="1000" spc="-185" dirty="0">
                <a:solidFill>
                  <a:srgbClr val="757270"/>
                </a:solidFill>
                <a:latin typeface="Arial"/>
                <a:cs typeface="Arial"/>
              </a:rPr>
              <a:t>•U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02664" y="5499694"/>
            <a:ext cx="24765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i="1" spc="10" dirty="0">
                <a:solidFill>
                  <a:srgbClr val="9EA09C"/>
                </a:solidFill>
                <a:latin typeface="Arial"/>
                <a:cs typeface="Arial"/>
              </a:rPr>
              <a:t>6. </a:t>
            </a:r>
            <a:r>
              <a:rPr sz="750" i="1" spc="25" dirty="0">
                <a:solidFill>
                  <a:srgbClr val="9EA09C"/>
                </a:solidFill>
                <a:latin typeface="Arial"/>
                <a:cs typeface="Arial"/>
              </a:rPr>
              <a:t> </a:t>
            </a:r>
            <a:r>
              <a:rPr sz="1050" i="1" spc="60" dirty="0">
                <a:solidFill>
                  <a:srgbClr val="9EA09C"/>
                </a:solidFill>
                <a:latin typeface="Arial"/>
                <a:cs typeface="Arial"/>
              </a:rPr>
              <a:t>h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02664" y="5682653"/>
            <a:ext cx="23241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i="1" spc="70" dirty="0">
                <a:solidFill>
                  <a:srgbClr val="9EA09C"/>
                </a:solidFill>
                <a:latin typeface="Arial"/>
                <a:cs typeface="Arial"/>
              </a:rPr>
              <a:t>6</a:t>
            </a:r>
            <a:r>
              <a:rPr sz="700" i="1" spc="-20" dirty="0">
                <a:solidFill>
                  <a:srgbClr val="9EA09C"/>
                </a:solidFill>
                <a:latin typeface="Arial"/>
                <a:cs typeface="Arial"/>
              </a:rPr>
              <a:t> </a:t>
            </a:r>
            <a:r>
              <a:rPr sz="700" i="1" spc="65" dirty="0">
                <a:solidFill>
                  <a:srgbClr val="858380"/>
                </a:solidFill>
                <a:latin typeface="Arial"/>
                <a:cs typeface="Arial"/>
              </a:rPr>
              <a:t>f</a:t>
            </a:r>
            <a:r>
              <a:rPr sz="700" i="1" spc="5" dirty="0">
                <a:solidFill>
                  <a:srgbClr val="858380"/>
                </a:solidFill>
                <a:latin typeface="Arial"/>
                <a:cs typeface="Arial"/>
              </a:rPr>
              <a:t> </a:t>
            </a:r>
            <a:r>
              <a:rPr sz="700" i="1" spc="-95" dirty="0">
                <a:solidFill>
                  <a:srgbClr val="858380"/>
                </a:solidFill>
                <a:latin typeface="Arial"/>
                <a:cs typeface="Arial"/>
              </a:rPr>
              <a:t>lO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02664" y="5821502"/>
            <a:ext cx="7302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200" dirty="0">
                <a:solidFill>
                  <a:srgbClr val="858380"/>
                </a:solidFill>
                <a:latin typeface="Arial"/>
                <a:cs typeface="Arial"/>
              </a:rPr>
              <a:t>&amp;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21484" y="5842550"/>
            <a:ext cx="19685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365" dirty="0">
                <a:solidFill>
                  <a:srgbClr val="757270"/>
                </a:solidFill>
                <a:latin typeface="Times New Roman"/>
                <a:cs typeface="Times New Roman"/>
              </a:rPr>
              <a:t>«</a:t>
            </a:r>
            <a:r>
              <a:rPr sz="650" spc="-100" dirty="0">
                <a:solidFill>
                  <a:srgbClr val="757270"/>
                </a:solidFill>
                <a:latin typeface="Times New Roman"/>
                <a:cs typeface="Times New Roman"/>
              </a:rPr>
              <a:t>&gt;O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54665" y="6046237"/>
            <a:ext cx="349250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330" dirty="0">
                <a:solidFill>
                  <a:srgbClr val="9EA09C"/>
                </a:solidFill>
                <a:latin typeface="Arial"/>
                <a:cs typeface="Arial"/>
              </a:rPr>
              <a:t>f</a:t>
            </a:r>
            <a:r>
              <a:rPr sz="2450" spc="114" dirty="0">
                <a:solidFill>
                  <a:srgbClr val="9EA09C"/>
                </a:solidFill>
                <a:latin typeface="Arial"/>
                <a:cs typeface="Arial"/>
              </a:rPr>
              <a:t> </a:t>
            </a:r>
            <a:r>
              <a:rPr sz="2450" spc="-160" dirty="0">
                <a:solidFill>
                  <a:srgbClr val="858380"/>
                </a:solidFill>
                <a:latin typeface="Arial"/>
                <a:cs typeface="Arial"/>
              </a:rPr>
              <a:t>"</a:t>
            </a:r>
            <a:r>
              <a:rPr sz="2450" spc="-325" dirty="0">
                <a:solidFill>
                  <a:srgbClr val="858380"/>
                </a:solidFill>
                <a:latin typeface="Arial"/>
                <a:cs typeface="Arial"/>
              </a:rPr>
              <a:t>"</a:t>
            </a:r>
            <a:r>
              <a:rPr sz="2450" spc="-770" dirty="0">
                <a:solidFill>
                  <a:srgbClr val="858380"/>
                </a:solidFill>
                <a:latin typeface="Arial"/>
                <a:cs typeface="Arial"/>
              </a:rPr>
              <a:t>"</a:t>
            </a:r>
            <a:endParaRPr sz="2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95301" y="5933284"/>
            <a:ext cx="2451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i="1" spc="-135" dirty="0">
                <a:solidFill>
                  <a:srgbClr val="858380"/>
                </a:solidFill>
                <a:latin typeface="Times New Roman"/>
                <a:cs typeface="Times New Roman"/>
              </a:rPr>
              <a:t>c.bl9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01938" y="6095553"/>
            <a:ext cx="243204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-35" dirty="0">
                <a:solidFill>
                  <a:srgbClr val="858380"/>
                </a:solidFill>
                <a:latin typeface="Times New Roman"/>
                <a:cs typeface="Times New Roman"/>
              </a:rPr>
              <a:t>,</a:t>
            </a:r>
            <a:r>
              <a:rPr sz="1050" b="1" spc="-150" dirty="0">
                <a:solidFill>
                  <a:srgbClr val="858380"/>
                </a:solidFill>
                <a:latin typeface="Times New Roman"/>
                <a:cs typeface="Times New Roman"/>
              </a:rPr>
              <a:t> </a:t>
            </a:r>
            <a:r>
              <a:rPr sz="1050" b="1" spc="-35" dirty="0">
                <a:solidFill>
                  <a:srgbClr val="9EA09C"/>
                </a:solidFill>
                <a:latin typeface="Times New Roman"/>
                <a:cs typeface="Times New Roman"/>
              </a:rPr>
              <a:t>.</a:t>
            </a:r>
            <a:r>
              <a:rPr sz="1050" b="1" spc="20" dirty="0">
                <a:solidFill>
                  <a:srgbClr val="9EA09C"/>
                </a:solidFill>
                <a:latin typeface="Times New Roman"/>
                <a:cs typeface="Times New Roman"/>
              </a:rPr>
              <a:t>,</a:t>
            </a:r>
            <a:r>
              <a:rPr sz="1050" b="1" spc="-135" dirty="0">
                <a:solidFill>
                  <a:srgbClr val="757270"/>
                </a:solidFill>
                <a:latin typeface="Times New Roman"/>
                <a:cs typeface="Times New Roman"/>
              </a:rPr>
              <a:t>uo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95301" y="6138668"/>
            <a:ext cx="25463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90" dirty="0">
                <a:solidFill>
                  <a:srgbClr val="625E59"/>
                </a:solidFill>
                <a:latin typeface="Times New Roman"/>
                <a:cs typeface="Times New Roman"/>
              </a:rPr>
              <a:t>41</a:t>
            </a:r>
            <a:r>
              <a:rPr sz="700" spc="-65" dirty="0">
                <a:solidFill>
                  <a:srgbClr val="625E59"/>
                </a:solidFill>
                <a:latin typeface="Times New Roman"/>
                <a:cs typeface="Times New Roman"/>
              </a:rPr>
              <a:t> </a:t>
            </a:r>
            <a:r>
              <a:rPr sz="700" spc="185" dirty="0">
                <a:solidFill>
                  <a:srgbClr val="858380"/>
                </a:solidFill>
                <a:latin typeface="Times New Roman"/>
                <a:cs typeface="Times New Roman"/>
              </a:rPr>
              <a:t>J</a:t>
            </a:r>
            <a:r>
              <a:rPr sz="700" spc="195" dirty="0">
                <a:solidFill>
                  <a:srgbClr val="625E59"/>
                </a:solidFill>
                <a:latin typeface="Times New Roman"/>
                <a:cs typeface="Times New Roman"/>
              </a:rPr>
              <a:t>O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43575" y="6049234"/>
            <a:ext cx="1765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145" dirty="0">
                <a:solidFill>
                  <a:srgbClr val="757270"/>
                </a:solidFill>
                <a:latin typeface="Times New Roman"/>
                <a:cs typeface="Times New Roman"/>
              </a:rPr>
              <a:t>ac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01938" y="6230671"/>
            <a:ext cx="248920" cy="36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5" dirty="0">
                <a:solidFill>
                  <a:srgbClr val="757270"/>
                </a:solidFill>
                <a:latin typeface="Times New Roman"/>
                <a:cs typeface="Times New Roman"/>
              </a:rPr>
              <a:t>,</a:t>
            </a:r>
            <a:r>
              <a:rPr sz="950" i="1" spc="15" dirty="0">
                <a:solidFill>
                  <a:srgbClr val="9EA09C"/>
                </a:solidFill>
                <a:latin typeface="Times New Roman"/>
                <a:cs typeface="Times New Roman"/>
              </a:rPr>
              <a:t>,</a:t>
            </a:r>
            <a:r>
              <a:rPr sz="950" i="1" spc="-30" dirty="0">
                <a:solidFill>
                  <a:srgbClr val="9EA09C"/>
                </a:solidFill>
                <a:latin typeface="Times New Roman"/>
                <a:cs typeface="Times New Roman"/>
              </a:rPr>
              <a:t>,</a:t>
            </a:r>
            <a:r>
              <a:rPr sz="950" i="1" spc="30" dirty="0">
                <a:solidFill>
                  <a:srgbClr val="9EA09C"/>
                </a:solidFill>
                <a:latin typeface="Times New Roman"/>
                <a:cs typeface="Times New Roman"/>
              </a:rPr>
              <a:t>{</a:t>
            </a:r>
            <a:r>
              <a:rPr sz="950" i="1" spc="-220" dirty="0">
                <a:solidFill>
                  <a:srgbClr val="9EA09C"/>
                </a:solidFill>
                <a:latin typeface="Times New Roman"/>
                <a:cs typeface="Times New Roman"/>
              </a:rPr>
              <a:t>i</a:t>
            </a:r>
            <a:r>
              <a:rPr sz="950" i="1" spc="-50" dirty="0">
                <a:solidFill>
                  <a:srgbClr val="757270"/>
                </a:solidFill>
                <a:latin typeface="Times New Roman"/>
                <a:cs typeface="Times New Roman"/>
              </a:rPr>
              <a:t>t</a:t>
            </a:r>
            <a:r>
              <a:rPr sz="950" i="1" spc="-55" dirty="0">
                <a:solidFill>
                  <a:srgbClr val="757270"/>
                </a:solidFill>
                <a:latin typeface="Times New Roman"/>
                <a:cs typeface="Times New Roman"/>
              </a:rPr>
              <a:t>)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300" spc="-80" dirty="0">
                <a:solidFill>
                  <a:srgbClr val="757270"/>
                </a:solidFill>
                <a:latin typeface="Arial"/>
                <a:cs typeface="Arial"/>
              </a:rPr>
              <a:t>I</a:t>
            </a:r>
            <a:r>
              <a:rPr sz="1300" spc="185" dirty="0">
                <a:solidFill>
                  <a:srgbClr val="757270"/>
                </a:solidFill>
                <a:latin typeface="Arial"/>
                <a:cs typeface="Arial"/>
              </a:rPr>
              <a:t>'</a:t>
            </a:r>
            <a:r>
              <a:rPr sz="1300" spc="-160" dirty="0">
                <a:solidFill>
                  <a:srgbClr val="757270"/>
                </a:solidFill>
                <a:latin typeface="Arial"/>
                <a:cs typeface="Arial"/>
              </a:rPr>
              <a:t> </a:t>
            </a:r>
            <a:r>
              <a:rPr sz="1300" spc="-150" dirty="0">
                <a:solidFill>
                  <a:srgbClr val="757270"/>
                </a:solidFill>
                <a:latin typeface="Arial"/>
                <a:cs typeface="Arial"/>
              </a:rPr>
              <a:t>·</a:t>
            </a:r>
            <a:r>
              <a:rPr sz="850" spc="50" dirty="0">
                <a:solidFill>
                  <a:srgbClr val="625E59"/>
                </a:solidFill>
                <a:latin typeface="Arial"/>
                <a:cs typeface="Arial"/>
              </a:rPr>
              <a:t>v</a:t>
            </a:r>
            <a:endParaRPr sz="8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95301" y="6242492"/>
            <a:ext cx="25463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130" dirty="0">
                <a:solidFill>
                  <a:srgbClr val="757270"/>
                </a:solidFill>
                <a:latin typeface="Times New Roman"/>
                <a:cs typeface="Times New Roman"/>
              </a:rPr>
              <a:t>()</a:t>
            </a:r>
            <a:r>
              <a:rPr sz="1050" spc="-15" dirty="0">
                <a:solidFill>
                  <a:srgbClr val="757270"/>
                </a:solidFill>
                <a:latin typeface="Times New Roman"/>
                <a:cs typeface="Times New Roman"/>
              </a:rPr>
              <a:t> </a:t>
            </a:r>
            <a:r>
              <a:rPr sz="1050" spc="-95" dirty="0">
                <a:solidFill>
                  <a:srgbClr val="757270"/>
                </a:solidFill>
                <a:latin typeface="Times New Roman"/>
                <a:cs typeface="Times New Roman"/>
              </a:rPr>
              <a:t>hi\</a:t>
            </a:r>
            <a:r>
              <a:rPr sz="1050" spc="-85" dirty="0">
                <a:solidFill>
                  <a:srgbClr val="757270"/>
                </a:solidFill>
                <a:latin typeface="Times New Roman"/>
                <a:cs typeface="Times New Roman"/>
              </a:rPr>
              <a:t>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02664" y="6430310"/>
            <a:ext cx="25781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-100" dirty="0">
                <a:solidFill>
                  <a:srgbClr val="625E59"/>
                </a:solidFill>
                <a:latin typeface="Times New Roman"/>
                <a:cs typeface="Times New Roman"/>
              </a:rPr>
              <a:t>11,</a:t>
            </a:r>
            <a:r>
              <a:rPr sz="650" spc="-45" dirty="0">
                <a:solidFill>
                  <a:srgbClr val="625E59"/>
                </a:solidFill>
                <a:latin typeface="Times New Roman"/>
                <a:cs typeface="Times New Roman"/>
              </a:rPr>
              <a:t> </a:t>
            </a:r>
            <a:r>
              <a:rPr sz="650" spc="80" dirty="0">
                <a:solidFill>
                  <a:srgbClr val="858380"/>
                </a:solidFill>
                <a:latin typeface="Times New Roman"/>
                <a:cs typeface="Times New Roman"/>
              </a:rPr>
              <a:t>(</a:t>
            </a:r>
            <a:r>
              <a:rPr sz="650" spc="65" dirty="0">
                <a:solidFill>
                  <a:srgbClr val="858380"/>
                </a:solidFill>
                <a:latin typeface="Times New Roman"/>
                <a:cs typeface="Times New Roman"/>
              </a:rPr>
              <a:t>l</a:t>
            </a:r>
            <a:r>
              <a:rPr sz="650" spc="-35" dirty="0">
                <a:solidFill>
                  <a:srgbClr val="858380"/>
                </a:solidFill>
                <a:latin typeface="Times New Roman"/>
                <a:cs typeface="Times New Roman"/>
              </a:rPr>
              <a:t>l</a:t>
            </a:r>
            <a:r>
              <a:rPr sz="650" spc="275" dirty="0">
                <a:solidFill>
                  <a:srgbClr val="504D4B"/>
                </a:solidFill>
                <a:latin typeface="Times New Roman"/>
                <a:cs typeface="Times New Roman"/>
              </a:rPr>
              <a:t>)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54030" y="6375471"/>
            <a:ext cx="68580" cy="12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80" dirty="0">
                <a:solidFill>
                  <a:srgbClr val="504D4B"/>
                </a:solidFill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60212" y="6503314"/>
            <a:ext cx="102870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-165" dirty="0">
                <a:solidFill>
                  <a:srgbClr val="504D4B"/>
                </a:solidFill>
                <a:latin typeface="Arial"/>
                <a:cs typeface="Arial"/>
              </a:rPr>
              <a:t>CD</a:t>
            </a:r>
            <a:endParaRPr sz="6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10574" y="6508460"/>
            <a:ext cx="1225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" spc="-50" dirty="0">
                <a:solidFill>
                  <a:srgbClr val="625E59"/>
                </a:solidFill>
                <a:latin typeface="Arial"/>
                <a:cs typeface="Arial"/>
              </a:rPr>
              <a:t>1!B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75665" y="6504057"/>
            <a:ext cx="128270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65" dirty="0">
                <a:solidFill>
                  <a:srgbClr val="504D4B"/>
                </a:solidFill>
                <a:latin typeface="Arial"/>
                <a:cs typeface="Arial"/>
              </a:rPr>
              <a:t>(</a:t>
            </a:r>
            <a:r>
              <a:rPr sz="500" spc="45" dirty="0">
                <a:solidFill>
                  <a:srgbClr val="504D4B"/>
                </a:solidFill>
                <a:latin typeface="Arial"/>
                <a:cs typeface="Arial"/>
              </a:rPr>
              <a:t>l!</a:t>
            </a:r>
            <a:r>
              <a:rPr sz="500" spc="65" dirty="0">
                <a:solidFill>
                  <a:srgbClr val="504D4B"/>
                </a:solidFill>
                <a:latin typeface="Arial"/>
                <a:cs typeface="Arial"/>
              </a:rPr>
              <a:t>)</a:t>
            </a:r>
            <a:endParaRPr sz="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26029" y="6503314"/>
            <a:ext cx="15557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spc="114" dirty="0">
                <a:solidFill>
                  <a:srgbClr val="625E59"/>
                </a:solidFill>
                <a:latin typeface="Arial"/>
                <a:cs typeface="Arial"/>
              </a:rPr>
              <a:t>•</a:t>
            </a:r>
            <a:r>
              <a:rPr sz="650" spc="45" dirty="0">
                <a:solidFill>
                  <a:srgbClr val="625E59"/>
                </a:solidFill>
                <a:latin typeface="Arial"/>
                <a:cs typeface="Arial"/>
              </a:rPr>
              <a:t>IF</a:t>
            </a:r>
            <a:endParaRPr sz="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43029" y="1347245"/>
            <a:ext cx="1773555" cy="590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50" b="1" spc="200" dirty="0">
                <a:solidFill>
                  <a:srgbClr val="151313"/>
                </a:solidFill>
                <a:latin typeface="Times New Roman"/>
                <a:cs typeface="Times New Roman"/>
              </a:rPr>
              <a:t>N</a:t>
            </a:r>
            <a:r>
              <a:rPr sz="4450" b="1" spc="360" dirty="0">
                <a:solidFill>
                  <a:srgbClr val="2F2A2A"/>
                </a:solidFill>
                <a:latin typeface="Times New Roman"/>
                <a:cs typeface="Times New Roman"/>
              </a:rPr>
              <a:t>n</a:t>
            </a:r>
            <a:r>
              <a:rPr sz="4450" b="1" spc="-330" dirty="0">
                <a:solidFill>
                  <a:srgbClr val="151313"/>
                </a:solidFill>
                <a:latin typeface="Times New Roman"/>
                <a:cs typeface="Times New Roman"/>
              </a:rPr>
              <a:t>p</a:t>
            </a:r>
            <a:r>
              <a:rPr sz="4450" b="1" spc="35" dirty="0">
                <a:solidFill>
                  <a:srgbClr val="151313"/>
                </a:solidFill>
                <a:latin typeface="Times New Roman"/>
                <a:cs typeface="Times New Roman"/>
              </a:rPr>
              <a:t>l</a:t>
            </a:r>
            <a:r>
              <a:rPr sz="4450" b="1" spc="85" dirty="0">
                <a:solidFill>
                  <a:srgbClr val="151313"/>
                </a:solidFill>
                <a:latin typeface="Times New Roman"/>
                <a:cs typeface="Times New Roman"/>
              </a:rPr>
              <a:t>e</a:t>
            </a:r>
            <a:r>
              <a:rPr sz="4450" b="1" spc="254" dirty="0">
                <a:solidFill>
                  <a:srgbClr val="151313"/>
                </a:solidFill>
                <a:latin typeface="Times New Roman"/>
                <a:cs typeface="Times New Roman"/>
              </a:rPr>
              <a:t>s</a:t>
            </a:r>
            <a:endParaRPr sz="4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</Words>
  <Application>Microsoft Office PowerPoint</Application>
  <PresentationFormat>Benutzerdefiniert</PresentationFormat>
  <Paragraphs>33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2024-10-13T09:40:39Z</dcterms:created>
  <dcterms:modified xsi:type="dcterms:W3CDTF">2024-10-13T07:40:42Z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2024-10-13T00:00:00Z</vt:filetime>
  </property>
  <property fmtid="{D5CDD505-2E9C-101B-9397-08002B2CF9AE}" pid="3" name="LastSaved">
    <vt:filetime>2024-10-13T00:00:00Z</vt:filetime>
  </property>
</Properties>
</file>