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2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305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305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305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48580" y="0"/>
            <a:ext cx="7595419" cy="11651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48580" y="1179871"/>
            <a:ext cx="5279922" cy="38640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98257" y="1179871"/>
            <a:ext cx="4645742" cy="15338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48580" y="2728452"/>
            <a:ext cx="7595419" cy="48316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7483" y="1225280"/>
            <a:ext cx="479843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0305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3665" y="1908703"/>
            <a:ext cx="1330325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15"/>
              </a:lnSpc>
            </a:pPr>
            <a:r>
              <a:rPr sz="3250" spc="-125" dirty="0">
                <a:solidFill>
                  <a:srgbClr val="030508"/>
                </a:solidFill>
                <a:latin typeface="Times New Roman"/>
                <a:cs typeface="Times New Roman"/>
              </a:rPr>
              <a:t>Title</a:t>
            </a:r>
            <a:endParaRPr sz="3250">
              <a:latin typeface="Times New Roman"/>
              <a:cs typeface="Times New Roman"/>
            </a:endParaRPr>
          </a:p>
          <a:p>
            <a:pPr marL="19685">
              <a:lnSpc>
                <a:spcPts val="2800"/>
              </a:lnSpc>
            </a:pPr>
            <a:r>
              <a:rPr sz="2500" spc="-70" dirty="0">
                <a:solidFill>
                  <a:srgbClr val="030508"/>
                </a:solidFill>
                <a:latin typeface="Times New Roman"/>
                <a:cs typeface="Times New Roman"/>
              </a:rPr>
              <a:t>a</a:t>
            </a:r>
            <a:r>
              <a:rPr sz="2500" spc="120" dirty="0">
                <a:solidFill>
                  <a:srgbClr val="030508"/>
                </a:solidFill>
                <a:latin typeface="Times New Roman"/>
                <a:cs typeface="Times New Roman"/>
              </a:rPr>
              <a:t> </a:t>
            </a:r>
            <a:r>
              <a:rPr sz="2450" spc="-45" dirty="0">
                <a:solidFill>
                  <a:srgbClr val="030508"/>
                </a:solidFill>
                <a:latin typeface="Arial"/>
                <a:cs typeface="Arial"/>
              </a:rPr>
              <a:t>t</a:t>
            </a:r>
            <a:r>
              <a:rPr sz="2450" spc="-95" dirty="0">
                <a:solidFill>
                  <a:srgbClr val="030508"/>
                </a:solidFill>
                <a:latin typeface="Arial"/>
                <a:cs typeface="Arial"/>
              </a:rPr>
              <a:t>i</a:t>
            </a:r>
            <a:r>
              <a:rPr sz="2450" spc="-120" dirty="0">
                <a:solidFill>
                  <a:srgbClr val="030508"/>
                </a:solidFill>
                <a:latin typeface="Arial"/>
                <a:cs typeface="Arial"/>
              </a:rPr>
              <a:t>ex</a:t>
            </a:r>
            <a:r>
              <a:rPr sz="2450" spc="235" dirty="0">
                <a:solidFill>
                  <a:srgbClr val="030508"/>
                </a:solidFill>
                <a:latin typeface="Arial"/>
                <a:cs typeface="Arial"/>
              </a:rPr>
              <a:t>t</a:t>
            </a:r>
            <a:r>
              <a:rPr sz="2500" spc="85" dirty="0">
                <a:solidFill>
                  <a:srgbClr val="030508"/>
                </a:solidFill>
                <a:latin typeface="Times New Roman"/>
                <a:cs typeface="Times New Roman"/>
              </a:rPr>
              <a:t>box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20"/>
              </a:lnSpc>
            </a:pPr>
            <a:r>
              <a:rPr spc="-300" dirty="0"/>
              <a:t>S</a:t>
            </a:r>
            <a:r>
              <a:rPr spc="-30" dirty="0"/>
              <a:t>a</a:t>
            </a:r>
            <a:r>
              <a:rPr spc="135" dirty="0"/>
              <a:t>m</a:t>
            </a:r>
            <a:r>
              <a:rPr spc="260" dirty="0"/>
              <a:t>p</a:t>
            </a:r>
            <a:r>
              <a:rPr spc="20" dirty="0"/>
              <a:t>l</a:t>
            </a:r>
            <a:r>
              <a:rPr spc="270" dirty="0"/>
              <a:t>e</a:t>
            </a:r>
            <a:r>
              <a:rPr spc="265" dirty="0"/>
              <a:t> </a:t>
            </a:r>
            <a:r>
              <a:rPr spc="-125" dirty="0"/>
              <a:t>P</a:t>
            </a:r>
            <a:r>
              <a:rPr spc="-240" dirty="0"/>
              <a:t>P</a:t>
            </a:r>
            <a:r>
              <a:rPr spc="70" dirty="0"/>
              <a:t>TX</a:t>
            </a:r>
            <a:r>
              <a:rPr spc="45" dirty="0"/>
              <a:t> </a:t>
            </a:r>
            <a:r>
              <a:rPr spc="-225" dirty="0"/>
              <a:t>s</a:t>
            </a:r>
            <a:r>
              <a:rPr spc="420" dirty="0"/>
              <a:t>l</a:t>
            </a:r>
            <a:r>
              <a:rPr spc="-85" dirty="0"/>
              <a:t>i</a:t>
            </a:r>
            <a:r>
              <a:rPr spc="85" dirty="0"/>
              <a:t>d</a:t>
            </a:r>
            <a:r>
              <a:rPr spc="80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13392" y="3210148"/>
            <a:ext cx="1764664" cy="2498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 algn="ctr">
              <a:lnSpc>
                <a:spcPts val="3329"/>
              </a:lnSpc>
            </a:pPr>
            <a:r>
              <a:rPr sz="2900" spc="170" dirty="0">
                <a:solidFill>
                  <a:srgbClr val="030508"/>
                </a:solidFill>
                <a:latin typeface="Times New Roman"/>
                <a:cs typeface="Times New Roman"/>
              </a:rPr>
              <a:t>l</a:t>
            </a:r>
            <a:r>
              <a:rPr sz="2900" spc="90" dirty="0">
                <a:solidFill>
                  <a:srgbClr val="030508"/>
                </a:solidFill>
                <a:latin typeface="Times New Roman"/>
                <a:cs typeface="Times New Roman"/>
              </a:rPr>
              <a:t>e</a:t>
            </a:r>
            <a:r>
              <a:rPr sz="2900" spc="45" dirty="0">
                <a:solidFill>
                  <a:srgbClr val="030508"/>
                </a:solidFill>
                <a:latin typeface="Times New Roman"/>
                <a:cs typeface="Times New Roman"/>
              </a:rPr>
              <a:t>xt</a:t>
            </a:r>
            <a:r>
              <a:rPr sz="2900" spc="40" dirty="0">
                <a:solidFill>
                  <a:srgbClr val="030508"/>
                </a:solidFill>
                <a:latin typeface="Times New Roman"/>
                <a:cs typeface="Times New Roman"/>
              </a:rPr>
              <a:t> b</a:t>
            </a:r>
            <a:r>
              <a:rPr sz="2900" spc="65" dirty="0">
                <a:solidFill>
                  <a:srgbClr val="030508"/>
                </a:solidFill>
                <a:latin typeface="Times New Roman"/>
                <a:cs typeface="Times New Roman"/>
              </a:rPr>
              <a:t>o</a:t>
            </a:r>
            <a:r>
              <a:rPr sz="2900" spc="225" dirty="0">
                <a:solidFill>
                  <a:srgbClr val="030508"/>
                </a:solidFill>
                <a:latin typeface="Times New Roman"/>
                <a:cs typeface="Times New Roman"/>
              </a:rPr>
              <a:t>x</a:t>
            </a:r>
            <a:r>
              <a:rPr sz="2325" spc="975" baseline="-21505" dirty="0">
                <a:solidFill>
                  <a:srgbClr val="030508"/>
                </a:solidFill>
                <a:latin typeface="Times New Roman"/>
                <a:cs typeface="Times New Roman"/>
              </a:rPr>
              <a:t>1</a:t>
            </a:r>
            <a:endParaRPr sz="2325" baseline="-21505">
              <a:latin typeface="Times New Roman"/>
              <a:cs typeface="Times New Roman"/>
            </a:endParaRPr>
          </a:p>
          <a:p>
            <a:pPr marL="19685">
              <a:lnSpc>
                <a:spcPts val="2665"/>
              </a:lnSpc>
            </a:pPr>
            <a:r>
              <a:rPr sz="2500" spc="65" dirty="0">
                <a:solidFill>
                  <a:srgbClr val="030508"/>
                </a:solidFill>
                <a:latin typeface="Arial"/>
                <a:cs typeface="Arial"/>
              </a:rPr>
              <a:t>a</a:t>
            </a:r>
            <a:r>
              <a:rPr sz="2500" spc="160" dirty="0">
                <a:solidFill>
                  <a:srgbClr val="030508"/>
                </a:solidFill>
                <a:latin typeface="Arial"/>
                <a:cs typeface="Arial"/>
              </a:rPr>
              <a:t> </a:t>
            </a:r>
            <a:r>
              <a:rPr sz="2500" spc="-114" dirty="0">
                <a:solidFill>
                  <a:srgbClr val="030508"/>
                </a:solidFill>
                <a:latin typeface="Arial"/>
                <a:cs typeface="Arial"/>
              </a:rPr>
              <a:t>e</a:t>
            </a:r>
            <a:r>
              <a:rPr sz="2500" spc="-180" dirty="0">
                <a:solidFill>
                  <a:srgbClr val="030508"/>
                </a:solidFill>
                <a:latin typeface="Arial"/>
                <a:cs typeface="Arial"/>
              </a:rPr>
              <a:t>m</a:t>
            </a:r>
            <a:r>
              <a:rPr sz="2500" dirty="0">
                <a:solidFill>
                  <a:srgbClr val="030508"/>
                </a:solidFill>
                <a:latin typeface="Arial"/>
                <a:cs typeface="Arial"/>
              </a:rPr>
              <a:t>be</a:t>
            </a:r>
            <a:r>
              <a:rPr sz="2500" spc="-170" dirty="0">
                <a:solidFill>
                  <a:srgbClr val="030508"/>
                </a:solidFill>
                <a:latin typeface="Arial"/>
                <a:cs typeface="Arial"/>
              </a:rPr>
              <a:t>d</a:t>
            </a:r>
            <a:r>
              <a:rPr sz="2500" spc="-170" dirty="0">
                <a:solidFill>
                  <a:srgbClr val="1F232A"/>
                </a:solidFill>
                <a:latin typeface="Arial"/>
                <a:cs typeface="Arial"/>
              </a:rPr>
              <a:t>od</a:t>
            </a:r>
            <a:endParaRPr sz="2500">
              <a:latin typeface="Arial"/>
              <a:cs typeface="Arial"/>
            </a:endParaRPr>
          </a:p>
          <a:p>
            <a:pPr marL="41910" indent="-7620">
              <a:lnSpc>
                <a:spcPts val="3055"/>
              </a:lnSpc>
              <a:tabLst>
                <a:tab pos="336550" algn="l"/>
              </a:tabLst>
            </a:pPr>
            <a:r>
              <a:rPr sz="2700" spc="-40" dirty="0">
                <a:solidFill>
                  <a:srgbClr val="030508"/>
                </a:solidFill>
                <a:latin typeface="Times New Roman"/>
                <a:cs typeface="Times New Roman"/>
              </a:rPr>
              <a:t>a	</a:t>
            </a:r>
            <a:r>
              <a:rPr sz="2700" spc="20" dirty="0">
                <a:solidFill>
                  <a:srgbClr val="030508"/>
                </a:solidFill>
                <a:latin typeface="Times New Roman"/>
                <a:cs typeface="Times New Roman"/>
              </a:rPr>
              <a:t>data</a:t>
            </a:r>
            <a:r>
              <a:rPr sz="2700" spc="204" dirty="0">
                <a:solidFill>
                  <a:srgbClr val="030508"/>
                </a:solidFill>
                <a:latin typeface="Times New Roman"/>
                <a:cs typeface="Times New Roman"/>
              </a:rPr>
              <a:t> </a:t>
            </a:r>
            <a:r>
              <a:rPr sz="2250" spc="50" dirty="0">
                <a:solidFill>
                  <a:srgbClr val="030508"/>
                </a:solidFill>
                <a:latin typeface="Arial"/>
                <a:cs typeface="Arial"/>
              </a:rPr>
              <a:t>tab</a:t>
            </a:r>
            <a:r>
              <a:rPr sz="2250" spc="65" dirty="0">
                <a:solidFill>
                  <a:srgbClr val="030508"/>
                </a:solidFill>
                <a:latin typeface="Arial"/>
                <a:cs typeface="Arial"/>
              </a:rPr>
              <a:t>l</a:t>
            </a:r>
            <a:r>
              <a:rPr sz="2250" spc="210" dirty="0">
                <a:solidFill>
                  <a:srgbClr val="030508"/>
                </a:solidFill>
                <a:latin typeface="Arial"/>
                <a:cs typeface="Arial"/>
              </a:rPr>
              <a:t>e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3750">
              <a:latin typeface="Times New Roman"/>
              <a:cs typeface="Times New Roman"/>
            </a:endParaRPr>
          </a:p>
          <a:p>
            <a:pPr marL="41910">
              <a:lnSpc>
                <a:spcPts val="3335"/>
              </a:lnSpc>
            </a:pPr>
            <a:r>
              <a:rPr sz="3050" spc="-210" dirty="0">
                <a:solidFill>
                  <a:srgbClr val="030508"/>
                </a:solidFill>
                <a:latin typeface="Arial"/>
                <a:cs typeface="Arial"/>
              </a:rPr>
              <a:t>Em</a:t>
            </a:r>
            <a:r>
              <a:rPr sz="3050" spc="-185" dirty="0">
                <a:solidFill>
                  <a:srgbClr val="030508"/>
                </a:solidFill>
                <a:latin typeface="Arial"/>
                <a:cs typeface="Arial"/>
              </a:rPr>
              <a:t>a</a:t>
            </a:r>
            <a:r>
              <a:rPr sz="3050" spc="70" dirty="0">
                <a:solidFill>
                  <a:srgbClr val="030508"/>
                </a:solidFill>
                <a:latin typeface="Arial"/>
                <a:cs typeface="Arial"/>
              </a:rPr>
              <a:t>l</a:t>
            </a:r>
            <a:r>
              <a:rPr sz="3050" spc="-1630" dirty="0">
                <a:solidFill>
                  <a:srgbClr val="1F232A"/>
                </a:solidFill>
                <a:latin typeface="Arial"/>
                <a:cs typeface="Arial"/>
              </a:rPr>
              <a:t>m</a:t>
            </a:r>
            <a:r>
              <a:rPr sz="3050" spc="-490" dirty="0">
                <a:solidFill>
                  <a:srgbClr val="1F232A"/>
                </a:solidFill>
                <a:latin typeface="Arial"/>
                <a:cs typeface="Arial"/>
              </a:rPr>
              <a:t> </a:t>
            </a:r>
            <a:r>
              <a:rPr sz="3050" spc="-135" dirty="0">
                <a:solidFill>
                  <a:srgbClr val="030508"/>
                </a:solidFill>
                <a:latin typeface="Arial"/>
                <a:cs typeface="Arial"/>
              </a:rPr>
              <a:t>e</a:t>
            </a:r>
            <a:r>
              <a:rPr sz="3050" spc="135" dirty="0">
                <a:solidFill>
                  <a:srgbClr val="030508"/>
                </a:solidFill>
                <a:latin typeface="Arial"/>
                <a:cs typeface="Arial"/>
              </a:rPr>
              <a:t>d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ts val="3335"/>
              </a:lnSpc>
            </a:pPr>
            <a:r>
              <a:rPr sz="2900" spc="60" dirty="0">
                <a:solidFill>
                  <a:srgbClr val="030508"/>
                </a:solidFill>
                <a:latin typeface="Times New Roman"/>
                <a:cs typeface="Times New Roman"/>
              </a:rPr>
              <a:t>datd</a:t>
            </a:r>
            <a:r>
              <a:rPr sz="2900" spc="190" dirty="0">
                <a:solidFill>
                  <a:srgbClr val="030508"/>
                </a:solidFill>
                <a:latin typeface="Times New Roman"/>
                <a:cs typeface="Times New Roman"/>
              </a:rPr>
              <a:t> </a:t>
            </a:r>
            <a:r>
              <a:rPr sz="3050" spc="15" dirty="0">
                <a:solidFill>
                  <a:srgbClr val="030508"/>
                </a:solidFill>
                <a:latin typeface="Times New Roman"/>
                <a:cs typeface="Times New Roman"/>
              </a:rPr>
              <a:t>t</a:t>
            </a:r>
            <a:r>
              <a:rPr sz="3050" spc="254" dirty="0">
                <a:solidFill>
                  <a:srgbClr val="030508"/>
                </a:solidFill>
                <a:latin typeface="Times New Roman"/>
                <a:cs typeface="Times New Roman"/>
              </a:rPr>
              <a:t>a</a:t>
            </a:r>
            <a:r>
              <a:rPr sz="3050" spc="-60" dirty="0">
                <a:solidFill>
                  <a:srgbClr val="030508"/>
                </a:solidFill>
                <a:latin typeface="Times New Roman"/>
                <a:cs typeface="Times New Roman"/>
              </a:rPr>
              <a:t>bl</a:t>
            </a:r>
            <a:r>
              <a:rPr sz="3050" spc="-95" dirty="0">
                <a:solidFill>
                  <a:srgbClr val="030508"/>
                </a:solidFill>
                <a:latin typeface="Times New Roman"/>
                <a:cs typeface="Times New Roman"/>
              </a:rPr>
              <a:t>e</a:t>
            </a:r>
            <a:r>
              <a:rPr sz="3050" spc="270" dirty="0">
                <a:solidFill>
                  <a:srgbClr val="030508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5846" y="5072774"/>
            <a:ext cx="202057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>
              <a:lnSpc>
                <a:spcPts val="2485"/>
              </a:lnSpc>
            </a:pPr>
            <a:r>
              <a:rPr sz="2200" spc="-150" dirty="0">
                <a:solidFill>
                  <a:srgbClr val="030508"/>
                </a:solidFill>
                <a:latin typeface="Arial"/>
                <a:cs typeface="Arial"/>
              </a:rPr>
              <a:t>S</a:t>
            </a:r>
            <a:r>
              <a:rPr sz="2200" spc="180" dirty="0">
                <a:solidFill>
                  <a:srgbClr val="030508"/>
                </a:solidFill>
                <a:latin typeface="Arial"/>
                <a:cs typeface="Arial"/>
              </a:rPr>
              <a:t>ma</a:t>
            </a:r>
            <a:r>
              <a:rPr sz="2200" spc="-30" dirty="0">
                <a:solidFill>
                  <a:srgbClr val="030508"/>
                </a:solidFill>
                <a:latin typeface="Arial"/>
                <a:cs typeface="Arial"/>
              </a:rPr>
              <a:t>l</a:t>
            </a:r>
            <a:r>
              <a:rPr sz="2200" spc="35" dirty="0">
                <a:solidFill>
                  <a:srgbClr val="030508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3025"/>
              </a:lnSpc>
            </a:pPr>
            <a:r>
              <a:rPr sz="2650" spc="459" dirty="0">
                <a:solidFill>
                  <a:srgbClr val="75746B"/>
                </a:solidFill>
                <a:latin typeface="Times New Roman"/>
                <a:cs typeface="Times New Roman"/>
              </a:rPr>
              <a:t>•</a:t>
            </a:r>
            <a:r>
              <a:rPr sz="2650" spc="85" dirty="0">
                <a:solidFill>
                  <a:srgbClr val="030508"/>
                </a:solidFill>
                <a:latin typeface="Times New Roman"/>
                <a:cs typeface="Times New Roman"/>
              </a:rPr>
              <a:t>e</a:t>
            </a:r>
            <a:r>
              <a:rPr sz="2650" spc="-40" dirty="0">
                <a:solidFill>
                  <a:srgbClr val="383B44"/>
                </a:solidFill>
                <a:latin typeface="Times New Roman"/>
                <a:cs typeface="Times New Roman"/>
              </a:rPr>
              <a:t>nao</a:t>
            </a:r>
            <a:r>
              <a:rPr sz="2650" spc="45" dirty="0">
                <a:solidFill>
                  <a:srgbClr val="383B44"/>
                </a:solidFill>
                <a:latin typeface="Times New Roman"/>
                <a:cs typeface="Times New Roman"/>
              </a:rPr>
              <a:t>e</a:t>
            </a:r>
            <a:r>
              <a:rPr sz="2650" spc="-120" dirty="0">
                <a:solidFill>
                  <a:srgbClr val="1F232A"/>
                </a:solidFill>
                <a:latin typeface="Times New Roman"/>
                <a:cs typeface="Times New Roman"/>
              </a:rPr>
              <a:t>c</a:t>
            </a:r>
            <a:r>
              <a:rPr sz="2650" spc="5" dirty="0">
                <a:solidFill>
                  <a:srgbClr val="1F232A"/>
                </a:solidFill>
                <a:latin typeface="Times New Roman"/>
                <a:cs typeface="Times New Roman"/>
              </a:rPr>
              <a:t> </a:t>
            </a:r>
            <a:r>
              <a:rPr sz="2250" spc="75" dirty="0">
                <a:solidFill>
                  <a:srgbClr val="1F232A"/>
                </a:solidFill>
                <a:latin typeface="Arial"/>
                <a:cs typeface="Arial"/>
              </a:rPr>
              <a:t>i</a:t>
            </a:r>
            <a:r>
              <a:rPr sz="2250" spc="-20" dirty="0">
                <a:solidFill>
                  <a:srgbClr val="1F232A"/>
                </a:solidFill>
                <a:latin typeface="Arial"/>
                <a:cs typeface="Arial"/>
              </a:rPr>
              <a:t>m</a:t>
            </a:r>
            <a:r>
              <a:rPr sz="2250" spc="-40" dirty="0">
                <a:solidFill>
                  <a:srgbClr val="1F232A"/>
                </a:solidFill>
                <a:latin typeface="Arial"/>
                <a:cs typeface="Arial"/>
              </a:rPr>
              <a:t>a</a:t>
            </a:r>
            <a:r>
              <a:rPr sz="2250" spc="20" dirty="0">
                <a:solidFill>
                  <a:srgbClr val="030508"/>
                </a:solidFill>
                <a:latin typeface="Arial"/>
                <a:cs typeface="Arial"/>
              </a:rPr>
              <a:t>g</a:t>
            </a:r>
            <a:r>
              <a:rPr sz="2250" spc="135" dirty="0">
                <a:solidFill>
                  <a:srgbClr val="1F232A"/>
                </a:solidFill>
                <a:latin typeface="Arial"/>
                <a:cs typeface="Arial"/>
              </a:rPr>
              <a:t>e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</Words>
  <Application>Microsoft Office PowerPoint</Application>
  <PresentationFormat>Benutzerdefiniert</PresentationFormat>
  <Paragraphs>11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Sample PPTX slide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slide</dc:title>
  <dc:creator>Online2PDF.com</dc:creator>
  <cp:lastModifiedBy>Online2PDF.com</cp:lastModifiedBy>
  <cp:revision>1</cp:revision>
  <dcterms:created xsi:type="dcterms:W3CDTF">2024-10-13T14:29:29Z</dcterms:created>
  <dcterms:modified xsi:type="dcterms:W3CDTF">2024-10-13T12:29:32Z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2024-10-13T00:00:00Z</vt:filetime>
  </property>
  <property fmtid="{D5CDD505-2E9C-101B-9397-08002B2CF9AE}" pid="3" name="LastSaved">
    <vt:filetime>2024-10-13T00:00:00Z</vt:filetime>
  </property>
</Properties>
</file>