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1" r:id="rId9"/>
    <p:sldId id="262" r:id="rId10"/>
    <p:sldId id="263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harshmgr/Examination-Appl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2857" y="285236"/>
            <a:ext cx="6520601" cy="2387600"/>
          </a:xfrm>
        </p:spPr>
        <p:txBody>
          <a:bodyPr/>
          <a:lstStyle/>
          <a:p>
            <a:pPr algn="r"/>
            <a:r>
              <a:rPr lang="en-US" b="1" dirty="0"/>
              <a:t>Online Examination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883" y="4630424"/>
            <a:ext cx="8791575" cy="1747837"/>
          </a:xfrm>
        </p:spPr>
        <p:txBody>
          <a:bodyPr>
            <a:normAutofit fontScale="92500" lnSpcReduction="10000"/>
          </a:bodyPr>
          <a:lstStyle/>
          <a:p>
            <a:pPr lvl="1"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by:-	  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Harsh Kumar</a:t>
            </a:r>
          </a:p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Mca-II</a:t>
            </a:r>
          </a:p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roll No-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413</a:t>
            </a:r>
          </a:p>
          <a:p>
            <a:pPr algn="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5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4" y="618186"/>
            <a:ext cx="10109915" cy="5173014"/>
          </a:xfrm>
        </p:spPr>
      </p:pic>
      <p:sp>
        <p:nvSpPr>
          <p:cNvPr id="5" name="TextBox 4"/>
          <p:cNvSpPr txBox="1"/>
          <p:nvPr/>
        </p:nvSpPr>
        <p:spPr>
          <a:xfrm>
            <a:off x="4654336" y="5791200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Module: Attempted Quiz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23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Limitations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 In </a:t>
            </a:r>
            <a:r>
              <a:rPr lang="en-IN" sz="3200" dirty="0"/>
              <a:t>the case of system crash exams </a:t>
            </a:r>
            <a:r>
              <a:rPr lang="en-IN" sz="3200" dirty="0" smtClean="0"/>
              <a:t>will be </a:t>
            </a:r>
            <a:r>
              <a:rPr lang="en-IN" sz="3200" dirty="0"/>
              <a:t>not taken. </a:t>
            </a:r>
          </a:p>
          <a:p>
            <a:r>
              <a:rPr lang="en-IN" sz="3200" dirty="0" smtClean="0"/>
              <a:t> It </a:t>
            </a:r>
            <a:r>
              <a:rPr lang="en-IN" sz="3200" dirty="0"/>
              <a:t>creates problem if internet connection is slow.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5789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881" y="3297323"/>
            <a:ext cx="6328333" cy="2820141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IN" sz="9600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2" y="1832871"/>
            <a:ext cx="1729660" cy="1634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882364" y="1186540"/>
            <a:ext cx="238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my Repository</a:t>
            </a:r>
            <a:endParaRPr lang="en-IN" dirty="0"/>
          </a:p>
          <a:p>
            <a:pPr algn="ctr"/>
            <a:r>
              <a:rPr lang="en-US" dirty="0" smtClean="0"/>
              <a:t>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26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51093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4400" b="1" dirty="0"/>
              <a:t>Introduction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93303"/>
            <a:ext cx="99059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The Online Examination System will permit to take and give online examination and maintaining master information and generating various reports of test. The main users of the project are Student </a:t>
            </a:r>
            <a:r>
              <a:rPr lang="en-IN" dirty="0" smtClean="0"/>
              <a:t>and System </a:t>
            </a:r>
            <a:r>
              <a:rPr lang="en-IN" dirty="0"/>
              <a:t>Administrator. From an end-user perspective, </a:t>
            </a:r>
            <a:r>
              <a:rPr lang="en-IN" dirty="0" smtClean="0"/>
              <a:t>the </a:t>
            </a:r>
            <a:r>
              <a:rPr lang="en-IN" dirty="0"/>
              <a:t>Examination System Project consists of two functional elements: </a:t>
            </a:r>
            <a:endParaRPr lang="en-IN" dirty="0" smtClean="0"/>
          </a:p>
          <a:p>
            <a:r>
              <a:rPr lang="en-IN" dirty="0" smtClean="0"/>
              <a:t>Member module for giving examination and checking results.</a:t>
            </a:r>
          </a:p>
          <a:p>
            <a:r>
              <a:rPr lang="en-IN" dirty="0"/>
              <a:t>A</a:t>
            </a:r>
            <a:r>
              <a:rPr lang="en-IN" dirty="0" smtClean="0"/>
              <a:t>dministration </a:t>
            </a:r>
            <a:r>
              <a:rPr lang="en-IN" dirty="0"/>
              <a:t>module for </a:t>
            </a:r>
            <a:r>
              <a:rPr lang="en-IN" dirty="0" smtClean="0"/>
              <a:t>Manging </a:t>
            </a:r>
            <a:r>
              <a:rPr lang="en-IN" dirty="0"/>
              <a:t>members, examination, question bank and view the reports.</a:t>
            </a:r>
          </a:p>
        </p:txBody>
      </p:sp>
    </p:spTree>
    <p:extLst>
      <p:ext uri="{BB962C8B-B14F-4D97-AF65-F5344CB8AC3E}">
        <p14:creationId xmlns:p14="http://schemas.microsoft.com/office/powerpoint/2010/main" val="5793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32821"/>
            <a:ext cx="9905999" cy="417707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To reduce </a:t>
            </a:r>
            <a:r>
              <a:rPr lang="en-IN" sz="2800" dirty="0"/>
              <a:t>the hectic job of assessing the answers given by the candidates </a:t>
            </a:r>
            <a:r>
              <a:rPr lang="en-IN" sz="2800" dirty="0" smtClean="0"/>
              <a:t>manually.</a:t>
            </a:r>
          </a:p>
          <a:p>
            <a:r>
              <a:rPr lang="en-IN" sz="2800" dirty="0" smtClean="0"/>
              <a:t>To </a:t>
            </a:r>
            <a:r>
              <a:rPr lang="en-IN" sz="2800" dirty="0"/>
              <a:t>allow faculty to create tests and answer </a:t>
            </a:r>
            <a:r>
              <a:rPr lang="en-IN" sz="2800" dirty="0" smtClean="0"/>
              <a:t>key.</a:t>
            </a:r>
          </a:p>
          <a:p>
            <a:r>
              <a:rPr lang="en-IN" sz="2800" dirty="0" smtClean="0"/>
              <a:t>To </a:t>
            </a:r>
            <a:r>
              <a:rPr lang="en-IN" sz="2800" dirty="0"/>
              <a:t>allow automatic grading and manual grading which can be recorded per </a:t>
            </a:r>
            <a:r>
              <a:rPr lang="en-IN" sz="2800" dirty="0" smtClean="0"/>
              <a:t>test.</a:t>
            </a:r>
          </a:p>
        </p:txBody>
      </p:sp>
    </p:spTree>
    <p:extLst>
      <p:ext uri="{BB962C8B-B14F-4D97-AF65-F5344CB8AC3E}">
        <p14:creationId xmlns:p14="http://schemas.microsoft.com/office/powerpoint/2010/main" val="174656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444" y="4768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 Scope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443" y="2103528"/>
            <a:ext cx="9905999" cy="476518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Online </a:t>
            </a:r>
            <a:r>
              <a:rPr lang="en-IN" sz="2800" dirty="0"/>
              <a:t>Examination </a:t>
            </a:r>
            <a:r>
              <a:rPr lang="en-IN" sz="2800" dirty="0" smtClean="0"/>
              <a:t>System </a:t>
            </a:r>
            <a:r>
              <a:rPr lang="en-IN" sz="2800" dirty="0"/>
              <a:t>is designed </a:t>
            </a:r>
            <a:r>
              <a:rPr lang="en-IN" sz="2800" dirty="0" smtClean="0"/>
              <a:t>for Institutes like </a:t>
            </a:r>
            <a:r>
              <a:rPr lang="en-IN" sz="2800" dirty="0"/>
              <a:t>schools, colleges, </a:t>
            </a:r>
            <a:r>
              <a:rPr lang="en-IN" sz="2800" dirty="0" smtClean="0"/>
              <a:t>universities and training institutes.</a:t>
            </a:r>
            <a:endParaRPr lang="en-IN" sz="2800" dirty="0"/>
          </a:p>
          <a:p>
            <a:r>
              <a:rPr lang="en-IN" sz="2800" dirty="0"/>
              <a:t>It reduces the time of taking examinations of </a:t>
            </a:r>
            <a:r>
              <a:rPr lang="en-IN" sz="2800" dirty="0" smtClean="0"/>
              <a:t>the Students </a:t>
            </a:r>
            <a:r>
              <a:rPr lang="en-IN" sz="2800" dirty="0"/>
              <a:t>manually. </a:t>
            </a:r>
            <a:endParaRPr lang="en-IN" sz="2800" dirty="0" smtClean="0"/>
          </a:p>
          <a:p>
            <a:r>
              <a:rPr lang="en-IN" sz="2800" dirty="0" smtClean="0"/>
              <a:t>Allow </a:t>
            </a:r>
            <a:r>
              <a:rPr lang="en-IN" sz="2800" dirty="0"/>
              <a:t>students to see or display his answers after the exam is finish.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type of questions is only multiple </a:t>
            </a:r>
            <a:r>
              <a:rPr lang="en-IN" sz="2800" dirty="0" smtClean="0"/>
              <a:t>choice.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573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585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Language: Java </a:t>
            </a:r>
            <a:r>
              <a:rPr lang="en-IN" sz="2800" dirty="0"/>
              <a:t>8 or above </a:t>
            </a:r>
            <a:endParaRPr lang="en-IN" sz="2800" dirty="0" smtClean="0"/>
          </a:p>
          <a:p>
            <a:r>
              <a:rPr lang="en-IN" sz="2800" dirty="0" smtClean="0"/>
              <a:t>Database: SQLite </a:t>
            </a:r>
            <a:endParaRPr lang="en-IN" sz="2800" dirty="0"/>
          </a:p>
          <a:p>
            <a:r>
              <a:rPr lang="en-IN" sz="2800" dirty="0" smtClean="0"/>
              <a:t>IDE</a:t>
            </a:r>
            <a:r>
              <a:rPr lang="en-IN" sz="2800" dirty="0"/>
              <a:t>: IntelliJ IDEA </a:t>
            </a:r>
            <a:endParaRPr lang="en-IN" sz="2800" dirty="0" smtClean="0"/>
          </a:p>
          <a:p>
            <a:r>
              <a:rPr lang="en-IN" sz="2800" dirty="0" smtClean="0"/>
              <a:t>Libraries</a:t>
            </a:r>
            <a:r>
              <a:rPr lang="en-IN" sz="2800" dirty="0"/>
              <a:t>: </a:t>
            </a:r>
            <a:r>
              <a:rPr lang="en-IN" sz="2800" dirty="0" smtClean="0"/>
              <a:t> Jfoneix, FontAwesomeFx, JavaFX</a:t>
            </a:r>
          </a:p>
          <a:p>
            <a:r>
              <a:rPr lang="en-US" sz="2800" dirty="0" smtClean="0"/>
              <a:t>Tool: </a:t>
            </a:r>
            <a:r>
              <a:rPr lang="en-US" sz="2800" dirty="0" err="1" smtClean="0"/>
              <a:t>SceneBuilder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613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9654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Modules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41147"/>
            <a:ext cx="9905999" cy="514298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/>
              <a:t>Login </a:t>
            </a:r>
            <a:r>
              <a:rPr lang="en-IN" sz="3200" dirty="0" smtClean="0"/>
              <a:t>Module</a:t>
            </a:r>
          </a:p>
          <a:p>
            <a:pPr marL="914400" lvl="2" indent="0">
              <a:buNone/>
            </a:pPr>
            <a:r>
              <a:rPr lang="en-IN" sz="2400" dirty="0"/>
              <a:t>In this module user can login to the </a:t>
            </a:r>
            <a:r>
              <a:rPr lang="en-IN" sz="2400" dirty="0" smtClean="0"/>
              <a:t>Application </a:t>
            </a:r>
            <a:r>
              <a:rPr lang="en-IN" sz="2400" dirty="0"/>
              <a:t>by entering login ID and password. After Login the system links to Profile page. </a:t>
            </a:r>
            <a:endParaRPr lang="en-IN" sz="2400" dirty="0" smtClean="0"/>
          </a:p>
          <a:p>
            <a:pPr lvl="2"/>
            <a:r>
              <a:rPr lang="en-IN" sz="2400" dirty="0" smtClean="0"/>
              <a:t>Student </a:t>
            </a:r>
            <a:r>
              <a:rPr lang="en-IN" sz="2400" dirty="0"/>
              <a:t>login </a:t>
            </a:r>
            <a:r>
              <a:rPr lang="en-IN" sz="2400" dirty="0" smtClean="0"/>
              <a:t>module</a:t>
            </a:r>
          </a:p>
          <a:p>
            <a:pPr lvl="2"/>
            <a:r>
              <a:rPr lang="en-IN" sz="2400" dirty="0" smtClean="0"/>
              <a:t>Administrator </a:t>
            </a:r>
            <a:r>
              <a:rPr lang="en-IN" sz="2400" dirty="0"/>
              <a:t>login </a:t>
            </a:r>
            <a:r>
              <a:rPr lang="en-IN" sz="2400" dirty="0" smtClean="0"/>
              <a:t>module</a:t>
            </a:r>
          </a:p>
          <a:p>
            <a:pPr marL="914400" lvl="2" indent="0">
              <a:buNone/>
            </a:pP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Dashboard </a:t>
            </a:r>
            <a:r>
              <a:rPr lang="en-IN" sz="3200" dirty="0" smtClean="0"/>
              <a:t>module</a:t>
            </a:r>
          </a:p>
          <a:p>
            <a:pPr marL="914400" lvl="2" indent="0">
              <a:buNone/>
            </a:pPr>
            <a:r>
              <a:rPr lang="en-IN" sz="2400" dirty="0" smtClean="0"/>
              <a:t>Only </a:t>
            </a:r>
            <a:r>
              <a:rPr lang="en-IN" sz="2400" dirty="0"/>
              <a:t>Administrator and Examiner can access this module. Here administrator or examiner can view student details, Marks report, examination report, etc</a:t>
            </a:r>
            <a:r>
              <a:rPr lang="en-IN" sz="24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529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Modules(contd.)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99798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/>
              <a:t>3. Question </a:t>
            </a:r>
            <a:r>
              <a:rPr lang="en-IN" sz="3200" dirty="0"/>
              <a:t>Bank </a:t>
            </a:r>
            <a:r>
              <a:rPr lang="en-IN" sz="3200" dirty="0" smtClean="0"/>
              <a:t>Module</a:t>
            </a:r>
          </a:p>
          <a:p>
            <a:pPr marL="457200" lvl="1" indent="0">
              <a:buNone/>
            </a:pPr>
            <a:r>
              <a:rPr lang="en-IN" sz="2400" dirty="0" smtClean="0"/>
              <a:t>Questions </a:t>
            </a:r>
            <a:r>
              <a:rPr lang="en-IN" sz="2400" dirty="0"/>
              <a:t>bank will have a program to </a:t>
            </a:r>
            <a:r>
              <a:rPr lang="en-IN" sz="2400" dirty="0" smtClean="0"/>
              <a:t>add questions of respective subjects. </a:t>
            </a:r>
            <a:r>
              <a:rPr lang="en-IN" sz="2400" dirty="0"/>
              <a:t>Here Examiner can upload questions </a:t>
            </a:r>
            <a:r>
              <a:rPr lang="en-IN" sz="2400" dirty="0" smtClean="0"/>
              <a:t>for Quiz.</a:t>
            </a:r>
          </a:p>
          <a:p>
            <a:pPr marL="457200" lvl="1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3200" dirty="0" smtClean="0"/>
              <a:t>4. Results module</a:t>
            </a:r>
            <a:endParaRPr lang="en-IN" sz="3200" dirty="0"/>
          </a:p>
          <a:p>
            <a:pPr marL="457200" lvl="1" indent="0">
              <a:buNone/>
            </a:pPr>
            <a:r>
              <a:rPr lang="en-IN" sz="2400" dirty="0"/>
              <a:t>In this module students and examiners will get instant results. Results </a:t>
            </a:r>
            <a:r>
              <a:rPr lang="en-IN" sz="2400" dirty="0" smtClean="0"/>
              <a:t>will be displayed in charts as </a:t>
            </a:r>
            <a:r>
              <a:rPr lang="en-IN" sz="2400" dirty="0"/>
              <a:t>soon as the test finishes.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8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87" y="1784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Screenshots</a:t>
            </a:r>
            <a:endParaRPr lang="en-IN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23" y="1657059"/>
            <a:ext cx="9144126" cy="4547103"/>
          </a:xfrm>
        </p:spPr>
      </p:pic>
      <p:sp>
        <p:nvSpPr>
          <p:cNvPr id="3" name="TextBox 2"/>
          <p:cNvSpPr txBox="1"/>
          <p:nvPr/>
        </p:nvSpPr>
        <p:spPr>
          <a:xfrm>
            <a:off x="5093119" y="6204162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Login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76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450762"/>
            <a:ext cx="9890973" cy="5499278"/>
          </a:xfrm>
        </p:spPr>
      </p:pic>
      <p:sp>
        <p:nvSpPr>
          <p:cNvPr id="5" name="TextBox 4"/>
          <p:cNvSpPr txBox="1"/>
          <p:nvPr/>
        </p:nvSpPr>
        <p:spPr>
          <a:xfrm>
            <a:off x="5015898" y="595004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Module: Add Quiz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08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262</TotalTime>
  <Words>364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Online Examination System</vt:lpstr>
      <vt:lpstr> Introduction </vt:lpstr>
      <vt:lpstr>Objective</vt:lpstr>
      <vt:lpstr>Project Scope</vt:lpstr>
      <vt:lpstr>Software requirements</vt:lpstr>
      <vt:lpstr>Modules</vt:lpstr>
      <vt:lpstr>Modules(contd.)</vt:lpstr>
      <vt:lpstr>Screenshots</vt:lpstr>
      <vt:lpstr>PowerPoint Presentation</vt:lpstr>
      <vt:lpstr>PowerPoint Presentation</vt:lpstr>
      <vt:lpstr>Limitations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>Harsh</dc:creator>
  <cp:lastModifiedBy>Harsh</cp:lastModifiedBy>
  <cp:revision>29</cp:revision>
  <dcterms:created xsi:type="dcterms:W3CDTF">2021-07-03T19:31:08Z</dcterms:created>
  <dcterms:modified xsi:type="dcterms:W3CDTF">2021-07-06T07:26:38Z</dcterms:modified>
</cp:coreProperties>
</file>