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2" r:id="rId4"/>
    <p:sldId id="264" r:id="rId5"/>
    <p:sldId id="266" r:id="rId6"/>
    <p:sldId id="267" r:id="rId7"/>
    <p:sldId id="269" r:id="rId8"/>
    <p:sldId id="271" r:id="rId9"/>
    <p:sldId id="272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OS and Variants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1991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a graduate student in Denmark developed a system as part of his PhD work which he called LINUX. </a:t>
            </a:r>
          </a:p>
          <a:p>
            <a:r>
              <a:rPr lang="en-US" dirty="0" smtClean="0"/>
              <a:t>It was a simpler variant of UNIX. </a:t>
            </a:r>
          </a:p>
          <a:p>
            <a:r>
              <a:rPr lang="en-US" dirty="0" smtClean="0"/>
              <a:t>It is now the third most popular operating systems in the world after Windows and Mac.</a:t>
            </a:r>
          </a:p>
          <a:p>
            <a:r>
              <a:rPr lang="en-US" dirty="0" smtClean="0"/>
              <a:t>LINUX has been implemented on many platforms and for different tasks from standard desktop use to high-level servers. </a:t>
            </a:r>
          </a:p>
          <a:p>
            <a:r>
              <a:rPr lang="en-US" dirty="0" smtClean="0"/>
              <a:t>LINUX is more suited to desktop operations than UNIX which is mainly server level. </a:t>
            </a:r>
          </a:p>
          <a:p>
            <a:r>
              <a:rPr lang="en-US" dirty="0" smtClean="0"/>
              <a:t>The main reason is in the utilities that have been developed.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2000 Apple made a major leap forward in terms of the spread of UNIX. </a:t>
            </a:r>
          </a:p>
          <a:p>
            <a:r>
              <a:rPr lang="en-US" dirty="0" smtClean="0"/>
              <a:t>For the OS-X operating system (the current standard </a:t>
            </a:r>
            <a:r>
              <a:rPr lang="en-US" dirty="0" err="1" smtClean="0"/>
              <a:t>macintosh</a:t>
            </a:r>
            <a:r>
              <a:rPr lang="en-US" dirty="0" smtClean="0"/>
              <a:t> operating system) Apple based it on Free BSD UNIX. </a:t>
            </a:r>
          </a:p>
          <a:p>
            <a:r>
              <a:rPr lang="en-US" dirty="0" smtClean="0"/>
              <a:t>This means that UNIX has proliferated.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distributions: Red Hat, Mandrake, </a:t>
            </a:r>
            <a:r>
              <a:rPr lang="en-US" dirty="0" err="1" smtClean="0"/>
              <a:t>Suse</a:t>
            </a:r>
            <a:r>
              <a:rPr lang="en-US" dirty="0" smtClean="0"/>
              <a:t>, </a:t>
            </a:r>
            <a:r>
              <a:rPr lang="en-US" dirty="0" err="1" smtClean="0"/>
              <a:t>Debian</a:t>
            </a:r>
            <a:r>
              <a:rPr lang="en-US" dirty="0" smtClean="0"/>
              <a:t>,.... </a:t>
            </a:r>
          </a:p>
          <a:p>
            <a:r>
              <a:rPr lang="en-US" dirty="0" smtClean="0"/>
              <a:t>Red Hat commercial company. </a:t>
            </a:r>
          </a:p>
          <a:p>
            <a:r>
              <a:rPr lang="en-US" dirty="0" smtClean="0"/>
              <a:t>Enterprise level services power many servers. </a:t>
            </a:r>
          </a:p>
          <a:p>
            <a:r>
              <a:rPr lang="en-US" dirty="0" smtClean="0"/>
              <a:t>Desktop ones available for free. </a:t>
            </a:r>
          </a:p>
          <a:p>
            <a:r>
              <a:rPr lang="en-US" dirty="0" smtClean="0"/>
              <a:t>Now from Fedora – Linux returns to Open Source.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Variants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Solaris</a:t>
            </a:r>
          </a:p>
          <a:p>
            <a:r>
              <a:rPr lang="en-US" dirty="0" smtClean="0"/>
              <a:t>AIX</a:t>
            </a:r>
          </a:p>
          <a:p>
            <a:r>
              <a:rPr lang="en-US" dirty="0" smtClean="0"/>
              <a:t>A/UX</a:t>
            </a:r>
          </a:p>
          <a:p>
            <a:r>
              <a:rPr lang="en-US" dirty="0" smtClean="0"/>
              <a:t>HP-UX</a:t>
            </a:r>
          </a:p>
          <a:p>
            <a:r>
              <a:rPr lang="en-US" dirty="0" smtClean="0"/>
              <a:t>SCO UNIX</a:t>
            </a:r>
          </a:p>
          <a:p>
            <a:r>
              <a:rPr lang="en-US" dirty="0" smtClean="0"/>
              <a:t>LINUX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(1992)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is the name by which the operating system of Sun Microsystems is known.</a:t>
            </a:r>
          </a:p>
          <a:p>
            <a:r>
              <a:rPr lang="en-US" dirty="0" smtClean="0"/>
              <a:t>It was originally called SunOS and was based on UNIX System V version 2 and BSD version 4.3</a:t>
            </a:r>
          </a:p>
          <a:p>
            <a:r>
              <a:rPr lang="en-US" dirty="0" smtClean="0"/>
              <a:t>Subsequently, due to the presentation of UNIX System V version 4 a new version was developed called Solaris. </a:t>
            </a:r>
          </a:p>
          <a:p>
            <a:r>
              <a:rPr lang="en-US" dirty="0" smtClean="0"/>
              <a:t>There are versions of Solaris for Power PC, Intel and SPARC platforms.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AIX (1986)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AIX stand for Advanced Interactive </a:t>
            </a:r>
            <a:r>
              <a:rPr lang="en-US" dirty="0" err="1" smtClean="0"/>
              <a:t>eXecutive</a:t>
            </a:r>
            <a:endParaRPr lang="en-US" dirty="0" smtClean="0"/>
          </a:p>
          <a:p>
            <a:r>
              <a:rPr lang="en-US" dirty="0" smtClean="0"/>
              <a:t>The UNIX system version for IBM machines is called AIX and is based on System V version 3 and BSD 4.3</a:t>
            </a:r>
          </a:p>
          <a:p>
            <a:r>
              <a:rPr lang="en-US" dirty="0" smtClean="0"/>
              <a:t>Currently there is a version for PowerPC processors. Includes support for MOTIF and a partial implementation of CDE (Common Desktop Environment).</a:t>
            </a:r>
          </a:p>
          <a:p>
            <a:r>
              <a:rPr lang="en-US" b="1" dirty="0" smtClean="0"/>
              <a:t>AIX</a:t>
            </a:r>
            <a:r>
              <a:rPr lang="en-US" dirty="0" smtClean="0"/>
              <a:t> allows the system administrator to divide memory, CPU, and disk access between various jobs.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A/UX (1988)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Apple computer Implementation of UNIX for Macintosh computer integrated with System 7's graphical interface and application compatibility. </a:t>
            </a:r>
          </a:p>
          <a:p>
            <a:r>
              <a:rPr lang="en-US" dirty="0" smtClean="0"/>
              <a:t>Launched in 1988 and discontinued in 1995 with version 3.1.1</a:t>
            </a:r>
          </a:p>
          <a:p>
            <a:r>
              <a:rPr lang="en-US" dirty="0" smtClean="0"/>
              <a:t>A/UX requires select models of 68k-based Macintosh with an FPU and a paged memory management unit (PMMU), including the Macintosh II, SE/30, Quadra, and </a:t>
            </a:r>
            <a:r>
              <a:rPr lang="en-US" dirty="0" err="1" smtClean="0"/>
              <a:t>Centris</a:t>
            </a:r>
            <a:r>
              <a:rPr lang="en-US" dirty="0" smtClean="0"/>
              <a:t> series</a:t>
            </a:r>
          </a:p>
          <a:p>
            <a:r>
              <a:rPr lang="en-US" dirty="0" smtClean="0"/>
              <a:t>It is not the predecessor to </a:t>
            </a:r>
            <a:r>
              <a:rPr lang="en-US" dirty="0" err="1" smtClean="0"/>
              <a:t>macOS</a:t>
            </a:r>
            <a:r>
              <a:rPr lang="en-US" dirty="0" smtClean="0"/>
              <a:t>, a variant of UNIX currently bundled with Apple's desktop computers.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HP-UX (1984)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stand for </a:t>
            </a:r>
            <a:r>
              <a:rPr lang="en-US" dirty="0" err="1" smtClean="0"/>
              <a:t>Hewlet</a:t>
            </a:r>
            <a:r>
              <a:rPr lang="en-US" dirty="0" smtClean="0"/>
              <a:t> </a:t>
            </a:r>
            <a:r>
              <a:rPr lang="en-US" dirty="0" err="1" smtClean="0"/>
              <a:t>Packered</a:t>
            </a:r>
            <a:r>
              <a:rPr lang="en-US" dirty="0" smtClean="0"/>
              <a:t> UNIX.</a:t>
            </a:r>
          </a:p>
          <a:p>
            <a:r>
              <a:rPr lang="en-US" dirty="0" smtClean="0"/>
              <a:t>It is the version of UNIX made by the computer manufacturer </a:t>
            </a:r>
            <a:r>
              <a:rPr lang="en-US" dirty="0" err="1" smtClean="0"/>
              <a:t>Hewllet</a:t>
            </a:r>
            <a:r>
              <a:rPr lang="en-US" dirty="0" smtClean="0"/>
              <a:t>-Packard, based on UNIX System V version 2</a:t>
            </a:r>
          </a:p>
          <a:p>
            <a:r>
              <a:rPr lang="en-US" dirty="0" smtClean="0"/>
              <a:t>HP-UX was the first Unix to offer access control lists for file access permissions as an alternative to the standard Unix permissions system. </a:t>
            </a:r>
          </a:p>
          <a:p>
            <a:r>
              <a:rPr lang="en-US" dirty="0" smtClean="0"/>
              <a:t>HP-UX was also among the first Unix systems to include a built-in logical volume manager. </a:t>
            </a:r>
          </a:p>
          <a:p>
            <a:r>
              <a:rPr lang="en-US" dirty="0" smtClean="0"/>
              <a:t>It is one of five commercial operating systems that have versions certified to The Open Group's UNIX 03 standard. (The others are </a:t>
            </a:r>
            <a:r>
              <a:rPr lang="en-US" dirty="0" err="1" smtClean="0"/>
              <a:t>macOS</a:t>
            </a:r>
            <a:r>
              <a:rPr lang="en-US" dirty="0" smtClean="0"/>
              <a:t>, Solaris, AIX and </a:t>
            </a:r>
            <a:r>
              <a:rPr lang="en-US" dirty="0" err="1" smtClean="0"/>
              <a:t>Huawei's</a:t>
            </a:r>
            <a:r>
              <a:rPr lang="en-US" dirty="0" smtClean="0"/>
              <a:t> </a:t>
            </a:r>
            <a:r>
              <a:rPr lang="en-US" dirty="0" err="1" smtClean="0"/>
              <a:t>EulerOS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IRIX (1988)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version developed by Silicon Graphics for its UNIX-based stations System V version 4.</a:t>
            </a:r>
          </a:p>
          <a:p>
            <a:r>
              <a:rPr lang="en-US" dirty="0" smtClean="0"/>
              <a:t>It is a variety of UNIX System  with BSD extensions. </a:t>
            </a:r>
          </a:p>
          <a:p>
            <a:r>
              <a:rPr lang="en-US" dirty="0" smtClean="0"/>
              <a:t>In IRIX, SGI originated the XFS file system and the universally adopted industry-standard OpenGL graphics system.</a:t>
            </a:r>
          </a:p>
          <a:p>
            <a:r>
              <a:rPr lang="en-US" dirty="0" smtClean="0"/>
              <a:t>The last major version of IRIX is IRIX 6.5, which was released in May 1998.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SCO UNIX (1989)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version of Santa Cruz Operation (SCO) is based on System V / 386 version 3.2, </a:t>
            </a:r>
          </a:p>
          <a:p>
            <a:r>
              <a:rPr lang="en-US" dirty="0" smtClean="0"/>
              <a:t>A version of UNIX System V designed for Intel platforms.</a:t>
            </a:r>
          </a:p>
          <a:p>
            <a:r>
              <a:rPr lang="en-US" dirty="0" smtClean="0"/>
              <a:t>Early versions of </a:t>
            </a:r>
            <a:r>
              <a:rPr lang="en-US" dirty="0" err="1" smtClean="0"/>
              <a:t>OpenServer</a:t>
            </a:r>
            <a:r>
              <a:rPr lang="en-US" dirty="0" smtClean="0"/>
              <a:t> were based on UNIX System V, while the later </a:t>
            </a:r>
            <a:r>
              <a:rPr lang="en-US" dirty="0" err="1" smtClean="0"/>
              <a:t>OpenServer</a:t>
            </a:r>
            <a:r>
              <a:rPr lang="en-US" dirty="0" smtClean="0"/>
              <a:t> 10 is based on FreeBSD.</a:t>
            </a:r>
          </a:p>
          <a:p>
            <a:r>
              <a:rPr lang="en-US" dirty="0" smtClean="0"/>
              <a:t>SCO UNIX was the successor to the Santa Cruz Operation's variant of Microsoft </a:t>
            </a:r>
            <a:r>
              <a:rPr lang="en-US" dirty="0" err="1" smtClean="0"/>
              <a:t>Xenix</a:t>
            </a:r>
            <a:r>
              <a:rPr lang="en-US" dirty="0" smtClean="0"/>
              <a:t>, derived from UNIX System V Release 3.2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1969 can be seen as the birth of UNIX. </a:t>
            </a:r>
          </a:p>
          <a:p>
            <a:r>
              <a:rPr lang="en-US" dirty="0" smtClean="0"/>
              <a:t>However it was 1971 before it was implemented in an actual project in Bell. </a:t>
            </a:r>
          </a:p>
          <a:p>
            <a:r>
              <a:rPr lang="en-US" dirty="0" smtClean="0"/>
              <a:t>This was on a PDP-11. </a:t>
            </a:r>
          </a:p>
          <a:p>
            <a:r>
              <a:rPr lang="en-US" dirty="0" smtClean="0"/>
              <a:t>Application development then began in earnest for UNIX systems.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(1991)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as a simple project by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, a student at the University of Helsinki in the early nineties.</a:t>
            </a:r>
          </a:p>
          <a:p>
            <a:r>
              <a:rPr lang="en-US" dirty="0" smtClean="0"/>
              <a:t>At present it has spread enormously all over the world and there are millions of users, both individuals and companies, that use a Linux operating system.</a:t>
            </a:r>
          </a:p>
          <a:p>
            <a:r>
              <a:rPr lang="en-US" dirty="0" smtClean="0"/>
              <a:t>Linux was originally developed for personal computers based on the Intel x86 architecture, but has since been ported to more platforms.</a:t>
            </a:r>
          </a:p>
          <a:p>
            <a:r>
              <a:rPr lang="en-US" dirty="0" smtClean="0"/>
              <a:t> Linux is the leading operating system on servers (over 96.4%)</a:t>
            </a:r>
          </a:p>
          <a:p>
            <a:r>
              <a:rPr lang="en-US" dirty="0" smtClean="0"/>
              <a:t>The only OS used on TOP500 supercomputers (since November 2017)</a:t>
            </a:r>
          </a:p>
          <a:p>
            <a:r>
              <a:rPr lang="en-US" dirty="0" smtClean="0"/>
              <a:t>It is used by around 2.3 percent of desktop computers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Linux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 </a:t>
            </a:r>
            <a:r>
              <a:rPr lang="en-US" dirty="0" err="1" smtClean="0"/>
              <a:t>Debian</a:t>
            </a:r>
            <a:r>
              <a:rPr lang="en-US" dirty="0" smtClean="0"/>
              <a:t>, Fedora, and </a:t>
            </a:r>
            <a:r>
              <a:rPr lang="en-US" dirty="0" err="1" smtClean="0"/>
              <a:t>Ubuntu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Commercial distributions include Red Hat Enterprise Linux and SUSE Linux Enterprise Server. </a:t>
            </a:r>
          </a:p>
          <a:p>
            <a:r>
              <a:rPr lang="en-US" dirty="0" smtClean="0"/>
              <a:t>Desktop Linux distributions include a windowing system such as X11 or Wayland, and a desktop environment such as GNOME or KDE Plasma.</a:t>
            </a:r>
          </a:p>
          <a:p>
            <a:r>
              <a:rPr lang="en-US" dirty="0" smtClean="0"/>
              <a:t> Distributions intended for servers may omit graphics altogether, or include a solution stack such as LAMP. </a:t>
            </a:r>
          </a:p>
          <a:p>
            <a:r>
              <a:rPr lang="en-US" dirty="0" smtClean="0"/>
              <a:t>Because Linux is freely redistributable, anyone may create a distribution for any purpose.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mid 60’s all computers used batch processing systems </a:t>
            </a:r>
          </a:p>
          <a:p>
            <a:r>
              <a:rPr lang="en-US" dirty="0" smtClean="0"/>
              <a:t>An interactive “shell” was required by some people </a:t>
            </a:r>
          </a:p>
          <a:p>
            <a:r>
              <a:rPr lang="en-US" dirty="0" smtClean="0"/>
              <a:t>Multi-tasking, multi-user systems were necessary </a:t>
            </a:r>
          </a:p>
          <a:p>
            <a:r>
              <a:rPr lang="en-US" dirty="0" smtClean="0"/>
              <a:t>Bell </a:t>
            </a:r>
            <a:r>
              <a:rPr lang="en-US" dirty="0" smtClean="0"/>
              <a:t>Labs, MIT, GE </a:t>
            </a:r>
            <a:r>
              <a:rPr lang="en-US" dirty="0" smtClean="0"/>
              <a:t>developed MULTICS in 1965.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Bell Labs pulled out of the MULTICS project in 1969. </a:t>
            </a:r>
          </a:p>
          <a:p>
            <a:r>
              <a:rPr lang="en-US" dirty="0" smtClean="0"/>
              <a:t>Progress had been slow. </a:t>
            </a:r>
          </a:p>
          <a:p>
            <a:r>
              <a:rPr lang="en-US" dirty="0" smtClean="0"/>
              <a:t>Financial issues with the partners. </a:t>
            </a:r>
          </a:p>
          <a:p>
            <a:r>
              <a:rPr lang="en-US" dirty="0" smtClean="0"/>
              <a:t>Bell Labs allowed the continuation of the Operating Systems Group. </a:t>
            </a:r>
          </a:p>
          <a:p>
            <a:r>
              <a:rPr lang="en-US" dirty="0" smtClean="0"/>
              <a:t>Thompson/Ritchie develop UNIX.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Thompson began to create a Fortran compiler in 1971. </a:t>
            </a:r>
          </a:p>
          <a:p>
            <a:r>
              <a:rPr lang="en-US" dirty="0" smtClean="0"/>
              <a:t>However it mutated to become a compiler for a derivative of BCPL. </a:t>
            </a:r>
          </a:p>
          <a:p>
            <a:r>
              <a:rPr lang="en-US" dirty="0" smtClean="0"/>
              <a:t>This language became known as B. </a:t>
            </a:r>
          </a:p>
          <a:p>
            <a:r>
              <a:rPr lang="en-US" dirty="0" smtClean="0"/>
              <a:t>It was interpreted. Ritchie created a compiled version. </a:t>
            </a:r>
          </a:p>
          <a:p>
            <a:r>
              <a:rPr lang="en-US" dirty="0" smtClean="0"/>
              <a:t>C was born!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1973 a momentous event occurred.</a:t>
            </a:r>
          </a:p>
          <a:p>
            <a:r>
              <a:rPr lang="en-US" dirty="0" smtClean="0"/>
              <a:t>Prior to this time all operating systems had been written in assembly languages. </a:t>
            </a:r>
          </a:p>
          <a:p>
            <a:r>
              <a:rPr lang="en-US" dirty="0" smtClean="0"/>
              <a:t>Hence hardware dependent. Difficult to program. </a:t>
            </a:r>
          </a:p>
          <a:p>
            <a:r>
              <a:rPr lang="en-US" dirty="0" smtClean="0"/>
              <a:t>Ritchie rewrote UNIX in C in 1973. </a:t>
            </a:r>
          </a:p>
          <a:p>
            <a:r>
              <a:rPr lang="en-US" dirty="0" smtClean="0"/>
              <a:t>By 1977 was the year that UNIX was first ported to a non-PDP machine. </a:t>
            </a:r>
          </a:p>
          <a:p>
            <a:r>
              <a:rPr lang="en-US" dirty="0" smtClean="0"/>
              <a:t>This was a landmark achievement. </a:t>
            </a:r>
          </a:p>
          <a:p>
            <a:r>
              <a:rPr lang="en-US" dirty="0" smtClean="0"/>
              <a:t>UNIX is the first (and only??) truly portable OS. </a:t>
            </a:r>
          </a:p>
          <a:p>
            <a:r>
              <a:rPr lang="en-US" dirty="0" smtClean="0"/>
              <a:t>In 1977 there were approximately 500 installations of UNIX in the world.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Up to the late 1970’s Bell Labs were the only people developing the UNIX system. </a:t>
            </a:r>
          </a:p>
          <a:p>
            <a:r>
              <a:rPr lang="en-US" sz="2200" dirty="0" smtClean="0"/>
              <a:t>Academic </a:t>
            </a:r>
            <a:r>
              <a:rPr lang="en-US" sz="2200" dirty="0" err="1" smtClean="0"/>
              <a:t>licences</a:t>
            </a:r>
            <a:r>
              <a:rPr lang="en-US" sz="2200" dirty="0" smtClean="0"/>
              <a:t> had meant that Universities were looking at it. </a:t>
            </a:r>
          </a:p>
          <a:p>
            <a:r>
              <a:rPr lang="en-US" sz="2200" dirty="0" smtClean="0"/>
              <a:t>The fact that the OS source code was freely available meant that anyone could edit. </a:t>
            </a:r>
          </a:p>
          <a:p>
            <a:r>
              <a:rPr lang="en-US" sz="2200" dirty="0" smtClean="0"/>
              <a:t>Countless people began to develop new utilities.</a:t>
            </a:r>
          </a:p>
          <a:p>
            <a:r>
              <a:rPr lang="en-US" sz="2200" dirty="0" smtClean="0"/>
              <a:t>When the University of California – </a:t>
            </a:r>
            <a:r>
              <a:rPr lang="en-US" sz="2200" dirty="0" err="1" smtClean="0"/>
              <a:t>Berkely</a:t>
            </a:r>
            <a:r>
              <a:rPr lang="en-US" sz="2200" dirty="0" smtClean="0"/>
              <a:t> got a copy of the UNIX OS they began to edit the kernel. </a:t>
            </a:r>
          </a:p>
          <a:p>
            <a:r>
              <a:rPr lang="en-US" sz="2200" dirty="0" smtClean="0"/>
              <a:t>This lead to the split. By 1983 there were two </a:t>
            </a:r>
            <a:r>
              <a:rPr lang="en-US" sz="2200" dirty="0" err="1" smtClean="0"/>
              <a:t>flavours</a:t>
            </a:r>
            <a:r>
              <a:rPr lang="en-US" sz="2200" dirty="0" smtClean="0"/>
              <a:t> of UNIX. </a:t>
            </a:r>
          </a:p>
          <a:p>
            <a:r>
              <a:rPr lang="en-US" sz="2200" dirty="0" smtClean="0"/>
              <a:t>System V – the Bell labs version </a:t>
            </a:r>
          </a:p>
          <a:p>
            <a:r>
              <a:rPr lang="en-US" sz="2200" dirty="0" smtClean="0"/>
              <a:t>BSD – </a:t>
            </a:r>
            <a:r>
              <a:rPr lang="en-US" sz="2200" dirty="0" err="1" smtClean="0"/>
              <a:t>Berkely</a:t>
            </a:r>
            <a:r>
              <a:rPr lang="en-US" sz="2200" dirty="0" smtClean="0"/>
              <a:t> Software Distribution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1984, 100,000 installations were in place. Why did it succeed. </a:t>
            </a:r>
          </a:p>
          <a:p>
            <a:r>
              <a:rPr lang="en-US" dirty="0" smtClean="0"/>
              <a:t>Written in a high-level language – slower but...Simple UI – interactive shell, no batch </a:t>
            </a:r>
          </a:p>
          <a:p>
            <a:r>
              <a:rPr lang="en-US" dirty="0" smtClean="0"/>
              <a:t>Primitives that allow complex programs to be built. </a:t>
            </a:r>
          </a:p>
          <a:p>
            <a:r>
              <a:rPr lang="en-US" dirty="0" smtClean="0"/>
              <a:t>Hierarchical File System </a:t>
            </a:r>
          </a:p>
          <a:p>
            <a:r>
              <a:rPr lang="en-US" dirty="0" smtClean="0"/>
              <a:t>Consistent format for files</a:t>
            </a:r>
          </a:p>
          <a:p>
            <a:r>
              <a:rPr lang="en-US" dirty="0" smtClean="0"/>
              <a:t>Simple interface to peripheral devices – treats all as a file. </a:t>
            </a:r>
          </a:p>
          <a:p>
            <a:r>
              <a:rPr lang="en-US" dirty="0" smtClean="0"/>
              <a:t>Multi-user, </a:t>
            </a:r>
            <a:r>
              <a:rPr lang="en-US" dirty="0" err="1" smtClean="0"/>
              <a:t>multiprocess</a:t>
            </a:r>
            <a:r>
              <a:rPr lang="en-US" dirty="0" smtClean="0"/>
              <a:t> system. Each user can execute several processes at once. </a:t>
            </a:r>
          </a:p>
          <a:p>
            <a:r>
              <a:rPr lang="en-US" dirty="0" smtClean="0"/>
              <a:t>Hides machine architecture. Cross platform programs could be developed.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UNIX was born in an era with little in the way of copy protection hence all code for UNIX was open source. </a:t>
            </a:r>
          </a:p>
          <a:p>
            <a:r>
              <a:rPr lang="en-US" dirty="0" smtClean="0"/>
              <a:t>This is beginning to change in some installations. Red-Hat Enterprise servers. </a:t>
            </a:r>
          </a:p>
          <a:p>
            <a:r>
              <a:rPr lang="en-US" dirty="0" smtClean="0"/>
              <a:t>However SUSE, Fedora, </a:t>
            </a:r>
            <a:r>
              <a:rPr lang="en-US" dirty="0" err="1" smtClean="0"/>
              <a:t>Debian</a:t>
            </a:r>
            <a:r>
              <a:rPr lang="en-US" dirty="0" smtClean="0"/>
              <a:t> are still open source.</a:t>
            </a:r>
          </a:p>
          <a:p>
            <a:r>
              <a:rPr lang="en-US" dirty="0" smtClean="0"/>
              <a:t>What did it mean? </a:t>
            </a:r>
          </a:p>
          <a:p>
            <a:r>
              <a:rPr lang="en-US" dirty="0" smtClean="0"/>
              <a:t>Anyone could edit the OS. </a:t>
            </a:r>
          </a:p>
          <a:p>
            <a:r>
              <a:rPr lang="en-US" dirty="0" smtClean="0"/>
              <a:t>Most were disasters , however some were incorporated into the system. </a:t>
            </a:r>
          </a:p>
          <a:p>
            <a:r>
              <a:rPr lang="en-US" dirty="0" smtClean="0"/>
              <a:t>It involves rebuilding the kernel.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B67B723D4014AA9E2D3E4312E1B13" ma:contentTypeVersion="2" ma:contentTypeDescription="Create a new document." ma:contentTypeScope="" ma:versionID="049fbb99b09fe9397acb777910eb2dfa">
  <xsd:schema xmlns:xsd="http://www.w3.org/2001/XMLSchema" xmlns:xs="http://www.w3.org/2001/XMLSchema" xmlns:p="http://schemas.microsoft.com/office/2006/metadata/properties" xmlns:ns2="bcb74e4c-47f7-4a7e-8b12-4ea764281ab7" targetNamespace="http://schemas.microsoft.com/office/2006/metadata/properties" ma:root="true" ma:fieldsID="b9a97e08408d7aff98766f2216be4af8" ns2:_="">
    <xsd:import namespace="bcb74e4c-47f7-4a7e-8b12-4ea764281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4e4c-47f7-4a7e-8b12-4ea764281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64D5C1-964B-4D99-8B9B-24979DAC7E30}"/>
</file>

<file path=customXml/itemProps2.xml><?xml version="1.0" encoding="utf-8"?>
<ds:datastoreItem xmlns:ds="http://schemas.openxmlformats.org/officeDocument/2006/customXml" ds:itemID="{0BC6931C-0CCB-40CC-A32C-0648B92A7391}"/>
</file>

<file path=customXml/itemProps3.xml><?xml version="1.0" encoding="utf-8"?>
<ds:datastoreItem xmlns:ds="http://schemas.openxmlformats.org/officeDocument/2006/customXml" ds:itemID="{E7EA2954-2C0B-4A41-9B42-45EF163F4E53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1027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UNIX OS and Variants </vt:lpstr>
      <vt:lpstr>History</vt:lpstr>
      <vt:lpstr>MULTICS</vt:lpstr>
      <vt:lpstr>MULTICS Contd.</vt:lpstr>
      <vt:lpstr>Application Development</vt:lpstr>
      <vt:lpstr>UNIX Operating System</vt:lpstr>
      <vt:lpstr>The split</vt:lpstr>
      <vt:lpstr>Success of UNIX</vt:lpstr>
      <vt:lpstr>Open Source</vt:lpstr>
      <vt:lpstr>The Birth of LINUX</vt:lpstr>
      <vt:lpstr>Spread of UNIX</vt:lpstr>
      <vt:lpstr>Spread of LINUX</vt:lpstr>
      <vt:lpstr>Main Variants of UNIX</vt:lpstr>
      <vt:lpstr>Solaris (1992)</vt:lpstr>
      <vt:lpstr>AIX (1986)</vt:lpstr>
      <vt:lpstr>A/UX (1988)</vt:lpstr>
      <vt:lpstr>HP-UX (1984)</vt:lpstr>
      <vt:lpstr>IRIX (1988)</vt:lpstr>
      <vt:lpstr>SCO UNIX (1989)</vt:lpstr>
      <vt:lpstr>LINUX (1991)</vt:lpstr>
      <vt:lpstr>Popular Linux distributions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OS and Variants </dc:title>
  <dc:creator>Narender</dc:creator>
  <cp:lastModifiedBy>Narender</cp:lastModifiedBy>
  <cp:revision>2</cp:revision>
  <dcterms:created xsi:type="dcterms:W3CDTF">2006-08-16T00:00:00Z</dcterms:created>
  <dcterms:modified xsi:type="dcterms:W3CDTF">2020-06-09T06:34:47Z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0x010100117B67B723D4014AA9E2D3E4312E1B13</vt:lpwstr>
  </property>
</Properties>
</file>