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167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9299C10-D60B-4CAC-AF63-A365CFDCE42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E1E9BB5-33DD-4072-802D-303102DAC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9C10-D60B-4CAC-AF63-A365CFDCE42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9BB5-33DD-4072-802D-303102DAC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9C10-D60B-4CAC-AF63-A365CFDCE42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9BB5-33DD-4072-802D-303102DAC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9299C10-D60B-4CAC-AF63-A365CFDCE42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9BB5-33DD-4072-802D-303102DAC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9299C10-D60B-4CAC-AF63-A365CFDCE42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E1E9BB5-33DD-4072-802D-303102DAC5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9299C10-D60B-4CAC-AF63-A365CFDCE42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E1E9BB5-33DD-4072-802D-303102DAC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9299C10-D60B-4CAC-AF63-A365CFDCE42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E1E9BB5-33DD-4072-802D-303102DAC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9C10-D60B-4CAC-AF63-A365CFDCE42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9BB5-33DD-4072-802D-303102DAC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9299C10-D60B-4CAC-AF63-A365CFDCE42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E1E9BB5-33DD-4072-802D-303102DAC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9299C10-D60B-4CAC-AF63-A365CFDCE42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E1E9BB5-33DD-4072-802D-303102DAC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9299C10-D60B-4CAC-AF63-A365CFDCE42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E1E9BB5-33DD-4072-802D-303102DAC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9299C10-D60B-4CAC-AF63-A365CFDCE42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E1E9BB5-33DD-4072-802D-303102DAC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63" y="1066800"/>
            <a:ext cx="9144000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-304800"/>
            <a:ext cx="7406640" cy="1472184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tx1"/>
                </a:solidFill>
              </a:rPr>
              <a:t>T3 Assessment </a:t>
            </a:r>
            <a:endParaRPr lang="en-US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8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304800"/>
            <a:ext cx="816546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Group- </a:t>
            </a:r>
            <a:r>
              <a:rPr lang="en-US" sz="73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Pampolona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13350310"/>
              </p:ext>
            </p:extLst>
          </p:nvPr>
        </p:nvGraphicFramePr>
        <p:xfrm>
          <a:off x="464386" y="2514600"/>
          <a:ext cx="845819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51"/>
                <a:gridCol w="1328863"/>
                <a:gridCol w="845386"/>
                <a:gridCol w="2590800"/>
                <a:gridCol w="28193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S.No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Semester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Roll.No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2000" dirty="0" smtClean="0"/>
                        <a:t>     IV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CSE</a:t>
                      </a:r>
                      <a:r>
                        <a:rPr lang="en-US" sz="2000" baseline="0" dirty="0" smtClean="0"/>
                        <a:t> 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Aman</a:t>
                      </a:r>
                      <a:r>
                        <a:rPr lang="en-US" sz="2000" dirty="0" smtClean="0"/>
                        <a:t> Arora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2K17CS00007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DTEA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CSE</a:t>
                      </a:r>
                      <a:r>
                        <a:rPr lang="en-US" sz="2000" baseline="0" dirty="0" smtClean="0"/>
                        <a:t> 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CSE 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AutoShape 2" descr="Cultura española: caracteristicas, vestimenta, religion, y má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https://mail.google.com/mail/u/1?ui=2&amp;ik=75a28e582b&amp;attid=0.1&amp;permmsgid=msg-f:1664886260189223446&amp;th=171add3b9201da16&amp;view=fimg&amp;sz=s0-l75-ft&amp;attbid=ANGjdJ_ufGNYrkmnObykbCvGvJkXj8NaQ9du_mFbK68FITbpHtl-v-bfRFzBCaFiQwdaMZb-WjN7d_MM5ckZyly8qKlixYWffME-klSaCp2jVbjRYm_-EEiwfsotCLE&amp;disp=emb&amp;realattid=5c231c8063c1a8eb_0.1.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47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Understanding Spanish verb tenses - Learning Spanish - Langu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nderstanding Spanish verb tenses - Learning Spanish - Languag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nderstanding Spanish verb tenses - Learning Spanish - Language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Spanish Language Classes in Bangalore, Learn Spanish Course BTM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Spanish Language Classes in Bangalore, Learn Spanish Course BTM ..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7938"/>
            <a:ext cx="9144000" cy="6850062"/>
            <a:chOff x="0" y="7938"/>
            <a:chExt cx="9144000" cy="6850062"/>
          </a:xfrm>
        </p:grpSpPr>
        <p:pic>
          <p:nvPicPr>
            <p:cNvPr id="2058" name="Picture 10" descr="Spanish Language Classes in Bangalore, Learn Spanish Course BTM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938"/>
              <a:ext cx="9144000" cy="6850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600200" y="990600"/>
              <a:ext cx="6096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solidFill>
                    <a:schemeClr val="accent5"/>
                  </a:solidFill>
                  <a:latin typeface="Algerian" panose="04020705040A02060702" pitchFamily="82" charset="0"/>
                </a:rPr>
                <a:t>TODO SOBRE</a:t>
              </a:r>
              <a:endParaRPr lang="en-US" sz="8000" dirty="0">
                <a:solidFill>
                  <a:schemeClr val="accent5"/>
                </a:solidFill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109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9143999" cy="700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983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Ques. 1 Guess the language which uses the upside down question mark in the beginning?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¿…………………………………?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French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German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Spanish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AutoShape 8" descr="Flag of Spain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Flag of Spain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Flag of Spain - Wikipe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75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Spanish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AutoShape 2" descr="Que Pasa Naga - Spanish Restaurant - Naga, Camarines Sur - 152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Que Pasa Naga - Spanish Restaurant - Naga, Camarines Sur - 152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https://mail.google.com/mail/u/1?ui=2&amp;ik=75a28e582b&amp;attid=0.1&amp;permmsgid=msg-f:1664888691775407499&amp;th=171adf71b7d6858b&amp;view=fimg&amp;sz=s0-l75-ft&amp;attbid=ANGjdJ8i0Q2lzLZ3GEiCN05Lkjjld24qGS1tmmB37SiOZ5d8e30E4yRqbKPnibMzxWBmmj5pjihfejB3oz5wwKEoy3K0cU7nPppgpM6-cUdrqFoB6TYSUgnkqdulpUI&amp;disp=emb&amp;realattid=7febacd1c59ee9e8_0.1.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174" y="1524000"/>
            <a:ext cx="81502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718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361</TotalTime>
  <Words>55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T3 Assessment </vt:lpstr>
      <vt:lpstr>Group- Pampolona 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topic</dc:title>
  <dc:creator>Administrator</dc:creator>
  <cp:lastModifiedBy>admin</cp:lastModifiedBy>
  <cp:revision>22</cp:revision>
  <dcterms:created xsi:type="dcterms:W3CDTF">2020-04-19T12:37:17Z</dcterms:created>
  <dcterms:modified xsi:type="dcterms:W3CDTF">2021-05-03T07:47:03Z</dcterms:modified>
</cp:coreProperties>
</file>