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37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3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33E49-4593-4124-8AB2-2E5B615BAD2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7912E-EE1E-4229-9142-82D187BDF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0EB884-8669-4662-94E8-5ABA95A9B43A}" type="slidenum">
              <a:rPr lang="en-US"/>
              <a:pPr/>
              <a:t>1</a:t>
            </a:fld>
            <a:endParaRPr lang="en-US"/>
          </a:p>
        </p:txBody>
      </p:sp>
      <p:sp>
        <p:nvSpPr>
          <p:cNvPr id="565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FE2AE6-A5D2-4650-8446-B316396DBC7D}" type="slidenum">
              <a:rPr lang="en-US"/>
              <a:pPr/>
              <a:t>10</a:t>
            </a:fld>
            <a:endParaRPr lang="en-US"/>
          </a:p>
        </p:txBody>
      </p:sp>
      <p:sp>
        <p:nvSpPr>
          <p:cNvPr id="574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237E0-FD17-41CF-BD2B-962FA6114110}" type="slidenum">
              <a:rPr lang="en-US"/>
              <a:pPr/>
              <a:t>11</a:t>
            </a:fld>
            <a:endParaRPr lang="en-US"/>
          </a:p>
        </p:txBody>
      </p:sp>
      <p:sp>
        <p:nvSpPr>
          <p:cNvPr id="575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5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0866F7-BEC4-4B4C-A770-0F2DDBA42650}" type="slidenum">
              <a:rPr lang="en-US"/>
              <a:pPr/>
              <a:t>12</a:t>
            </a:fld>
            <a:endParaRPr lang="en-US"/>
          </a:p>
        </p:txBody>
      </p:sp>
      <p:sp>
        <p:nvSpPr>
          <p:cNvPr id="576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6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F9F02F-5AAF-4D1A-9058-6A614224F1A6}" type="slidenum">
              <a:rPr lang="en-US"/>
              <a:pPr/>
              <a:t>13</a:t>
            </a:fld>
            <a:endParaRPr lang="en-US"/>
          </a:p>
        </p:txBody>
      </p:sp>
      <p:sp>
        <p:nvSpPr>
          <p:cNvPr id="577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7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E140DB-D316-4E28-A006-D09989D96079}" type="slidenum">
              <a:rPr lang="en-US"/>
              <a:pPr/>
              <a:t>14</a:t>
            </a:fld>
            <a:endParaRPr lang="en-US"/>
          </a:p>
        </p:txBody>
      </p:sp>
      <p:sp>
        <p:nvSpPr>
          <p:cNvPr id="578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8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3AD4CB-7728-4B25-89D2-FCB042C839DD}" type="slidenum">
              <a:rPr lang="en-US"/>
              <a:pPr/>
              <a:t>15</a:t>
            </a:fld>
            <a:endParaRPr lang="en-US"/>
          </a:p>
        </p:txBody>
      </p:sp>
      <p:sp>
        <p:nvSpPr>
          <p:cNvPr id="579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9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1066AF-202E-46D8-9567-FA0DAD348341}" type="slidenum">
              <a:rPr lang="en-US"/>
              <a:pPr/>
              <a:t>16</a:t>
            </a:fld>
            <a:endParaRPr lang="en-US"/>
          </a:p>
        </p:txBody>
      </p:sp>
      <p:sp>
        <p:nvSpPr>
          <p:cNvPr id="580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0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8A773-B482-42EE-8517-DD1112D7844A}" type="slidenum">
              <a:rPr lang="en-US"/>
              <a:pPr/>
              <a:t>17</a:t>
            </a:fld>
            <a:endParaRPr lang="en-US"/>
          </a:p>
        </p:txBody>
      </p:sp>
      <p:sp>
        <p:nvSpPr>
          <p:cNvPr id="581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1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76EAAD-FB80-4B7A-9972-C35532F5132E}" type="slidenum">
              <a:rPr lang="en-US"/>
              <a:pPr/>
              <a:t>18</a:t>
            </a:fld>
            <a:endParaRPr lang="en-US"/>
          </a:p>
        </p:txBody>
      </p:sp>
      <p:sp>
        <p:nvSpPr>
          <p:cNvPr id="582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BD183C-5162-4334-9C53-85471C81F831}" type="slidenum">
              <a:rPr lang="en-US"/>
              <a:pPr/>
              <a:t>19</a:t>
            </a:fld>
            <a:endParaRPr lang="en-US"/>
          </a:p>
        </p:txBody>
      </p:sp>
      <p:sp>
        <p:nvSpPr>
          <p:cNvPr id="583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468A9C-27E8-43C7-8E3F-53D040C69BE7}" type="slidenum">
              <a:rPr lang="en-US"/>
              <a:pPr/>
              <a:t>2</a:t>
            </a:fld>
            <a:endParaRPr lang="en-US"/>
          </a:p>
        </p:txBody>
      </p:sp>
      <p:sp>
        <p:nvSpPr>
          <p:cNvPr id="566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6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D4FF97-54FF-4E05-80E0-7A5F41379B1B}" type="slidenum">
              <a:rPr lang="en-US"/>
              <a:pPr/>
              <a:t>20</a:t>
            </a:fld>
            <a:endParaRPr lang="en-US"/>
          </a:p>
        </p:txBody>
      </p:sp>
      <p:sp>
        <p:nvSpPr>
          <p:cNvPr id="584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27BB56-1771-4B3F-AEE3-CEB22E9AE1A2}" type="slidenum">
              <a:rPr lang="en-US"/>
              <a:pPr/>
              <a:t>21</a:t>
            </a:fld>
            <a:endParaRPr lang="en-US"/>
          </a:p>
        </p:txBody>
      </p:sp>
      <p:sp>
        <p:nvSpPr>
          <p:cNvPr id="585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5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ED1345-9D26-41AA-B82A-451BAB5EF4F5}" type="slidenum">
              <a:rPr lang="en-US"/>
              <a:pPr/>
              <a:t>22</a:t>
            </a:fld>
            <a:endParaRPr lang="en-US"/>
          </a:p>
        </p:txBody>
      </p:sp>
      <p:sp>
        <p:nvSpPr>
          <p:cNvPr id="586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6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5B9AED-E1E2-4574-A62C-96BCA440FE77}" type="slidenum">
              <a:rPr lang="en-US"/>
              <a:pPr/>
              <a:t>23</a:t>
            </a:fld>
            <a:endParaRPr lang="en-US"/>
          </a:p>
        </p:txBody>
      </p:sp>
      <p:sp>
        <p:nvSpPr>
          <p:cNvPr id="587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27392D-F09A-43FA-98FD-4014B69DBE69}" type="slidenum">
              <a:rPr lang="en-US"/>
              <a:pPr/>
              <a:t>24</a:t>
            </a:fld>
            <a:endParaRPr lang="en-US"/>
          </a:p>
        </p:txBody>
      </p:sp>
      <p:sp>
        <p:nvSpPr>
          <p:cNvPr id="588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8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F77339-5078-41D4-9FA5-35215CBEBF04}" type="slidenum">
              <a:rPr lang="en-US"/>
              <a:pPr/>
              <a:t>25</a:t>
            </a:fld>
            <a:endParaRPr lang="en-US"/>
          </a:p>
        </p:txBody>
      </p:sp>
      <p:sp>
        <p:nvSpPr>
          <p:cNvPr id="589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9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6F57AF-A3EE-47D8-A858-F51A0211DB2B}" type="slidenum">
              <a:rPr lang="en-US"/>
              <a:pPr/>
              <a:t>26</a:t>
            </a:fld>
            <a:endParaRPr lang="en-US"/>
          </a:p>
        </p:txBody>
      </p:sp>
      <p:sp>
        <p:nvSpPr>
          <p:cNvPr id="590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0D8CFD-E4A1-46F0-8C69-9E0502974D85}" type="slidenum">
              <a:rPr lang="en-US"/>
              <a:pPr/>
              <a:t>27</a:t>
            </a:fld>
            <a:endParaRPr lang="en-US"/>
          </a:p>
        </p:txBody>
      </p:sp>
      <p:sp>
        <p:nvSpPr>
          <p:cNvPr id="591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1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191D6E-2733-4B59-91A6-B3747207122A}" type="slidenum">
              <a:rPr lang="en-US"/>
              <a:pPr/>
              <a:t>28</a:t>
            </a:fld>
            <a:endParaRPr lang="en-US"/>
          </a:p>
        </p:txBody>
      </p:sp>
      <p:sp>
        <p:nvSpPr>
          <p:cNvPr id="592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1FE16B-36FB-43B0-8F96-81CE1D2EF21C}" type="slidenum">
              <a:rPr lang="en-US"/>
              <a:pPr/>
              <a:t>29</a:t>
            </a:fld>
            <a:endParaRPr lang="en-US"/>
          </a:p>
        </p:txBody>
      </p:sp>
      <p:sp>
        <p:nvSpPr>
          <p:cNvPr id="593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C511EB-513A-4615-88A6-0A7985B893D3}" type="slidenum">
              <a:rPr lang="en-US"/>
              <a:pPr/>
              <a:t>3</a:t>
            </a:fld>
            <a:endParaRPr lang="en-US"/>
          </a:p>
        </p:txBody>
      </p:sp>
      <p:sp>
        <p:nvSpPr>
          <p:cNvPr id="567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955E57-0A60-4752-A7D1-AD5809F968ED}" type="slidenum">
              <a:rPr lang="en-US"/>
              <a:pPr/>
              <a:t>30</a:t>
            </a:fld>
            <a:endParaRPr lang="en-US"/>
          </a:p>
        </p:txBody>
      </p:sp>
      <p:sp>
        <p:nvSpPr>
          <p:cNvPr id="594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6AB447-9F92-4B15-918E-808E784DA3E3}" type="slidenum">
              <a:rPr lang="en-US"/>
              <a:pPr/>
              <a:t>31</a:t>
            </a:fld>
            <a:endParaRPr lang="en-US"/>
          </a:p>
        </p:txBody>
      </p:sp>
      <p:sp>
        <p:nvSpPr>
          <p:cNvPr id="595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8FF51A-B634-4C0F-B177-A2A3D6DCD880}" type="slidenum">
              <a:rPr lang="en-US"/>
              <a:pPr/>
              <a:t>32</a:t>
            </a:fld>
            <a:endParaRPr lang="en-US"/>
          </a:p>
        </p:txBody>
      </p:sp>
      <p:sp>
        <p:nvSpPr>
          <p:cNvPr id="596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95D1D0-49A7-40DD-9E50-6C3408B82493}" type="slidenum">
              <a:rPr lang="en-US"/>
              <a:pPr/>
              <a:t>33</a:t>
            </a:fld>
            <a:endParaRPr lang="en-US"/>
          </a:p>
        </p:txBody>
      </p:sp>
      <p:sp>
        <p:nvSpPr>
          <p:cNvPr id="598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E2D0F-52A8-4FD1-A7AC-2DE54EDE7D1A}" type="slidenum">
              <a:rPr lang="en-US"/>
              <a:pPr/>
              <a:t>34</a:t>
            </a:fld>
            <a:endParaRPr lang="en-US"/>
          </a:p>
        </p:txBody>
      </p:sp>
      <p:sp>
        <p:nvSpPr>
          <p:cNvPr id="599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109DFC-3BA8-49AB-8FC4-B135769ACC72}" type="slidenum">
              <a:rPr lang="en-US"/>
              <a:pPr/>
              <a:t>35</a:t>
            </a:fld>
            <a:endParaRPr lang="en-US"/>
          </a:p>
        </p:txBody>
      </p:sp>
      <p:sp>
        <p:nvSpPr>
          <p:cNvPr id="600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0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61DDD-8623-4FE6-82FF-93ADA8E7382F}" type="slidenum">
              <a:rPr lang="en-US"/>
              <a:pPr/>
              <a:t>36</a:t>
            </a:fld>
            <a:endParaRPr lang="en-US"/>
          </a:p>
        </p:txBody>
      </p:sp>
      <p:sp>
        <p:nvSpPr>
          <p:cNvPr id="601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46F0A9-F1F2-4EC2-8B8E-900D330EC62A}" type="slidenum">
              <a:rPr lang="en-US"/>
              <a:pPr/>
              <a:t>37</a:t>
            </a:fld>
            <a:endParaRPr lang="en-US"/>
          </a:p>
        </p:txBody>
      </p:sp>
      <p:sp>
        <p:nvSpPr>
          <p:cNvPr id="602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2B6EB-F993-49DF-A3E4-CBDF03DA74FB}" type="slidenum">
              <a:rPr lang="en-US"/>
              <a:pPr/>
              <a:t>4</a:t>
            </a:fld>
            <a:endParaRPr lang="en-US"/>
          </a:p>
        </p:txBody>
      </p:sp>
      <p:sp>
        <p:nvSpPr>
          <p:cNvPr id="568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8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C66D03-B483-4D34-A94B-7929FB450906}" type="slidenum">
              <a:rPr lang="en-US"/>
              <a:pPr/>
              <a:t>5</a:t>
            </a:fld>
            <a:endParaRPr lang="en-US"/>
          </a:p>
        </p:txBody>
      </p:sp>
      <p:sp>
        <p:nvSpPr>
          <p:cNvPr id="569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9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EEBDCB-5847-41BD-A0A1-D4028E7DDD29}" type="slidenum">
              <a:rPr lang="en-US"/>
              <a:pPr/>
              <a:t>6</a:t>
            </a:fld>
            <a:endParaRPr lang="en-US"/>
          </a:p>
        </p:txBody>
      </p:sp>
      <p:sp>
        <p:nvSpPr>
          <p:cNvPr id="570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4831E1-BBC0-4661-A683-D4E631FD2EFC}" type="slidenum">
              <a:rPr lang="en-US"/>
              <a:pPr/>
              <a:t>7</a:t>
            </a:fld>
            <a:endParaRPr lang="en-US"/>
          </a:p>
        </p:txBody>
      </p:sp>
      <p:sp>
        <p:nvSpPr>
          <p:cNvPr id="571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1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CE1D05-3901-4FDE-B037-17F4460FF9CC}" type="slidenum">
              <a:rPr lang="en-US"/>
              <a:pPr/>
              <a:t>8</a:t>
            </a:fld>
            <a:endParaRPr lang="en-US"/>
          </a:p>
        </p:txBody>
      </p:sp>
      <p:sp>
        <p:nvSpPr>
          <p:cNvPr id="572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2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97801B-6997-4B3A-ABBE-9FA8BB7263CF}" type="slidenum">
              <a:rPr lang="en-US"/>
              <a:pPr/>
              <a:t>9</a:t>
            </a:fld>
            <a:endParaRPr lang="en-US"/>
          </a:p>
        </p:txBody>
      </p:sp>
      <p:sp>
        <p:nvSpPr>
          <p:cNvPr id="573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0049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0" ma:contentTypeDescription="Create a new document." ma:contentTypeScope="" ma:versionID="8687f8f0475e5dea4b073df39556729c">
  <xsd:schema xmlns:xsd="http://www.w3.org/2001/XMLSchema" xmlns:xs="http://www.w3.org/2001/XMLSchema" xmlns:p="http://schemas.microsoft.com/office/2006/metadata/properties" xmlns:ns2="bb1c2782-a4c8-41be-a3cc-58844f05c1c8" targetNamespace="http://schemas.microsoft.com/office/2006/metadata/properties" ma:root="true" ma:fieldsID="042d6698acf089de31e4421f3de905e5" ns2:_="">
    <xsd:import namespace="bb1c2782-a4c8-41be-a3cc-58844f05c1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34DE09-6676-44EA-BF96-3DC76BA36175}"/>
</file>

<file path=customXml/itemProps2.xml><?xml version="1.0" encoding="utf-8"?>
<ds:datastoreItem xmlns:ds="http://schemas.openxmlformats.org/officeDocument/2006/customXml" ds:itemID="{17717756-71D5-4F57-8F04-285523E13FA2}"/>
</file>

<file path=customXml/itemProps3.xml><?xml version="1.0" encoding="utf-8"?>
<ds:datastoreItem xmlns:ds="http://schemas.openxmlformats.org/officeDocument/2006/customXml" ds:itemID="{562BDEFA-ACCC-40B0-B501-951ED70622F6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On-screen Show (4:3)</PresentationFormat>
  <Paragraphs>37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</dc:creator>
  <cp:lastModifiedBy>Ram Chatterjee</cp:lastModifiedBy>
  <cp:revision>4</cp:revision>
  <dcterms:created xsi:type="dcterms:W3CDTF">2015-07-08T04:31:26Z</dcterms:created>
  <dcterms:modified xsi:type="dcterms:W3CDTF">2019-01-22T07:27:19Z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