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6.xml" ContentType="application/vnd.openxmlformats-officedocument.presentationml.slide+xml"/>
  <Override PartName="/ppt/slides/slide28.xml" ContentType="application/vnd.openxmlformats-officedocument.presentationml.slide+xml"/>
  <Override PartName="/ppt/slides/slide47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19.xml" ContentType="application/vnd.openxmlformats-officedocument.presentationml.slide+xml"/>
  <Override PartName="/ppt/slides/slide29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33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s/slide23.xml" ContentType="application/vnd.openxmlformats-officedocument.presentationml.slide+xml"/>
  <Override PartName="/ppt/slides/slide36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40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37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38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6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FD44A-0D66-441A-9F1E-1EEC727E010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9FE2D-257B-463B-99AD-D8D0FC6099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EA4A5E-A1B8-458A-AF3E-F4A21BAE5465}" type="slidenum">
              <a:rPr lang="en-US"/>
              <a:pPr/>
              <a:t>1</a:t>
            </a:fld>
            <a:endParaRPr lang="en-US"/>
          </a:p>
        </p:txBody>
      </p:sp>
      <p:sp>
        <p:nvSpPr>
          <p:cNvPr id="65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8233DF-0A67-454B-8F69-A894CF40908E}" type="slidenum">
              <a:rPr lang="en-US"/>
              <a:pPr/>
              <a:t>10</a:t>
            </a:fld>
            <a:endParaRPr lang="en-US"/>
          </a:p>
        </p:txBody>
      </p:sp>
      <p:sp>
        <p:nvSpPr>
          <p:cNvPr id="65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58EB66-C160-4C83-A62F-680433462FAC}" type="slidenum">
              <a:rPr lang="en-US"/>
              <a:pPr/>
              <a:t>11</a:t>
            </a:fld>
            <a:endParaRPr lang="en-US"/>
          </a:p>
        </p:txBody>
      </p:sp>
      <p:sp>
        <p:nvSpPr>
          <p:cNvPr id="66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C54F90-B903-41AE-8871-0B564D8C175A}" type="slidenum">
              <a:rPr lang="en-US"/>
              <a:pPr/>
              <a:t>12</a:t>
            </a:fld>
            <a:endParaRPr lang="en-US"/>
          </a:p>
        </p:txBody>
      </p:sp>
      <p:sp>
        <p:nvSpPr>
          <p:cNvPr id="66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51FDD4-6166-4F84-BF6F-18FBCDB9A6EE}" type="slidenum">
              <a:rPr lang="en-US"/>
              <a:pPr/>
              <a:t>13</a:t>
            </a:fld>
            <a:endParaRPr lang="en-US"/>
          </a:p>
        </p:txBody>
      </p:sp>
      <p:sp>
        <p:nvSpPr>
          <p:cNvPr id="66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0E54E1-CFD2-4257-A841-0160868DAE31}" type="slidenum">
              <a:rPr lang="en-US"/>
              <a:pPr/>
              <a:t>14</a:t>
            </a:fld>
            <a:endParaRPr lang="en-US"/>
          </a:p>
        </p:txBody>
      </p:sp>
      <p:sp>
        <p:nvSpPr>
          <p:cNvPr id="66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6FC6A2-A3E8-4D16-AD53-20714C5F713C}" type="slidenum">
              <a:rPr lang="en-US"/>
              <a:pPr/>
              <a:t>15</a:t>
            </a:fld>
            <a:endParaRPr lang="en-US"/>
          </a:p>
        </p:txBody>
      </p:sp>
      <p:sp>
        <p:nvSpPr>
          <p:cNvPr id="66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D1CFA1-B5FE-4FB5-823E-5E70B7F45DB4}" type="slidenum">
              <a:rPr lang="en-US"/>
              <a:pPr/>
              <a:t>16</a:t>
            </a:fld>
            <a:endParaRPr lang="en-US"/>
          </a:p>
        </p:txBody>
      </p:sp>
      <p:sp>
        <p:nvSpPr>
          <p:cNvPr id="66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2DF5EC-43FF-407D-8A5E-EA101F480FB0}" type="slidenum">
              <a:rPr lang="en-US"/>
              <a:pPr/>
              <a:t>17</a:t>
            </a:fld>
            <a:endParaRPr lang="en-US"/>
          </a:p>
        </p:txBody>
      </p:sp>
      <p:sp>
        <p:nvSpPr>
          <p:cNvPr id="66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CB04D3-A657-4354-A42F-098CCBF06073}" type="slidenum">
              <a:rPr lang="en-US"/>
              <a:pPr/>
              <a:t>18</a:t>
            </a:fld>
            <a:endParaRPr lang="en-US"/>
          </a:p>
        </p:txBody>
      </p:sp>
      <p:sp>
        <p:nvSpPr>
          <p:cNvPr id="66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2570E4-591D-4267-AF19-99608DCB12FA}" type="slidenum">
              <a:rPr lang="en-US"/>
              <a:pPr/>
              <a:t>19</a:t>
            </a:fld>
            <a:endParaRPr lang="en-US"/>
          </a:p>
        </p:txBody>
      </p:sp>
      <p:sp>
        <p:nvSpPr>
          <p:cNvPr id="66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A4CC69-0291-4DF7-AEDA-AD5F9B7E57A4}" type="slidenum">
              <a:rPr lang="en-US"/>
              <a:pPr/>
              <a:t>2</a:t>
            </a:fld>
            <a:endParaRPr lang="en-US"/>
          </a:p>
        </p:txBody>
      </p:sp>
      <p:sp>
        <p:nvSpPr>
          <p:cNvPr id="65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6F9DAD-C1D7-422F-85DE-1CDC57432B0A}" type="slidenum">
              <a:rPr lang="en-US"/>
              <a:pPr/>
              <a:t>20</a:t>
            </a:fld>
            <a:endParaRPr lang="en-US"/>
          </a:p>
        </p:txBody>
      </p:sp>
      <p:sp>
        <p:nvSpPr>
          <p:cNvPr id="66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D49030-D777-41A3-A27E-3EF43A2DC7A7}" type="slidenum">
              <a:rPr lang="en-US"/>
              <a:pPr/>
              <a:t>21</a:t>
            </a:fld>
            <a:endParaRPr lang="en-US"/>
          </a:p>
        </p:txBody>
      </p:sp>
      <p:sp>
        <p:nvSpPr>
          <p:cNvPr id="67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737FD3-ADB1-4F55-BB04-76011DBA01C4}" type="slidenum">
              <a:rPr lang="en-US"/>
              <a:pPr/>
              <a:t>22</a:t>
            </a:fld>
            <a:endParaRPr lang="en-US"/>
          </a:p>
        </p:txBody>
      </p:sp>
      <p:sp>
        <p:nvSpPr>
          <p:cNvPr id="67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B2D231-A076-479D-B7F7-A37D013563C5}" type="slidenum">
              <a:rPr lang="en-US"/>
              <a:pPr/>
              <a:t>23</a:t>
            </a:fld>
            <a:endParaRPr lang="en-US"/>
          </a:p>
        </p:txBody>
      </p:sp>
      <p:sp>
        <p:nvSpPr>
          <p:cNvPr id="67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08F972-E281-4546-BE1F-F0389AB1A0B9}" type="slidenum">
              <a:rPr lang="en-US"/>
              <a:pPr/>
              <a:t>24</a:t>
            </a:fld>
            <a:endParaRPr lang="en-US"/>
          </a:p>
        </p:txBody>
      </p:sp>
      <p:sp>
        <p:nvSpPr>
          <p:cNvPr id="67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A4F746-B89F-416F-9880-F9C9D8373B20}" type="slidenum">
              <a:rPr lang="en-US"/>
              <a:pPr/>
              <a:t>25</a:t>
            </a:fld>
            <a:endParaRPr lang="en-US"/>
          </a:p>
        </p:txBody>
      </p:sp>
      <p:sp>
        <p:nvSpPr>
          <p:cNvPr id="67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A90583-60DB-4999-BFE6-EC2107BFC5B1}" type="slidenum">
              <a:rPr lang="en-US"/>
              <a:pPr/>
              <a:t>26</a:t>
            </a:fld>
            <a:endParaRPr lang="en-US"/>
          </a:p>
        </p:txBody>
      </p:sp>
      <p:sp>
        <p:nvSpPr>
          <p:cNvPr id="67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D53CED-0414-4B92-917D-627711A19FF6}" type="slidenum">
              <a:rPr lang="en-US"/>
              <a:pPr/>
              <a:t>27</a:t>
            </a:fld>
            <a:endParaRPr lang="en-US"/>
          </a:p>
        </p:txBody>
      </p:sp>
      <p:sp>
        <p:nvSpPr>
          <p:cNvPr id="67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FA7E85-DC5F-4171-BAC6-6978EB88AD94}" type="slidenum">
              <a:rPr lang="en-US"/>
              <a:pPr/>
              <a:t>28</a:t>
            </a:fld>
            <a:endParaRPr lang="en-US"/>
          </a:p>
        </p:txBody>
      </p:sp>
      <p:sp>
        <p:nvSpPr>
          <p:cNvPr id="67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9F397E-A1FF-4A9B-B53F-621CDBE799E9}" type="slidenum">
              <a:rPr lang="en-US"/>
              <a:pPr/>
              <a:t>29</a:t>
            </a:fld>
            <a:endParaRPr lang="en-US"/>
          </a:p>
        </p:txBody>
      </p:sp>
      <p:sp>
        <p:nvSpPr>
          <p:cNvPr id="67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2038BF-A5F0-4913-A583-D67C2A251E8E}" type="slidenum">
              <a:rPr lang="en-US"/>
              <a:pPr/>
              <a:t>3</a:t>
            </a:fld>
            <a:endParaRPr lang="en-US"/>
          </a:p>
        </p:txBody>
      </p:sp>
      <p:sp>
        <p:nvSpPr>
          <p:cNvPr id="65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3A3521-FF66-47D4-8AD3-C134D8B6066D}" type="slidenum">
              <a:rPr lang="en-US"/>
              <a:pPr/>
              <a:t>30</a:t>
            </a:fld>
            <a:endParaRPr lang="en-US"/>
          </a:p>
        </p:txBody>
      </p:sp>
      <p:sp>
        <p:nvSpPr>
          <p:cNvPr id="67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699674-B5C4-4F08-B735-2F1470C652D9}" type="slidenum">
              <a:rPr lang="en-US"/>
              <a:pPr/>
              <a:t>31</a:t>
            </a:fld>
            <a:endParaRPr lang="en-US"/>
          </a:p>
        </p:txBody>
      </p:sp>
      <p:sp>
        <p:nvSpPr>
          <p:cNvPr id="68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E0D959-8B1D-4E7F-8D65-F449A0596182}" type="slidenum">
              <a:rPr lang="en-US"/>
              <a:pPr/>
              <a:t>32</a:t>
            </a:fld>
            <a:endParaRPr lang="en-US"/>
          </a:p>
        </p:txBody>
      </p:sp>
      <p:sp>
        <p:nvSpPr>
          <p:cNvPr id="68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D3484D-B192-4149-BCA9-3E7C924DD8D3}" type="slidenum">
              <a:rPr lang="en-US"/>
              <a:pPr/>
              <a:t>33</a:t>
            </a:fld>
            <a:endParaRPr lang="en-US"/>
          </a:p>
        </p:txBody>
      </p:sp>
      <p:sp>
        <p:nvSpPr>
          <p:cNvPr id="68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359B5F-4925-4D70-9735-244E5352289E}" type="slidenum">
              <a:rPr lang="en-US"/>
              <a:pPr/>
              <a:t>34</a:t>
            </a:fld>
            <a:endParaRPr lang="en-US"/>
          </a:p>
        </p:txBody>
      </p:sp>
      <p:sp>
        <p:nvSpPr>
          <p:cNvPr id="68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EFF783-4858-4029-8637-4998C3353C7D}" type="slidenum">
              <a:rPr lang="en-US"/>
              <a:pPr/>
              <a:t>35</a:t>
            </a:fld>
            <a:endParaRPr lang="en-US"/>
          </a:p>
        </p:txBody>
      </p:sp>
      <p:sp>
        <p:nvSpPr>
          <p:cNvPr id="68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A9D39B-B7EB-4C3D-A480-D06EFA87C068}" type="slidenum">
              <a:rPr lang="en-US"/>
              <a:pPr/>
              <a:t>36</a:t>
            </a:fld>
            <a:endParaRPr lang="en-US"/>
          </a:p>
        </p:txBody>
      </p:sp>
      <p:sp>
        <p:nvSpPr>
          <p:cNvPr id="68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C3911B-F5AE-487B-BC86-315CCBF141C1}" type="slidenum">
              <a:rPr lang="en-US"/>
              <a:pPr/>
              <a:t>37</a:t>
            </a:fld>
            <a:endParaRPr lang="en-US"/>
          </a:p>
        </p:txBody>
      </p:sp>
      <p:sp>
        <p:nvSpPr>
          <p:cNvPr id="68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B151FB-5082-4810-8315-3AA0A7B5C059}" type="slidenum">
              <a:rPr lang="en-US"/>
              <a:pPr/>
              <a:t>38</a:t>
            </a:fld>
            <a:endParaRPr lang="en-US"/>
          </a:p>
        </p:txBody>
      </p:sp>
      <p:sp>
        <p:nvSpPr>
          <p:cNvPr id="68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310D5A-17AF-4BA2-96D9-28A13D5D9EE5}" type="slidenum">
              <a:rPr lang="en-US"/>
              <a:pPr/>
              <a:t>39</a:t>
            </a:fld>
            <a:endParaRPr lang="en-US"/>
          </a:p>
        </p:txBody>
      </p:sp>
      <p:sp>
        <p:nvSpPr>
          <p:cNvPr id="68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6A7225-8EB6-4DB1-A8F7-F9B4BB2EBE3C}" type="slidenum">
              <a:rPr lang="en-US"/>
              <a:pPr/>
              <a:t>4</a:t>
            </a:fld>
            <a:endParaRPr lang="en-US"/>
          </a:p>
        </p:txBody>
      </p:sp>
      <p:sp>
        <p:nvSpPr>
          <p:cNvPr id="65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41BDA9-D6D3-43CA-B0C5-801A0B6945EC}" type="slidenum">
              <a:rPr lang="en-US"/>
              <a:pPr/>
              <a:t>40</a:t>
            </a:fld>
            <a:endParaRPr lang="en-US"/>
          </a:p>
        </p:txBody>
      </p:sp>
      <p:sp>
        <p:nvSpPr>
          <p:cNvPr id="69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73E9BD-890A-45DB-A470-583C676DCA33}" type="slidenum">
              <a:rPr lang="en-US"/>
              <a:pPr/>
              <a:t>41</a:t>
            </a:fld>
            <a:endParaRPr lang="en-US"/>
          </a:p>
        </p:txBody>
      </p:sp>
      <p:sp>
        <p:nvSpPr>
          <p:cNvPr id="69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E6927C-F1CA-46E0-9749-DFD49A8DD2D3}" type="slidenum">
              <a:rPr lang="en-US"/>
              <a:pPr/>
              <a:t>42</a:t>
            </a:fld>
            <a:endParaRPr lang="en-US"/>
          </a:p>
        </p:txBody>
      </p:sp>
      <p:sp>
        <p:nvSpPr>
          <p:cNvPr id="69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BDC01A-B827-46F0-BB0E-86B27FEC1BDB}" type="slidenum">
              <a:rPr lang="en-US"/>
              <a:pPr/>
              <a:t>44</a:t>
            </a:fld>
            <a:endParaRPr lang="en-US"/>
          </a:p>
        </p:txBody>
      </p:sp>
      <p:sp>
        <p:nvSpPr>
          <p:cNvPr id="69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8BFD94-4209-4E87-87AF-26248D049FAA}" type="slidenum">
              <a:rPr lang="en-US"/>
              <a:pPr/>
              <a:t>45</a:t>
            </a:fld>
            <a:endParaRPr lang="en-US"/>
          </a:p>
        </p:txBody>
      </p:sp>
      <p:sp>
        <p:nvSpPr>
          <p:cNvPr id="69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6E5020-70A8-4032-AEC9-8AC9A311E56A}" type="slidenum">
              <a:rPr lang="en-US"/>
              <a:pPr/>
              <a:t>46</a:t>
            </a:fld>
            <a:endParaRPr lang="en-US"/>
          </a:p>
        </p:txBody>
      </p:sp>
      <p:sp>
        <p:nvSpPr>
          <p:cNvPr id="69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267A4D-EA60-4987-8A4C-733673BBED3E}" type="slidenum">
              <a:rPr lang="en-US"/>
              <a:pPr/>
              <a:t>47</a:t>
            </a:fld>
            <a:endParaRPr lang="en-US"/>
          </a:p>
        </p:txBody>
      </p:sp>
      <p:sp>
        <p:nvSpPr>
          <p:cNvPr id="69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6E3839-8F53-4904-A849-EF8483FD3994}" type="slidenum">
              <a:rPr lang="en-US"/>
              <a:pPr/>
              <a:t>48</a:t>
            </a:fld>
            <a:endParaRPr lang="en-US"/>
          </a:p>
        </p:txBody>
      </p:sp>
      <p:sp>
        <p:nvSpPr>
          <p:cNvPr id="69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D591B6-3759-478C-A313-11524BDE2BD1}" type="slidenum">
              <a:rPr lang="en-US"/>
              <a:pPr/>
              <a:t>49</a:t>
            </a:fld>
            <a:endParaRPr lang="en-US"/>
          </a:p>
        </p:txBody>
      </p:sp>
      <p:sp>
        <p:nvSpPr>
          <p:cNvPr id="69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C6FDC3-EA6C-47D8-AC2C-4BB2CF9050AC}" type="slidenum">
              <a:rPr lang="en-US"/>
              <a:pPr/>
              <a:t>50</a:t>
            </a:fld>
            <a:endParaRPr lang="en-US"/>
          </a:p>
        </p:txBody>
      </p:sp>
      <p:sp>
        <p:nvSpPr>
          <p:cNvPr id="69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19DBCF-34A4-4FB9-8157-D1C0F7B638DD}" type="slidenum">
              <a:rPr lang="en-US"/>
              <a:pPr/>
              <a:t>5</a:t>
            </a:fld>
            <a:endParaRPr lang="en-US"/>
          </a:p>
        </p:txBody>
      </p:sp>
      <p:sp>
        <p:nvSpPr>
          <p:cNvPr id="65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92A1E9-BAC9-42D3-886D-60782F28BD6A}" type="slidenum">
              <a:rPr lang="en-US"/>
              <a:pPr/>
              <a:t>6</a:t>
            </a:fld>
            <a:endParaRPr lang="en-US"/>
          </a:p>
        </p:txBody>
      </p:sp>
      <p:sp>
        <p:nvSpPr>
          <p:cNvPr id="65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F659BB-6718-4F39-A4A9-3AAD8C9D29E2}" type="slidenum">
              <a:rPr lang="en-US"/>
              <a:pPr/>
              <a:t>7</a:t>
            </a:fld>
            <a:endParaRPr lang="en-US"/>
          </a:p>
        </p:txBody>
      </p:sp>
      <p:sp>
        <p:nvSpPr>
          <p:cNvPr id="65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3E4600-0EF8-44DF-A2B4-5B64E25A6525}" type="slidenum">
              <a:rPr lang="en-US"/>
              <a:pPr/>
              <a:t>8</a:t>
            </a:fld>
            <a:endParaRPr lang="en-US"/>
          </a:p>
        </p:txBody>
      </p:sp>
      <p:sp>
        <p:nvSpPr>
          <p:cNvPr id="65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DD0ABD-DA5D-4032-957F-56D3FC5177AF}" type="slidenum">
              <a:rPr lang="en-US"/>
              <a:pPr/>
              <a:t>9</a:t>
            </a:fld>
            <a:endParaRPr lang="en-US"/>
          </a:p>
        </p:txBody>
      </p:sp>
      <p:sp>
        <p:nvSpPr>
          <p:cNvPr id="65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789-0DB3-40C4-9871-265B485E5B6C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EF24-0E02-4ED2-AAD7-11F355274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789-0DB3-40C4-9871-265B485E5B6C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EF24-0E02-4ED2-AAD7-11F355274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789-0DB3-40C4-9871-265B485E5B6C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EF24-0E02-4ED2-AAD7-11F355274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789-0DB3-40C4-9871-265B485E5B6C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EF24-0E02-4ED2-AAD7-11F355274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789-0DB3-40C4-9871-265B485E5B6C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EF24-0E02-4ED2-AAD7-11F355274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789-0DB3-40C4-9871-265B485E5B6C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EF24-0E02-4ED2-AAD7-11F355274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789-0DB3-40C4-9871-265B485E5B6C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EF24-0E02-4ED2-AAD7-11F355274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789-0DB3-40C4-9871-265B485E5B6C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EF24-0E02-4ED2-AAD7-11F355274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789-0DB3-40C4-9871-265B485E5B6C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EF24-0E02-4ED2-AAD7-11F355274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789-0DB3-40C4-9871-265B485E5B6C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EF24-0E02-4ED2-AAD7-11F355274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789-0DB3-40C4-9871-265B485E5B6C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EF24-0E02-4ED2-AAD7-11F355274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F7789-0DB3-40C4-9871-265B485E5B6C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9EF24-0E02-4ED2-AAD7-11F355274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Priority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Priority Scheduling</a:t>
            </a:r>
            <a:r>
              <a:rPr lang="en-US" dirty="0" smtClean="0"/>
              <a:t> always selects the process(</a:t>
            </a:r>
            <a:r>
              <a:rPr lang="en-US" dirty="0" err="1" smtClean="0"/>
              <a:t>es</a:t>
            </a:r>
            <a:r>
              <a:rPr lang="en-US" dirty="0" smtClean="0"/>
              <a:t>) with the highest priority currently ready to run.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there is more than one process having the currently highest priority, you need a second scheduling algorithm to choose among these processes. </a:t>
            </a:r>
            <a:endParaRPr lang="en-US" dirty="0" smtClean="0"/>
          </a:p>
          <a:p>
            <a:r>
              <a:rPr lang="en-US" i="1" dirty="0" smtClean="0"/>
              <a:t>Non-preemptive </a:t>
            </a:r>
            <a:r>
              <a:rPr lang="en-US" i="1" dirty="0" smtClean="0"/>
              <a:t>Priority Scheduling</a:t>
            </a:r>
            <a:r>
              <a:rPr lang="en-US" dirty="0" smtClean="0"/>
              <a:t> only selects a new process to run if the running process finished its work or yields (voluntarily) to the scheduler.</a:t>
            </a:r>
          </a:p>
          <a:p>
            <a:r>
              <a:rPr lang="en-US" i="1" dirty="0" smtClean="0"/>
              <a:t>Preemptive Priority Scheduling</a:t>
            </a:r>
            <a:r>
              <a:rPr lang="en-US" dirty="0" smtClean="0"/>
              <a:t> is the same algorithm but if a new process having a higher priority than the currently running process arrives, it gets selected immediately. The new process has not to wait until the currently running process finishes or yields.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9080" y="2362200"/>
            <a:ext cx="370872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D48A568EF03438E3D278B03ECE57D" ma:contentTypeVersion="10" ma:contentTypeDescription="Create a new document." ma:contentTypeScope="" ma:versionID="8687f8f0475e5dea4b073df39556729c">
  <xsd:schema xmlns:xsd="http://www.w3.org/2001/XMLSchema" xmlns:xs="http://www.w3.org/2001/XMLSchema" xmlns:p="http://schemas.microsoft.com/office/2006/metadata/properties" xmlns:ns2="bb1c2782-a4c8-41be-a3cc-58844f05c1c8" targetNamespace="http://schemas.microsoft.com/office/2006/metadata/properties" ma:root="true" ma:fieldsID="042d6698acf089de31e4421f3de905e5" ns2:_="">
    <xsd:import namespace="bb1c2782-a4c8-41be-a3cc-58844f05c1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c2782-a4c8-41be-a3cc-58844f05c1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1366A0-06D1-4F39-8881-28EA12E48B35}"/>
</file>

<file path=customXml/itemProps2.xml><?xml version="1.0" encoding="utf-8"?>
<ds:datastoreItem xmlns:ds="http://schemas.openxmlformats.org/officeDocument/2006/customXml" ds:itemID="{ABABEC0F-2C10-4806-AF53-8EDF9E22C7AF}"/>
</file>

<file path=customXml/itemProps3.xml><?xml version="1.0" encoding="utf-8"?>
<ds:datastoreItem xmlns:ds="http://schemas.openxmlformats.org/officeDocument/2006/customXml" ds:itemID="{5853E80D-42E6-4463-B659-41F3D7295EC2}"/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53</Words>
  <Application>Microsoft Office PowerPoint</Application>
  <PresentationFormat>On-screen Show (4:3)</PresentationFormat>
  <Paragraphs>54</Paragraphs>
  <Slides>50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Priority Scheduling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</dc:creator>
  <cp:lastModifiedBy>Ram Chatterjee</cp:lastModifiedBy>
  <cp:revision>2</cp:revision>
  <dcterms:created xsi:type="dcterms:W3CDTF">2015-07-08T04:35:09Z</dcterms:created>
  <dcterms:modified xsi:type="dcterms:W3CDTF">2017-02-07T03:21:37Z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0x010100BD5D48A568EF03438E3D278B03ECE57D</vt:lpwstr>
  </property>
</Properties>
</file>