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3"/>
    <p:sldId id="292" r:id="rId5"/>
    <p:sldId id="293" r:id="rId6"/>
    <p:sldId id="294" r:id="rId7"/>
    <p:sldId id="295" r:id="rId8"/>
    <p:sldId id="296" r:id="rId9"/>
    <p:sldId id="297" r:id="rId10"/>
    <p:sldId id="298" r:id="rId11"/>
    <p:sldId id="306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FD44A-0D66-441A-9F1E-1EEC727E01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9FE2D-257B-463B-99AD-D8D0FC6099F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04EFF783-4858-4029-8637-4998C3353C7D}" type="slidenum">
              <a:rPr lang="en-US"/>
            </a:fld>
            <a:endParaRPr lang="en-US"/>
          </a:p>
        </p:txBody>
      </p:sp>
      <p:sp>
        <p:nvSpPr>
          <p:cNvPr id="685057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5058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978BFD94-4209-4E87-87AF-26248D049FAA}" type="slidenum">
              <a:rPr lang="en-US"/>
            </a:fld>
            <a:endParaRPr lang="en-US"/>
          </a:p>
        </p:txBody>
      </p:sp>
      <p:sp>
        <p:nvSpPr>
          <p:cNvPr id="694273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4274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426E5020-70A8-4032-AEC9-8AC9A311E56A}" type="slidenum">
              <a:rPr lang="en-US"/>
            </a:fld>
            <a:endParaRPr lang="en-US"/>
          </a:p>
        </p:txBody>
      </p:sp>
      <p:sp>
        <p:nvSpPr>
          <p:cNvPr id="695297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5298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6A267A4D-EA60-4987-8A4C-733673BBED3E}" type="slidenum">
              <a:rPr lang="en-US"/>
            </a:fld>
            <a:endParaRPr lang="en-US"/>
          </a:p>
        </p:txBody>
      </p:sp>
      <p:sp>
        <p:nvSpPr>
          <p:cNvPr id="696321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22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CB6E3839-8F53-4904-A849-EF8483FD3994}" type="slidenum">
              <a:rPr lang="en-US"/>
            </a:fld>
            <a:endParaRPr lang="en-US"/>
          </a:p>
        </p:txBody>
      </p:sp>
      <p:sp>
        <p:nvSpPr>
          <p:cNvPr id="697345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7346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BBD591B6-3759-478C-A313-11524BDE2BD1}" type="slidenum">
              <a:rPr lang="en-US"/>
            </a:fld>
            <a:endParaRPr lang="en-US"/>
          </a:p>
        </p:txBody>
      </p:sp>
      <p:sp>
        <p:nvSpPr>
          <p:cNvPr id="698369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8370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45C6FDC3-EA6C-47D8-AC2C-4BB2CF9050AC}" type="slidenum">
              <a:rPr lang="en-US"/>
            </a:fld>
            <a:endParaRPr lang="en-US"/>
          </a:p>
        </p:txBody>
      </p:sp>
      <p:sp>
        <p:nvSpPr>
          <p:cNvPr id="699393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9394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A4A9D39B-B7EB-4C3D-A480-D06EFA87C068}" type="slidenum">
              <a:rPr lang="en-US"/>
            </a:fld>
            <a:endParaRPr lang="en-US"/>
          </a:p>
        </p:txBody>
      </p:sp>
      <p:sp>
        <p:nvSpPr>
          <p:cNvPr id="686081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082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D6C3911B-F5AE-487B-BC86-315CCBF141C1}" type="slidenum">
              <a:rPr lang="en-US"/>
            </a:fld>
            <a:endParaRPr lang="en-US"/>
          </a:p>
        </p:txBody>
      </p:sp>
      <p:sp>
        <p:nvSpPr>
          <p:cNvPr id="687105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7106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10B151FB-5082-4810-8315-3AA0A7B5C059}" type="slidenum">
              <a:rPr lang="en-US"/>
            </a:fld>
            <a:endParaRPr lang="en-US"/>
          </a:p>
        </p:txBody>
      </p:sp>
      <p:sp>
        <p:nvSpPr>
          <p:cNvPr id="688129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8130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49310D5A-17AF-4BA2-96D9-28A13D5D9EE5}" type="slidenum">
              <a:rPr lang="en-US"/>
            </a:fld>
            <a:endParaRPr lang="en-US"/>
          </a:p>
        </p:txBody>
      </p:sp>
      <p:sp>
        <p:nvSpPr>
          <p:cNvPr id="689153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9154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B541BDA9-D6D3-43CA-B0C5-801A0B6945EC}" type="slidenum">
              <a:rPr lang="en-US"/>
            </a:fld>
            <a:endParaRPr lang="en-US"/>
          </a:p>
        </p:txBody>
      </p:sp>
      <p:sp>
        <p:nvSpPr>
          <p:cNvPr id="690177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0178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D173E9BD-890A-45DB-A470-583C676DCA33}" type="slidenum">
              <a:rPr lang="en-US"/>
            </a:fld>
            <a:endParaRPr lang="en-US"/>
          </a:p>
        </p:txBody>
      </p:sp>
      <p:sp>
        <p:nvSpPr>
          <p:cNvPr id="691201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1202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6AE6927C-F1CA-46E0-9749-DFD49A8DD2D3}" type="slidenum">
              <a:rPr lang="en-US"/>
            </a:fld>
            <a:endParaRPr lang="en-US"/>
          </a:p>
        </p:txBody>
      </p:sp>
      <p:sp>
        <p:nvSpPr>
          <p:cNvPr id="692225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2226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true" noChangeArrowheads="true"/>
          </p:cNvSpPr>
          <p:nvPr>
            <p:ph type="sldNum"/>
          </p:nvPr>
        </p:nvSpPr>
        <p:spPr/>
        <p:txBody>
          <a:bodyPr/>
          <a:lstStyle/>
          <a:p>
            <a:fld id="{15BDC01A-B827-46F0-BB0E-86B27FEC1BDB}" type="slidenum">
              <a:rPr lang="en-US"/>
            </a:fld>
            <a:endParaRPr lang="en-US"/>
          </a:p>
        </p:txBody>
      </p:sp>
      <p:sp>
        <p:nvSpPr>
          <p:cNvPr id="693249" name="Rectangle 1"/>
          <p:cNvSpPr txBox="true">
            <a:spLocks noGrp="true" noRot="true" noChangeAspect="true" noChangeArrowheads="true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3250" name="Rectangle 2"/>
          <p:cNvSpPr txBox="true">
            <a:spLocks noGrp="true" noChangeArrowheads="true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7789-0DB3-40C4-9871-265B485E5B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EF24-0E02-4ED2-AAD7-11F3552749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5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7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9080" y="2362200"/>
            <a:ext cx="370872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5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3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1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89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3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7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1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5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09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1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Priority Scheduling</a:t>
            </a:r>
            <a:r>
              <a:rPr lang="en-US" dirty="0" smtClean="0"/>
              <a:t> always selects the process(</a:t>
            </a:r>
            <a:r>
              <a:rPr lang="en-US" dirty="0" err="1" smtClean="0"/>
              <a:t>es</a:t>
            </a:r>
            <a:r>
              <a:rPr lang="en-US" dirty="0" smtClean="0"/>
              <a:t>) with the highest priority currently ready to run. </a:t>
            </a:r>
            <a:endParaRPr lang="en-US" dirty="0" smtClean="0"/>
          </a:p>
          <a:p>
            <a:r>
              <a:rPr lang="en-US" dirty="0" smtClean="0"/>
              <a:t>If there is more than one process having the currently highest priority, you need a second scheduling algorithm to choose among these processes. </a:t>
            </a:r>
            <a:endParaRPr lang="en-US" dirty="0" smtClean="0"/>
          </a:p>
          <a:p>
            <a:r>
              <a:rPr lang="en-US" i="1" dirty="0" smtClean="0"/>
              <a:t>Non-preemptive Priority Scheduling</a:t>
            </a:r>
            <a:r>
              <a:rPr lang="en-US" dirty="0" smtClean="0"/>
              <a:t> only selects a new process to run if the running process finished its work or yields (voluntarily) to the scheduler.</a:t>
            </a:r>
            <a:endParaRPr lang="en-US" dirty="0" smtClean="0"/>
          </a:p>
          <a:p>
            <a:r>
              <a:rPr lang="en-US" i="1" dirty="0" smtClean="0"/>
              <a:t>Preemptive Priority Scheduling</a:t>
            </a:r>
            <a:r>
              <a:rPr lang="en-US" dirty="0" smtClean="0"/>
              <a:t> is the same algorithm but if a new process having a higher priority than the currently running process arrives, it gets selected immediately. The new process has not to wait until the currently running process finishes or yields.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Presentation</Application>
  <PresentationFormat>On-screen Show (4:3)</PresentationFormat>
  <Paragraphs>8</Paragraphs>
  <Slides>16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Nimbus Roman No9 L</vt:lpstr>
      <vt:lpstr>微软雅黑</vt:lpstr>
      <vt:lpstr>Droid Sans Fallback</vt:lpstr>
      <vt:lpstr>Arial Unicode MS</vt:lpstr>
      <vt:lpstr>Calibri</vt:lpstr>
      <vt:lpstr>DejaVu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Priority Scheduling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</dc:creator>
  <cp:lastModifiedBy>harsh</cp:lastModifiedBy>
  <cp:revision>3</cp:revision>
  <dcterms:created xsi:type="dcterms:W3CDTF">2021-03-19T13:24:10Z</dcterms:created>
  <dcterms:modified xsi:type="dcterms:W3CDTF">2021-03-19T13:24:10Z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  <property fmtid="{D5CDD505-2E9C-101B-9397-08002B2CF9AE}" pid="3" name="KSOProductBuildVer">
    <vt:lpwstr>1033-11.1.0.10161</vt:lpwstr>
  </property>
</Properties>
</file>