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9"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Lst>
  <p:sldSz cy="6858000" cx="9144000"/>
  <p:notesSz cx="7302500" cy="9588500"/>
  <p:embeddedFontLst>
    <p:embeddedFont>
      <p:font typeface="Helvetica Neue"/>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58" roundtripDataSignature="AMtx7mjr6wM+Eg+mkaKm+UKffJlTA/55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font" Target="fonts/HelveticaNeue-bold.fntdata"/><Relationship Id="rId10" Type="http://schemas.openxmlformats.org/officeDocument/2006/relationships/slide" Target="slides/slide3.xml"/><Relationship Id="rId54" Type="http://schemas.openxmlformats.org/officeDocument/2006/relationships/font" Target="fonts/HelveticaNeue-regular.fntdata"/><Relationship Id="rId13" Type="http://schemas.openxmlformats.org/officeDocument/2006/relationships/slide" Target="slides/slide6.xml"/><Relationship Id="rId57" Type="http://schemas.openxmlformats.org/officeDocument/2006/relationships/font" Target="fonts/HelveticaNeue-boldItalic.fntdata"/><Relationship Id="rId12" Type="http://schemas.openxmlformats.org/officeDocument/2006/relationships/slide" Target="slides/slide5.xml"/><Relationship Id="rId56" Type="http://schemas.openxmlformats.org/officeDocument/2006/relationships/font" Target="fonts/HelveticaNeue-italic.fntdata"/><Relationship Id="rId15" Type="http://schemas.openxmlformats.org/officeDocument/2006/relationships/slide" Target="slides/slide8.xml"/><Relationship Id="rId14" Type="http://schemas.openxmlformats.org/officeDocument/2006/relationships/slide" Target="slides/slide7.xml"/><Relationship Id="rId58" Type="http://customschemas.google.com/relationships/presentationmetadata" Target="meta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63887" cy="479425"/>
          </a:xfrm>
          <a:prstGeom prst="rect">
            <a:avLst/>
          </a:prstGeom>
          <a:noFill/>
          <a:ln>
            <a:noFill/>
          </a:ln>
        </p:spPr>
        <p:txBody>
          <a:bodyPr anchorCtr="0" anchor="ctr" bIns="48250" lIns="96500" spcFirstLastPara="1" rIns="96500" wrap="square" tIns="4825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9pPr>
          </a:lstStyle>
          <a:p/>
        </p:txBody>
      </p:sp>
      <p:sp>
        <p:nvSpPr>
          <p:cNvPr id="4" name="Google Shape;4;n"/>
          <p:cNvSpPr txBox="1"/>
          <p:nvPr>
            <p:ph idx="10" type="dt"/>
          </p:nvPr>
        </p:nvSpPr>
        <p:spPr>
          <a:xfrm>
            <a:off x="4138612" y="0"/>
            <a:ext cx="3163887" cy="479425"/>
          </a:xfrm>
          <a:prstGeom prst="rect">
            <a:avLst/>
          </a:prstGeom>
          <a:noFill/>
          <a:ln>
            <a:noFill/>
          </a:ln>
        </p:spPr>
        <p:txBody>
          <a:bodyPr anchorCtr="0" anchor="ctr" bIns="48250" lIns="96500" spcFirstLastPara="1" rIns="96500" wrap="square" tIns="4825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9pPr>
          </a:lstStyle>
          <a:p/>
        </p:txBody>
      </p:sp>
      <p:sp>
        <p:nvSpPr>
          <p:cNvPr id="5" name="Google Shape;5;n"/>
          <p:cNvSpPr/>
          <p:nvPr>
            <p:ph idx="3" type="sldImg"/>
          </p:nvPr>
        </p:nvSpPr>
        <p:spPr>
          <a:xfrm>
            <a:off x="1254125" y="719137"/>
            <a:ext cx="4794250" cy="3595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73137" y="4554537"/>
            <a:ext cx="5356225" cy="4314825"/>
          </a:xfrm>
          <a:prstGeom prst="rect">
            <a:avLst/>
          </a:prstGeom>
          <a:noFill/>
          <a:ln>
            <a:noFill/>
          </a:ln>
        </p:spPr>
        <p:txBody>
          <a:bodyPr anchorCtr="0" anchor="ctr" bIns="48250" lIns="96500" spcFirstLastPara="1" rIns="96500" wrap="square" tIns="4825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109075"/>
            <a:ext cx="3163887" cy="479425"/>
          </a:xfrm>
          <a:prstGeom prst="rect">
            <a:avLst/>
          </a:prstGeom>
          <a:noFill/>
          <a:ln>
            <a:noFill/>
          </a:ln>
        </p:spPr>
        <p:txBody>
          <a:bodyPr anchorCtr="0" anchor="b" bIns="48250" lIns="96500" spcFirstLastPara="1" rIns="96500" wrap="square" tIns="4825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9pPr>
          </a:lstStyle>
          <a:p/>
        </p:txBody>
      </p:sp>
      <p:sp>
        <p:nvSpPr>
          <p:cNvPr id="8" name="Google Shape;8;n"/>
          <p:cNvSpPr txBox="1"/>
          <p:nvPr>
            <p:ph idx="12" type="sldNum"/>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1: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400" name="Google Shape;400;p1:notes"/>
          <p:cNvSpPr/>
          <p:nvPr>
            <p:ph idx="2" type="sldImg"/>
          </p:nvPr>
        </p:nvSpPr>
        <p:spPr>
          <a:xfrm>
            <a:off x="1254125"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10: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463" name="Google Shape;463;p10:notes"/>
          <p:cNvSpPr/>
          <p:nvPr>
            <p:ph idx="2" type="sldImg"/>
          </p:nvPr>
        </p:nvSpPr>
        <p:spPr>
          <a:xfrm>
            <a:off x="1254125"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11: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470" name="Google Shape;470;p11:notes"/>
          <p:cNvSpPr/>
          <p:nvPr>
            <p:ph idx="2" type="sldImg"/>
          </p:nvPr>
        </p:nvSpPr>
        <p:spPr>
          <a:xfrm>
            <a:off x="1254125"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12: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477" name="Google Shape;477;p12:notes"/>
          <p:cNvSpPr/>
          <p:nvPr>
            <p:ph idx="2" type="sldImg"/>
          </p:nvPr>
        </p:nvSpPr>
        <p:spPr>
          <a:xfrm>
            <a:off x="1254125"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13: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484" name="Google Shape;484;p13:notes"/>
          <p:cNvSpPr/>
          <p:nvPr>
            <p:ph idx="2" type="sldImg"/>
          </p:nvPr>
        </p:nvSpPr>
        <p:spPr>
          <a:xfrm>
            <a:off x="1254125"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14: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494" name="Google Shape;494;p14:notes"/>
          <p:cNvSpPr/>
          <p:nvPr>
            <p:ph idx="2" type="sldImg"/>
          </p:nvPr>
        </p:nvSpPr>
        <p:spPr>
          <a:xfrm>
            <a:off x="1254125"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15: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501" name="Google Shape;501;p15:notes"/>
          <p:cNvSpPr/>
          <p:nvPr>
            <p:ph idx="2" type="sldImg"/>
          </p:nvPr>
        </p:nvSpPr>
        <p:spPr>
          <a:xfrm>
            <a:off x="1254125"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16: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508" name="Google Shape;508;p16:notes"/>
          <p:cNvSpPr/>
          <p:nvPr>
            <p:ph idx="2" type="sldImg"/>
          </p:nvPr>
        </p:nvSpPr>
        <p:spPr>
          <a:xfrm>
            <a:off x="1254125"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17: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515" name="Google Shape;515;p17:notes"/>
          <p:cNvSpPr/>
          <p:nvPr>
            <p:ph idx="2" type="sldImg"/>
          </p:nvPr>
        </p:nvSpPr>
        <p:spPr>
          <a:xfrm>
            <a:off x="1254125"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18: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523" name="Google Shape;523;p18:notes"/>
          <p:cNvSpPr/>
          <p:nvPr>
            <p:ph idx="2" type="sldImg"/>
          </p:nvPr>
        </p:nvSpPr>
        <p:spPr>
          <a:xfrm>
            <a:off x="1254125"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19: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529" name="Google Shape;529;p19:notes"/>
          <p:cNvSpPr/>
          <p:nvPr>
            <p:ph idx="2" type="sldImg"/>
          </p:nvPr>
        </p:nvSpPr>
        <p:spPr>
          <a:xfrm>
            <a:off x="1254125"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407" name="Google Shape;407;p2:notes"/>
          <p:cNvSpPr/>
          <p:nvPr>
            <p:ph idx="2" type="sldImg"/>
          </p:nvPr>
        </p:nvSpPr>
        <p:spPr>
          <a:xfrm>
            <a:off x="1254125"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20: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542" name="Google Shape;542;p20:notes"/>
          <p:cNvSpPr/>
          <p:nvPr>
            <p:ph idx="2" type="sldImg"/>
          </p:nvPr>
        </p:nvSpPr>
        <p:spPr>
          <a:xfrm>
            <a:off x="1254125"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21:notes"/>
          <p:cNvSpPr txBox="1"/>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550" name="Google Shape;550;p21:notes"/>
          <p:cNvSpPr/>
          <p:nvPr>
            <p:ph idx="2" type="sldImg"/>
          </p:nvPr>
        </p:nvSpPr>
        <p:spPr>
          <a:xfrm>
            <a:off x="1254125" y="719137"/>
            <a:ext cx="4794250" cy="3595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1" name="Google Shape;551;p21:notes"/>
          <p:cNvSpPr txBox="1"/>
          <p:nvPr>
            <p:ph idx="1" type="body"/>
          </p:nvPr>
        </p:nvSpPr>
        <p:spPr>
          <a:xfrm>
            <a:off x="973137" y="4554537"/>
            <a:ext cx="5356225" cy="4314825"/>
          </a:xfrm>
          <a:prstGeom prst="rect">
            <a:avLst/>
          </a:prstGeom>
          <a:noFill/>
          <a:ln>
            <a:noFill/>
          </a:ln>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22:notes"/>
          <p:cNvSpPr txBox="1"/>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568" name="Google Shape;568;p22:notes"/>
          <p:cNvSpPr/>
          <p:nvPr>
            <p:ph idx="2" type="sldImg"/>
          </p:nvPr>
        </p:nvSpPr>
        <p:spPr>
          <a:xfrm>
            <a:off x="1254125" y="719137"/>
            <a:ext cx="4794250" cy="3595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9" name="Google Shape;569;p22:notes"/>
          <p:cNvSpPr txBox="1"/>
          <p:nvPr>
            <p:ph idx="1" type="body"/>
          </p:nvPr>
        </p:nvSpPr>
        <p:spPr>
          <a:xfrm>
            <a:off x="973137" y="4554537"/>
            <a:ext cx="5356225" cy="4314825"/>
          </a:xfrm>
          <a:prstGeom prst="rect">
            <a:avLst/>
          </a:prstGeom>
          <a:noFill/>
          <a:ln>
            <a:noFill/>
          </a:ln>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23:notes"/>
          <p:cNvSpPr txBox="1"/>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575" name="Google Shape;575;p23:notes"/>
          <p:cNvSpPr/>
          <p:nvPr>
            <p:ph idx="2" type="sldImg"/>
          </p:nvPr>
        </p:nvSpPr>
        <p:spPr>
          <a:xfrm>
            <a:off x="1254125" y="719137"/>
            <a:ext cx="4794250" cy="3595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6" name="Google Shape;576;p23:notes"/>
          <p:cNvSpPr txBox="1"/>
          <p:nvPr>
            <p:ph idx="1" type="body"/>
          </p:nvPr>
        </p:nvSpPr>
        <p:spPr>
          <a:xfrm>
            <a:off x="973137" y="4554537"/>
            <a:ext cx="5356225" cy="4314825"/>
          </a:xfrm>
          <a:prstGeom prst="rect">
            <a:avLst/>
          </a:prstGeom>
          <a:noFill/>
          <a:ln>
            <a:noFill/>
          </a:ln>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24:notes"/>
          <p:cNvSpPr txBox="1"/>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585" name="Google Shape;585;p24:notes"/>
          <p:cNvSpPr/>
          <p:nvPr>
            <p:ph idx="2" type="sldImg"/>
          </p:nvPr>
        </p:nvSpPr>
        <p:spPr>
          <a:xfrm>
            <a:off x="1254125" y="719137"/>
            <a:ext cx="4797425"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6" name="Google Shape;586;p24:notes"/>
          <p:cNvSpPr txBox="1"/>
          <p:nvPr>
            <p:ph idx="1" type="body"/>
          </p:nvPr>
        </p:nvSpPr>
        <p:spPr>
          <a:xfrm>
            <a:off x="974725" y="4556125"/>
            <a:ext cx="5353050" cy="4313237"/>
          </a:xfrm>
          <a:prstGeom prst="rect">
            <a:avLst/>
          </a:prstGeom>
          <a:noFill/>
          <a:ln>
            <a:noFill/>
          </a:ln>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25: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592" name="Google Shape;592;p25:notes"/>
          <p:cNvSpPr/>
          <p:nvPr>
            <p:ph idx="2" type="sldImg"/>
          </p:nvPr>
        </p:nvSpPr>
        <p:spPr>
          <a:xfrm>
            <a:off x="1254125"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26: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598" name="Google Shape;598;p26:notes"/>
          <p:cNvSpPr/>
          <p:nvPr>
            <p:ph idx="2" type="sldImg"/>
          </p:nvPr>
        </p:nvSpPr>
        <p:spPr>
          <a:xfrm>
            <a:off x="1254125"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27: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607" name="Google Shape;607;p27:notes"/>
          <p:cNvSpPr/>
          <p:nvPr>
            <p:ph idx="2" type="sldImg"/>
          </p:nvPr>
        </p:nvSpPr>
        <p:spPr>
          <a:xfrm>
            <a:off x="1254125"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28: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613" name="Google Shape;613;p28:notes"/>
          <p:cNvSpPr/>
          <p:nvPr>
            <p:ph idx="2" type="sldImg"/>
          </p:nvPr>
        </p:nvSpPr>
        <p:spPr>
          <a:xfrm>
            <a:off x="1254125"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29: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622" name="Google Shape;622;p29:notes"/>
          <p:cNvSpPr/>
          <p:nvPr>
            <p:ph idx="2" type="sldImg"/>
          </p:nvPr>
        </p:nvSpPr>
        <p:spPr>
          <a:xfrm>
            <a:off x="1254125"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414" name="Google Shape;414;p3:notes"/>
          <p:cNvSpPr/>
          <p:nvPr>
            <p:ph idx="2" type="sldImg"/>
          </p:nvPr>
        </p:nvSpPr>
        <p:spPr>
          <a:xfrm>
            <a:off x="1254125"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30: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628" name="Google Shape;628;p30:notes"/>
          <p:cNvSpPr/>
          <p:nvPr>
            <p:ph idx="2" type="sldImg"/>
          </p:nvPr>
        </p:nvSpPr>
        <p:spPr>
          <a:xfrm>
            <a:off x="1254125"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31: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635" name="Google Shape;635;p31:notes"/>
          <p:cNvSpPr/>
          <p:nvPr>
            <p:ph idx="2" type="sldImg"/>
          </p:nvPr>
        </p:nvSpPr>
        <p:spPr>
          <a:xfrm>
            <a:off x="1254125"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32: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642" name="Google Shape;642;p32:notes"/>
          <p:cNvSpPr/>
          <p:nvPr>
            <p:ph idx="2" type="sldImg"/>
          </p:nvPr>
        </p:nvSpPr>
        <p:spPr>
          <a:xfrm>
            <a:off x="1254125"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33: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649" name="Google Shape;649;p33:notes"/>
          <p:cNvSpPr/>
          <p:nvPr>
            <p:ph idx="2" type="sldImg"/>
          </p:nvPr>
        </p:nvSpPr>
        <p:spPr>
          <a:xfrm>
            <a:off x="1254125"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34: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656" name="Google Shape;656;p34:notes"/>
          <p:cNvSpPr/>
          <p:nvPr>
            <p:ph idx="2" type="sldImg"/>
          </p:nvPr>
        </p:nvSpPr>
        <p:spPr>
          <a:xfrm>
            <a:off x="1254125"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35: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664" name="Google Shape;664;p35:notes"/>
          <p:cNvSpPr/>
          <p:nvPr>
            <p:ph idx="2" type="sldImg"/>
          </p:nvPr>
        </p:nvSpPr>
        <p:spPr>
          <a:xfrm>
            <a:off x="1254125"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36: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675" name="Google Shape;675;p36:notes"/>
          <p:cNvSpPr/>
          <p:nvPr>
            <p:ph idx="2" type="sldImg"/>
          </p:nvPr>
        </p:nvSpPr>
        <p:spPr>
          <a:xfrm>
            <a:off x="1254125"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37:notes"/>
          <p:cNvSpPr txBox="1"/>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682" name="Google Shape;682;p37:notes"/>
          <p:cNvSpPr/>
          <p:nvPr>
            <p:ph idx="2" type="sldImg"/>
          </p:nvPr>
        </p:nvSpPr>
        <p:spPr>
          <a:xfrm>
            <a:off x="1254125" y="719137"/>
            <a:ext cx="4797425"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3" name="Google Shape;683;p37:notes"/>
          <p:cNvSpPr txBox="1"/>
          <p:nvPr>
            <p:ph idx="1" type="body"/>
          </p:nvPr>
        </p:nvSpPr>
        <p:spPr>
          <a:xfrm>
            <a:off x="974725" y="4556125"/>
            <a:ext cx="5353050" cy="4313237"/>
          </a:xfrm>
          <a:prstGeom prst="rect">
            <a:avLst/>
          </a:prstGeom>
          <a:noFill/>
          <a:ln>
            <a:noFill/>
          </a:ln>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38: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690" name="Google Shape;690;p38:notes"/>
          <p:cNvSpPr/>
          <p:nvPr>
            <p:ph idx="2" type="sldImg"/>
          </p:nvPr>
        </p:nvSpPr>
        <p:spPr>
          <a:xfrm>
            <a:off x="1254125"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39: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697" name="Google Shape;697;p39:notes"/>
          <p:cNvSpPr/>
          <p:nvPr>
            <p:ph idx="2" type="sldImg"/>
          </p:nvPr>
        </p:nvSpPr>
        <p:spPr>
          <a:xfrm>
            <a:off x="1254125"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4: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421" name="Google Shape;421;p4:notes"/>
          <p:cNvSpPr/>
          <p:nvPr>
            <p:ph idx="2" type="sldImg"/>
          </p:nvPr>
        </p:nvSpPr>
        <p:spPr>
          <a:xfrm>
            <a:off x="1254125"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40: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704" name="Google Shape;704;p40:notes"/>
          <p:cNvSpPr/>
          <p:nvPr>
            <p:ph idx="2" type="sldImg"/>
          </p:nvPr>
        </p:nvSpPr>
        <p:spPr>
          <a:xfrm>
            <a:off x="1254125"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41: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711" name="Google Shape;711;p41:notes"/>
          <p:cNvSpPr/>
          <p:nvPr>
            <p:ph idx="2" type="sldImg"/>
          </p:nvPr>
        </p:nvSpPr>
        <p:spPr>
          <a:xfrm>
            <a:off x="1254125"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42: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718" name="Google Shape;718;p42:notes"/>
          <p:cNvSpPr/>
          <p:nvPr>
            <p:ph idx="2" type="sldImg"/>
          </p:nvPr>
        </p:nvSpPr>
        <p:spPr>
          <a:xfrm>
            <a:off x="1254125"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43: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725" name="Google Shape;725;p43:notes"/>
          <p:cNvSpPr/>
          <p:nvPr>
            <p:ph idx="2" type="sldImg"/>
          </p:nvPr>
        </p:nvSpPr>
        <p:spPr>
          <a:xfrm>
            <a:off x="1254125"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44: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732" name="Google Shape;732;p44:notes"/>
          <p:cNvSpPr/>
          <p:nvPr>
            <p:ph idx="2" type="sldImg"/>
          </p:nvPr>
        </p:nvSpPr>
        <p:spPr>
          <a:xfrm>
            <a:off x="1254125"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45: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739" name="Google Shape;739;p45:notes"/>
          <p:cNvSpPr/>
          <p:nvPr>
            <p:ph idx="2" type="sldImg"/>
          </p:nvPr>
        </p:nvSpPr>
        <p:spPr>
          <a:xfrm>
            <a:off x="1254125"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46: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747" name="Google Shape;747;p46:notes"/>
          <p:cNvSpPr/>
          <p:nvPr>
            <p:ph idx="2" type="sldImg"/>
          </p:nvPr>
        </p:nvSpPr>
        <p:spPr>
          <a:xfrm>
            <a:off x="1254125"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5: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428" name="Google Shape;428;p5:notes"/>
          <p:cNvSpPr/>
          <p:nvPr>
            <p:ph idx="2" type="sldImg"/>
          </p:nvPr>
        </p:nvSpPr>
        <p:spPr>
          <a:xfrm>
            <a:off x="1254125"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6: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435" name="Google Shape;435;p6:notes"/>
          <p:cNvSpPr/>
          <p:nvPr>
            <p:ph idx="2" type="sldImg"/>
          </p:nvPr>
        </p:nvSpPr>
        <p:spPr>
          <a:xfrm>
            <a:off x="1254125"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7: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442" name="Google Shape;442;p7:notes"/>
          <p:cNvSpPr/>
          <p:nvPr>
            <p:ph idx="2" type="sldImg"/>
          </p:nvPr>
        </p:nvSpPr>
        <p:spPr>
          <a:xfrm>
            <a:off x="1254125"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8: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449" name="Google Shape;449;p8:notes"/>
          <p:cNvSpPr/>
          <p:nvPr>
            <p:ph idx="2" type="sldImg"/>
          </p:nvPr>
        </p:nvSpPr>
        <p:spPr>
          <a:xfrm>
            <a:off x="1254125"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9:notes"/>
          <p:cNvSpPr txBox="1"/>
          <p:nvPr>
            <p:ph idx="1" type="body"/>
          </p:nvPr>
        </p:nvSpPr>
        <p:spPr>
          <a:xfrm>
            <a:off x="973137" y="4554537"/>
            <a:ext cx="5356225" cy="4314825"/>
          </a:xfrm>
          <a:prstGeom prst="rect">
            <a:avLst/>
          </a:prstGeom>
        </p:spPr>
        <p:txBody>
          <a:bodyPr anchorCtr="0" anchor="ctr" bIns="48250" lIns="96500" spcFirstLastPara="1" rIns="96500" wrap="square" tIns="48250">
            <a:noAutofit/>
          </a:bodyPr>
          <a:lstStyle/>
          <a:p>
            <a:pPr indent="0" lvl="0" marL="0" rtl="0" algn="l">
              <a:spcBef>
                <a:spcPts val="0"/>
              </a:spcBef>
              <a:spcAft>
                <a:spcPts val="0"/>
              </a:spcAft>
              <a:buNone/>
            </a:pPr>
            <a:r>
              <a:t/>
            </a:r>
            <a:endParaRPr/>
          </a:p>
        </p:txBody>
      </p:sp>
      <p:sp>
        <p:nvSpPr>
          <p:cNvPr id="456" name="Google Shape;456;p9:notes"/>
          <p:cNvSpPr/>
          <p:nvPr>
            <p:ph idx="2" type="sldImg"/>
          </p:nvPr>
        </p:nvSpPr>
        <p:spPr>
          <a:xfrm>
            <a:off x="1254125" y="719137"/>
            <a:ext cx="4794250" cy="3595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2" name="Shape 172"/>
        <p:cNvGrpSpPr/>
        <p:nvPr/>
      </p:nvGrpSpPr>
      <p:grpSpPr>
        <a:xfrm>
          <a:off x="0" y="0"/>
          <a:ext cx="0" cy="0"/>
          <a:chOff x="0" y="0"/>
          <a:chExt cx="0" cy="0"/>
        </a:xfrm>
      </p:grpSpPr>
      <p:sp>
        <p:nvSpPr>
          <p:cNvPr id="173" name="Google Shape;173;p48"/>
          <p:cNvSpPr txBox="1"/>
          <p:nvPr>
            <p:ph type="title"/>
          </p:nvPr>
        </p:nvSpPr>
        <p:spPr>
          <a:xfrm>
            <a:off x="1171575" y="0"/>
            <a:ext cx="7772400" cy="8445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4" name="Google Shape;174;p48"/>
          <p:cNvSpPr txBox="1"/>
          <p:nvPr>
            <p:ph idx="1" type="body"/>
          </p:nvPr>
        </p:nvSpPr>
        <p:spPr>
          <a:xfrm>
            <a:off x="1409700" y="1323975"/>
            <a:ext cx="7029450" cy="4114800"/>
          </a:xfrm>
          <a:prstGeom prst="rect">
            <a:avLst/>
          </a:prstGeom>
          <a:noFill/>
          <a:ln>
            <a:noFill/>
          </a:ln>
        </p:spPr>
        <p:txBody>
          <a:bodyPr anchorCtr="0" anchor="t" bIns="45700" lIns="91425" spcFirstLastPara="1" rIns="91425" wrap="square" tIns="45700">
            <a:noAutofit/>
          </a:bodyPr>
          <a:lstStyle>
            <a:lvl1pPr indent="-331470" lvl="0" marL="457200" algn="l">
              <a:spcBef>
                <a:spcPts val="360"/>
              </a:spcBef>
              <a:spcAft>
                <a:spcPts val="0"/>
              </a:spcAft>
              <a:buSzPts val="1620"/>
              <a:buChar char="●"/>
              <a:defRPr/>
            </a:lvl1pPr>
            <a:lvl2pPr indent="-331469" lvl="1" marL="914400" algn="l">
              <a:spcBef>
                <a:spcPts val="360"/>
              </a:spcBef>
              <a:spcAft>
                <a:spcPts val="0"/>
              </a:spcAft>
              <a:buSzPts val="162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5" name="Google Shape;175;p48"/>
          <p:cNvSpPr txBox="1"/>
          <p:nvPr>
            <p:ph idx="11" type="ftr"/>
          </p:nvPr>
        </p:nvSpPr>
        <p:spPr>
          <a:xfrm>
            <a:off x="117475" y="6537325"/>
            <a:ext cx="2895600" cy="3206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1" name="Shape 211"/>
        <p:cNvGrpSpPr/>
        <p:nvPr/>
      </p:nvGrpSpPr>
      <p:grpSpPr>
        <a:xfrm>
          <a:off x="0" y="0"/>
          <a:ext cx="0" cy="0"/>
          <a:chOff x="0" y="0"/>
          <a:chExt cx="0" cy="0"/>
        </a:xfrm>
      </p:grpSpPr>
      <p:sp>
        <p:nvSpPr>
          <p:cNvPr id="212" name="Google Shape;212;p5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3" name="Google Shape;213;p5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800"/>
              <a:buNone/>
              <a:defRPr sz="2000"/>
            </a:lvl1pPr>
            <a:lvl2pPr indent="-228600" lvl="1" marL="914400" algn="l">
              <a:spcBef>
                <a:spcPts val="360"/>
              </a:spcBef>
              <a:spcAft>
                <a:spcPts val="0"/>
              </a:spcAft>
              <a:buSzPts val="1620"/>
              <a:buNone/>
              <a:defRPr sz="1800"/>
            </a:lvl2pPr>
            <a:lvl3pPr indent="-228600" lvl="2" marL="1371600" algn="l">
              <a:spcBef>
                <a:spcPts val="320"/>
              </a:spcBef>
              <a:spcAft>
                <a:spcPts val="0"/>
              </a:spcAft>
              <a:buSzPts val="1440"/>
              <a:buNone/>
              <a:defRPr sz="1600"/>
            </a:lvl3pPr>
            <a:lvl4pPr indent="-228600" lvl="3" marL="1828800" algn="l">
              <a:spcBef>
                <a:spcPts val="280"/>
              </a:spcBef>
              <a:spcAft>
                <a:spcPts val="0"/>
              </a:spcAft>
              <a:buSzPts val="1400"/>
              <a:buFont typeface="Helvetica Neue"/>
              <a:buNone/>
              <a:defRPr sz="1400"/>
            </a:lvl4pPr>
            <a:lvl5pPr indent="-228600" lvl="4" marL="2286000" algn="l">
              <a:spcBef>
                <a:spcPts val="280"/>
              </a:spcBef>
              <a:spcAft>
                <a:spcPts val="0"/>
              </a:spcAft>
              <a:buClr>
                <a:schemeClr val="dk1"/>
              </a:buClr>
              <a:buSzPts val="1400"/>
              <a:buFont typeface="Helvetica Neue"/>
              <a:buNone/>
              <a:defRPr sz="1400"/>
            </a:lvl5pPr>
            <a:lvl6pPr indent="-228600" lvl="5" marL="2743200" algn="l">
              <a:spcBef>
                <a:spcPts val="280"/>
              </a:spcBef>
              <a:spcAft>
                <a:spcPts val="0"/>
              </a:spcAft>
              <a:buClr>
                <a:schemeClr val="dk1"/>
              </a:buClr>
              <a:buSzPts val="1400"/>
              <a:buFont typeface="Helvetica Neue"/>
              <a:buNone/>
              <a:defRPr sz="1400"/>
            </a:lvl6pPr>
            <a:lvl7pPr indent="-228600" lvl="6" marL="3200400" algn="l">
              <a:spcBef>
                <a:spcPts val="280"/>
              </a:spcBef>
              <a:spcAft>
                <a:spcPts val="0"/>
              </a:spcAft>
              <a:buClr>
                <a:schemeClr val="dk1"/>
              </a:buClr>
              <a:buSzPts val="1400"/>
              <a:buFont typeface="Helvetica Neue"/>
              <a:buNone/>
              <a:defRPr sz="1400"/>
            </a:lvl7pPr>
            <a:lvl8pPr indent="-228600" lvl="7" marL="3657600" algn="l">
              <a:spcBef>
                <a:spcPts val="280"/>
              </a:spcBef>
              <a:spcAft>
                <a:spcPts val="0"/>
              </a:spcAft>
              <a:buClr>
                <a:schemeClr val="dk1"/>
              </a:buClr>
              <a:buSzPts val="1400"/>
              <a:buFont typeface="Helvetica Neue"/>
              <a:buNone/>
              <a:defRPr sz="1400"/>
            </a:lvl8pPr>
            <a:lvl9pPr indent="-228600" lvl="8" marL="4114800" algn="l">
              <a:spcBef>
                <a:spcPts val="280"/>
              </a:spcBef>
              <a:spcAft>
                <a:spcPts val="0"/>
              </a:spcAft>
              <a:buClr>
                <a:schemeClr val="dk1"/>
              </a:buClr>
              <a:buSzPts val="1400"/>
              <a:buFont typeface="Helvetica Neue"/>
              <a:buNone/>
              <a:defRPr sz="1400"/>
            </a:lvl9pPr>
          </a:lstStyle>
          <a:p/>
        </p:txBody>
      </p:sp>
      <p:sp>
        <p:nvSpPr>
          <p:cNvPr id="214" name="Google Shape;214;p59"/>
          <p:cNvSpPr txBox="1"/>
          <p:nvPr>
            <p:ph idx="11" type="ftr"/>
          </p:nvPr>
        </p:nvSpPr>
        <p:spPr>
          <a:xfrm>
            <a:off x="117475" y="6537325"/>
            <a:ext cx="2895600" cy="3206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378" name="Shape 378"/>
        <p:cNvGrpSpPr/>
        <p:nvPr/>
      </p:nvGrpSpPr>
      <p:grpSpPr>
        <a:xfrm>
          <a:off x="0" y="0"/>
          <a:ext cx="0" cy="0"/>
          <a:chOff x="0" y="0"/>
          <a:chExt cx="0" cy="0"/>
        </a:xfrm>
      </p:grpSpPr>
      <p:sp>
        <p:nvSpPr>
          <p:cNvPr id="379" name="Google Shape;379;p52"/>
          <p:cNvSpPr txBox="1"/>
          <p:nvPr>
            <p:ph type="title"/>
          </p:nvPr>
        </p:nvSpPr>
        <p:spPr>
          <a:xfrm>
            <a:off x="762000" y="762000"/>
            <a:ext cx="8382000" cy="609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0" name="Google Shape;380;p52"/>
          <p:cNvSpPr txBox="1"/>
          <p:nvPr>
            <p:ph idx="1" type="body"/>
          </p:nvPr>
        </p:nvSpPr>
        <p:spPr>
          <a:xfrm>
            <a:off x="762000" y="1600200"/>
            <a:ext cx="4114800" cy="5181600"/>
          </a:xfrm>
          <a:prstGeom prst="rect">
            <a:avLst/>
          </a:prstGeom>
          <a:noFill/>
          <a:ln>
            <a:noFill/>
          </a:ln>
        </p:spPr>
        <p:txBody>
          <a:bodyPr anchorCtr="0" anchor="t" bIns="45700" lIns="91425" spcFirstLastPara="1" rIns="91425" wrap="square" tIns="45700">
            <a:noAutofit/>
          </a:bodyPr>
          <a:lstStyle>
            <a:lvl1pPr indent="-331470" lvl="0" marL="457200" algn="l">
              <a:spcBef>
                <a:spcPts val="360"/>
              </a:spcBef>
              <a:spcAft>
                <a:spcPts val="0"/>
              </a:spcAft>
              <a:buSzPts val="1620"/>
              <a:buChar char="●"/>
              <a:defRPr/>
            </a:lvl1pPr>
            <a:lvl2pPr indent="-331469" lvl="1" marL="914400" algn="l">
              <a:spcBef>
                <a:spcPts val="360"/>
              </a:spcBef>
              <a:spcAft>
                <a:spcPts val="0"/>
              </a:spcAft>
              <a:buSzPts val="162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1" name="Google Shape;381;p52"/>
          <p:cNvSpPr txBox="1"/>
          <p:nvPr>
            <p:ph idx="2" type="body"/>
          </p:nvPr>
        </p:nvSpPr>
        <p:spPr>
          <a:xfrm>
            <a:off x="5029200" y="1600200"/>
            <a:ext cx="4114800" cy="5181600"/>
          </a:xfrm>
          <a:prstGeom prst="rect">
            <a:avLst/>
          </a:prstGeom>
          <a:noFill/>
          <a:ln>
            <a:noFill/>
          </a:ln>
        </p:spPr>
        <p:txBody>
          <a:bodyPr anchorCtr="0" anchor="t" bIns="45700" lIns="91425" spcFirstLastPara="1" rIns="91425" wrap="square" tIns="45700">
            <a:noAutofit/>
          </a:bodyPr>
          <a:lstStyle>
            <a:lvl1pPr indent="-331470" lvl="0" marL="457200" algn="l">
              <a:spcBef>
                <a:spcPts val="360"/>
              </a:spcBef>
              <a:spcAft>
                <a:spcPts val="0"/>
              </a:spcAft>
              <a:buSzPts val="1620"/>
              <a:buChar char="●"/>
              <a:defRPr/>
            </a:lvl1pPr>
            <a:lvl2pPr indent="-331469" lvl="1" marL="914400" algn="l">
              <a:spcBef>
                <a:spcPts val="360"/>
              </a:spcBef>
              <a:spcAft>
                <a:spcPts val="0"/>
              </a:spcAft>
              <a:buSzPts val="162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2" name="Google Shape;382;p52"/>
          <p:cNvSpPr txBox="1"/>
          <p:nvPr>
            <p:ph idx="11" type="ftr"/>
          </p:nvPr>
        </p:nvSpPr>
        <p:spPr>
          <a:xfrm>
            <a:off x="117475" y="6537325"/>
            <a:ext cx="2895600" cy="3206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92" name="Shape 392"/>
        <p:cNvGrpSpPr/>
        <p:nvPr/>
      </p:nvGrpSpPr>
      <p:grpSpPr>
        <a:xfrm>
          <a:off x="0" y="0"/>
          <a:ext cx="0" cy="0"/>
          <a:chOff x="0" y="0"/>
          <a:chExt cx="0" cy="0"/>
        </a:xfrm>
      </p:grpSpPr>
      <p:sp>
        <p:nvSpPr>
          <p:cNvPr id="393" name="Google Shape;393;p61"/>
          <p:cNvSpPr txBox="1"/>
          <p:nvPr>
            <p:ph type="ctrTitle"/>
          </p:nvPr>
        </p:nvSpPr>
        <p:spPr>
          <a:xfrm>
            <a:off x="1179513" y="182563"/>
            <a:ext cx="7772400" cy="70643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0" sz="2000">
                <a:latin typeface="Helvetica Neue"/>
                <a:ea typeface="Helvetica Neue"/>
                <a:cs typeface="Helvetica Neue"/>
                <a:sym typeface="Helvetica Neu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4" name="Google Shape;394;p6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l">
              <a:spcBef>
                <a:spcPts val="400"/>
              </a:spcBef>
              <a:spcAft>
                <a:spcPts val="0"/>
              </a:spcAft>
              <a:buSzPts val="1800"/>
              <a:buFont typeface="Arial"/>
              <a:buNone/>
              <a:defRPr/>
            </a:lvl1pPr>
            <a:lvl2pPr lvl="1" algn="l">
              <a:spcBef>
                <a:spcPts val="360"/>
              </a:spcBef>
              <a:spcAft>
                <a:spcPts val="0"/>
              </a:spcAft>
              <a:buSzPts val="1620"/>
              <a:buChar char="●"/>
              <a:defRPr/>
            </a:lvl2pPr>
            <a:lvl3pPr lvl="2" algn="l">
              <a:spcBef>
                <a:spcPts val="360"/>
              </a:spcBef>
              <a:spcAft>
                <a:spcPts val="0"/>
              </a:spcAft>
              <a:buSzPts val="1620"/>
              <a:buChar char="●"/>
              <a:defRPr/>
            </a:lvl3pPr>
            <a:lvl4pPr lvl="3" algn="l">
              <a:spcBef>
                <a:spcPts val="360"/>
              </a:spcBef>
              <a:spcAft>
                <a:spcPts val="0"/>
              </a:spcAft>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
        <p:nvSpPr>
          <p:cNvPr id="395" name="Google Shape;395;p6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6" name="Google Shape;396;p6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7" name="Google Shape;397;p6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660066"/>
              </a:buClr>
              <a:buSzPts val="1400"/>
              <a:buFont typeface="Impact"/>
              <a:buNone/>
              <a:defRPr b="0" i="0" sz="1400" u="none">
                <a:solidFill>
                  <a:srgbClr val="660066"/>
                </a:solidFill>
                <a:latin typeface="Impact"/>
                <a:ea typeface="Impact"/>
                <a:cs typeface="Impact"/>
                <a:sym typeface="Impact"/>
              </a:defRPr>
            </a:lvl1pPr>
            <a:lvl2pPr indent="0" lvl="1" marL="0" marR="0" algn="r">
              <a:lnSpc>
                <a:spcPct val="100000"/>
              </a:lnSpc>
              <a:spcBef>
                <a:spcPts val="0"/>
              </a:spcBef>
              <a:spcAft>
                <a:spcPts val="0"/>
              </a:spcAft>
              <a:buClr>
                <a:srgbClr val="660066"/>
              </a:buClr>
              <a:buSzPts val="1400"/>
              <a:buFont typeface="Impact"/>
              <a:buNone/>
              <a:defRPr b="0" i="0" sz="1400" u="none">
                <a:solidFill>
                  <a:srgbClr val="660066"/>
                </a:solidFill>
                <a:latin typeface="Impact"/>
                <a:ea typeface="Impact"/>
                <a:cs typeface="Impact"/>
                <a:sym typeface="Impact"/>
              </a:defRPr>
            </a:lvl2pPr>
            <a:lvl3pPr indent="0" lvl="2" marL="0" marR="0" algn="r">
              <a:lnSpc>
                <a:spcPct val="100000"/>
              </a:lnSpc>
              <a:spcBef>
                <a:spcPts val="0"/>
              </a:spcBef>
              <a:spcAft>
                <a:spcPts val="0"/>
              </a:spcAft>
              <a:buClr>
                <a:srgbClr val="660066"/>
              </a:buClr>
              <a:buSzPts val="1400"/>
              <a:buFont typeface="Impact"/>
              <a:buNone/>
              <a:defRPr b="0" i="0" sz="1400" u="none">
                <a:solidFill>
                  <a:srgbClr val="660066"/>
                </a:solidFill>
                <a:latin typeface="Impact"/>
                <a:ea typeface="Impact"/>
                <a:cs typeface="Impact"/>
                <a:sym typeface="Impact"/>
              </a:defRPr>
            </a:lvl3pPr>
            <a:lvl4pPr indent="0" lvl="3" marL="0" marR="0" algn="r">
              <a:lnSpc>
                <a:spcPct val="100000"/>
              </a:lnSpc>
              <a:spcBef>
                <a:spcPts val="0"/>
              </a:spcBef>
              <a:spcAft>
                <a:spcPts val="0"/>
              </a:spcAft>
              <a:buClr>
                <a:srgbClr val="660066"/>
              </a:buClr>
              <a:buSzPts val="1400"/>
              <a:buFont typeface="Impact"/>
              <a:buNone/>
              <a:defRPr b="0" i="0" sz="1400" u="none">
                <a:solidFill>
                  <a:srgbClr val="660066"/>
                </a:solidFill>
                <a:latin typeface="Impact"/>
                <a:ea typeface="Impact"/>
                <a:cs typeface="Impact"/>
                <a:sym typeface="Impact"/>
              </a:defRPr>
            </a:lvl4pPr>
            <a:lvl5pPr indent="0" lvl="4" marL="0" marR="0" algn="r">
              <a:lnSpc>
                <a:spcPct val="100000"/>
              </a:lnSpc>
              <a:spcBef>
                <a:spcPts val="0"/>
              </a:spcBef>
              <a:spcAft>
                <a:spcPts val="0"/>
              </a:spcAft>
              <a:buClr>
                <a:srgbClr val="660066"/>
              </a:buClr>
              <a:buSzPts val="1400"/>
              <a:buFont typeface="Impact"/>
              <a:buNone/>
              <a:defRPr b="0" i="0" sz="1400" u="none">
                <a:solidFill>
                  <a:srgbClr val="660066"/>
                </a:solidFill>
                <a:latin typeface="Impact"/>
                <a:ea typeface="Impact"/>
                <a:cs typeface="Impact"/>
                <a:sym typeface="Impact"/>
              </a:defRPr>
            </a:lvl5pPr>
            <a:lvl6pPr indent="0" lvl="5" marL="0" marR="0" algn="r">
              <a:lnSpc>
                <a:spcPct val="100000"/>
              </a:lnSpc>
              <a:spcBef>
                <a:spcPts val="0"/>
              </a:spcBef>
              <a:spcAft>
                <a:spcPts val="0"/>
              </a:spcAft>
              <a:buClr>
                <a:srgbClr val="660066"/>
              </a:buClr>
              <a:buSzPts val="1400"/>
              <a:buFont typeface="Impact"/>
              <a:buNone/>
              <a:defRPr b="0" i="0" sz="1400" u="none">
                <a:solidFill>
                  <a:srgbClr val="660066"/>
                </a:solidFill>
                <a:latin typeface="Impact"/>
                <a:ea typeface="Impact"/>
                <a:cs typeface="Impact"/>
                <a:sym typeface="Impact"/>
              </a:defRPr>
            </a:lvl6pPr>
            <a:lvl7pPr indent="0" lvl="6" marL="0" marR="0" algn="r">
              <a:lnSpc>
                <a:spcPct val="100000"/>
              </a:lnSpc>
              <a:spcBef>
                <a:spcPts val="0"/>
              </a:spcBef>
              <a:spcAft>
                <a:spcPts val="0"/>
              </a:spcAft>
              <a:buClr>
                <a:srgbClr val="660066"/>
              </a:buClr>
              <a:buSzPts val="1400"/>
              <a:buFont typeface="Impact"/>
              <a:buNone/>
              <a:defRPr b="0" i="0" sz="1400" u="none">
                <a:solidFill>
                  <a:srgbClr val="660066"/>
                </a:solidFill>
                <a:latin typeface="Impact"/>
                <a:ea typeface="Impact"/>
                <a:cs typeface="Impact"/>
                <a:sym typeface="Impact"/>
              </a:defRPr>
            </a:lvl7pPr>
            <a:lvl8pPr indent="0" lvl="7" marL="0" marR="0" algn="r">
              <a:lnSpc>
                <a:spcPct val="100000"/>
              </a:lnSpc>
              <a:spcBef>
                <a:spcPts val="0"/>
              </a:spcBef>
              <a:spcAft>
                <a:spcPts val="0"/>
              </a:spcAft>
              <a:buClr>
                <a:srgbClr val="660066"/>
              </a:buClr>
              <a:buSzPts val="1400"/>
              <a:buFont typeface="Impact"/>
              <a:buNone/>
              <a:defRPr b="0" i="0" sz="1400" u="none">
                <a:solidFill>
                  <a:srgbClr val="660066"/>
                </a:solidFill>
                <a:latin typeface="Impact"/>
                <a:ea typeface="Impact"/>
                <a:cs typeface="Impact"/>
                <a:sym typeface="Impact"/>
              </a:defRPr>
            </a:lvl8pPr>
            <a:lvl9pPr indent="0" lvl="8" marL="0" marR="0" algn="r">
              <a:lnSpc>
                <a:spcPct val="100000"/>
              </a:lnSpc>
              <a:spcBef>
                <a:spcPts val="0"/>
              </a:spcBef>
              <a:spcAft>
                <a:spcPts val="0"/>
              </a:spcAft>
              <a:buClr>
                <a:srgbClr val="660066"/>
              </a:buClr>
              <a:buSzPts val="1400"/>
              <a:buFont typeface="Impact"/>
              <a:buNone/>
              <a:defRPr b="0" i="0" sz="1400" u="none">
                <a:solidFill>
                  <a:srgbClr val="66006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6" name="Shape 176"/>
        <p:cNvGrpSpPr/>
        <p:nvPr/>
      </p:nvGrpSpPr>
      <p:grpSpPr>
        <a:xfrm>
          <a:off x="0" y="0"/>
          <a:ext cx="0" cy="0"/>
          <a:chOff x="0" y="0"/>
          <a:chExt cx="0" cy="0"/>
        </a:xfrm>
      </p:grpSpPr>
      <p:sp>
        <p:nvSpPr>
          <p:cNvPr id="177" name="Google Shape;177;p49"/>
          <p:cNvSpPr txBox="1"/>
          <p:nvPr>
            <p:ph type="title"/>
          </p:nvPr>
        </p:nvSpPr>
        <p:spPr>
          <a:xfrm>
            <a:off x="1171575" y="0"/>
            <a:ext cx="7772400" cy="8445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8" name="Google Shape;178;p49"/>
          <p:cNvSpPr txBox="1"/>
          <p:nvPr>
            <p:ph idx="11" type="ftr"/>
          </p:nvPr>
        </p:nvSpPr>
        <p:spPr>
          <a:xfrm>
            <a:off x="117475" y="6537325"/>
            <a:ext cx="2895600" cy="3206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9" name="Shape 179"/>
        <p:cNvGrpSpPr/>
        <p:nvPr/>
      </p:nvGrpSpPr>
      <p:grpSpPr>
        <a:xfrm>
          <a:off x="0" y="0"/>
          <a:ext cx="0" cy="0"/>
          <a:chOff x="0" y="0"/>
          <a:chExt cx="0" cy="0"/>
        </a:xfrm>
      </p:grpSpPr>
      <p:sp>
        <p:nvSpPr>
          <p:cNvPr id="180" name="Google Shape;180;p50"/>
          <p:cNvSpPr txBox="1"/>
          <p:nvPr>
            <p:ph type="title"/>
          </p:nvPr>
        </p:nvSpPr>
        <p:spPr>
          <a:xfrm>
            <a:off x="1171575" y="0"/>
            <a:ext cx="7772400" cy="8445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1" name="Google Shape;181;p50"/>
          <p:cNvSpPr txBox="1"/>
          <p:nvPr>
            <p:ph idx="1" type="body"/>
          </p:nvPr>
        </p:nvSpPr>
        <p:spPr>
          <a:xfrm>
            <a:off x="1409700" y="1323975"/>
            <a:ext cx="3438525" cy="4114800"/>
          </a:xfrm>
          <a:prstGeom prst="rect">
            <a:avLst/>
          </a:prstGeom>
          <a:noFill/>
          <a:ln>
            <a:noFill/>
          </a:ln>
        </p:spPr>
        <p:txBody>
          <a:bodyPr anchorCtr="0" anchor="t" bIns="45700" lIns="91425" spcFirstLastPara="1" rIns="91425" wrap="square" tIns="45700">
            <a:noAutofit/>
          </a:bodyPr>
          <a:lstStyle>
            <a:lvl1pPr indent="-388620" lvl="0" marL="457200" algn="l">
              <a:spcBef>
                <a:spcPts val="560"/>
              </a:spcBef>
              <a:spcAft>
                <a:spcPts val="0"/>
              </a:spcAft>
              <a:buSzPts val="2520"/>
              <a:buChar char="●"/>
              <a:defRPr sz="2800"/>
            </a:lvl1pPr>
            <a:lvl2pPr indent="-365760" lvl="1" marL="914400" algn="l">
              <a:spcBef>
                <a:spcPts val="480"/>
              </a:spcBef>
              <a:spcAft>
                <a:spcPts val="0"/>
              </a:spcAft>
              <a:buSzPts val="2160"/>
              <a:buChar char="●"/>
              <a:defRPr sz="2400"/>
            </a:lvl2pPr>
            <a:lvl3pPr indent="-342900" lvl="2" marL="1371600" algn="l">
              <a:spcBef>
                <a:spcPts val="400"/>
              </a:spcBef>
              <a:spcAft>
                <a:spcPts val="0"/>
              </a:spcAft>
              <a:buSzPts val="1800"/>
              <a:buChar char="●"/>
              <a:defRPr sz="2000"/>
            </a:lvl3pPr>
            <a:lvl4pPr indent="-342900" lvl="3" marL="1828800" algn="l">
              <a:spcBef>
                <a:spcPts val="360"/>
              </a:spcBef>
              <a:spcAft>
                <a:spcPts val="0"/>
              </a:spcAft>
              <a:buSzPts val="1800"/>
              <a:buFont typeface="Helvetica Neue"/>
              <a:buChar char="–"/>
              <a:defRPr sz="1800"/>
            </a:lvl4pPr>
            <a:lvl5pPr indent="-342900" lvl="4" marL="2286000" algn="l">
              <a:spcBef>
                <a:spcPts val="360"/>
              </a:spcBef>
              <a:spcAft>
                <a:spcPts val="0"/>
              </a:spcAft>
              <a:buClr>
                <a:schemeClr val="dk1"/>
              </a:buClr>
              <a:buSzPts val="1800"/>
              <a:buFont typeface="Helvetica Neue"/>
              <a:buChar char="»"/>
              <a:defRPr sz="1800"/>
            </a:lvl5pPr>
            <a:lvl6pPr indent="-342900" lvl="5" marL="2743200" algn="l">
              <a:spcBef>
                <a:spcPts val="360"/>
              </a:spcBef>
              <a:spcAft>
                <a:spcPts val="0"/>
              </a:spcAft>
              <a:buClr>
                <a:schemeClr val="dk1"/>
              </a:buClr>
              <a:buSzPts val="1800"/>
              <a:buFont typeface="Helvetica Neue"/>
              <a:buChar char="»"/>
              <a:defRPr sz="1800"/>
            </a:lvl6pPr>
            <a:lvl7pPr indent="-342900" lvl="6" marL="3200400" algn="l">
              <a:spcBef>
                <a:spcPts val="360"/>
              </a:spcBef>
              <a:spcAft>
                <a:spcPts val="0"/>
              </a:spcAft>
              <a:buClr>
                <a:schemeClr val="dk1"/>
              </a:buClr>
              <a:buSzPts val="1800"/>
              <a:buFont typeface="Helvetica Neue"/>
              <a:buChar char="»"/>
              <a:defRPr sz="1800"/>
            </a:lvl7pPr>
            <a:lvl8pPr indent="-342900" lvl="7" marL="3657600" algn="l">
              <a:spcBef>
                <a:spcPts val="360"/>
              </a:spcBef>
              <a:spcAft>
                <a:spcPts val="0"/>
              </a:spcAft>
              <a:buClr>
                <a:schemeClr val="dk1"/>
              </a:buClr>
              <a:buSzPts val="1800"/>
              <a:buFont typeface="Helvetica Neue"/>
              <a:buChar char="»"/>
              <a:defRPr sz="1800"/>
            </a:lvl8pPr>
            <a:lvl9pPr indent="-342900" lvl="8" marL="4114800" algn="l">
              <a:spcBef>
                <a:spcPts val="360"/>
              </a:spcBef>
              <a:spcAft>
                <a:spcPts val="0"/>
              </a:spcAft>
              <a:buClr>
                <a:schemeClr val="dk1"/>
              </a:buClr>
              <a:buSzPts val="1800"/>
              <a:buFont typeface="Helvetica Neue"/>
              <a:buChar char="»"/>
              <a:defRPr sz="1800"/>
            </a:lvl9pPr>
          </a:lstStyle>
          <a:p/>
        </p:txBody>
      </p:sp>
      <p:sp>
        <p:nvSpPr>
          <p:cNvPr id="182" name="Google Shape;182;p50"/>
          <p:cNvSpPr txBox="1"/>
          <p:nvPr>
            <p:ph idx="2" type="body"/>
          </p:nvPr>
        </p:nvSpPr>
        <p:spPr>
          <a:xfrm>
            <a:off x="5000625" y="1323975"/>
            <a:ext cx="3438525" cy="4114800"/>
          </a:xfrm>
          <a:prstGeom prst="rect">
            <a:avLst/>
          </a:prstGeom>
          <a:noFill/>
          <a:ln>
            <a:noFill/>
          </a:ln>
        </p:spPr>
        <p:txBody>
          <a:bodyPr anchorCtr="0" anchor="t" bIns="45700" lIns="91425" spcFirstLastPara="1" rIns="91425" wrap="square" tIns="45700">
            <a:noAutofit/>
          </a:bodyPr>
          <a:lstStyle>
            <a:lvl1pPr indent="-388620" lvl="0" marL="457200" algn="l">
              <a:spcBef>
                <a:spcPts val="560"/>
              </a:spcBef>
              <a:spcAft>
                <a:spcPts val="0"/>
              </a:spcAft>
              <a:buSzPts val="2520"/>
              <a:buChar char="●"/>
              <a:defRPr sz="2800"/>
            </a:lvl1pPr>
            <a:lvl2pPr indent="-365760" lvl="1" marL="914400" algn="l">
              <a:spcBef>
                <a:spcPts val="480"/>
              </a:spcBef>
              <a:spcAft>
                <a:spcPts val="0"/>
              </a:spcAft>
              <a:buSzPts val="2160"/>
              <a:buChar char="●"/>
              <a:defRPr sz="2400"/>
            </a:lvl2pPr>
            <a:lvl3pPr indent="-342900" lvl="2" marL="1371600" algn="l">
              <a:spcBef>
                <a:spcPts val="400"/>
              </a:spcBef>
              <a:spcAft>
                <a:spcPts val="0"/>
              </a:spcAft>
              <a:buSzPts val="1800"/>
              <a:buChar char="●"/>
              <a:defRPr sz="2000"/>
            </a:lvl3pPr>
            <a:lvl4pPr indent="-342900" lvl="3" marL="1828800" algn="l">
              <a:spcBef>
                <a:spcPts val="360"/>
              </a:spcBef>
              <a:spcAft>
                <a:spcPts val="0"/>
              </a:spcAft>
              <a:buSzPts val="1800"/>
              <a:buFont typeface="Helvetica Neue"/>
              <a:buChar char="–"/>
              <a:defRPr sz="1800"/>
            </a:lvl4pPr>
            <a:lvl5pPr indent="-342900" lvl="4" marL="2286000" algn="l">
              <a:spcBef>
                <a:spcPts val="360"/>
              </a:spcBef>
              <a:spcAft>
                <a:spcPts val="0"/>
              </a:spcAft>
              <a:buClr>
                <a:schemeClr val="dk1"/>
              </a:buClr>
              <a:buSzPts val="1800"/>
              <a:buFont typeface="Helvetica Neue"/>
              <a:buChar char="»"/>
              <a:defRPr sz="1800"/>
            </a:lvl5pPr>
            <a:lvl6pPr indent="-342900" lvl="5" marL="2743200" algn="l">
              <a:spcBef>
                <a:spcPts val="360"/>
              </a:spcBef>
              <a:spcAft>
                <a:spcPts val="0"/>
              </a:spcAft>
              <a:buClr>
                <a:schemeClr val="dk1"/>
              </a:buClr>
              <a:buSzPts val="1800"/>
              <a:buFont typeface="Helvetica Neue"/>
              <a:buChar char="»"/>
              <a:defRPr sz="1800"/>
            </a:lvl6pPr>
            <a:lvl7pPr indent="-342900" lvl="6" marL="3200400" algn="l">
              <a:spcBef>
                <a:spcPts val="360"/>
              </a:spcBef>
              <a:spcAft>
                <a:spcPts val="0"/>
              </a:spcAft>
              <a:buClr>
                <a:schemeClr val="dk1"/>
              </a:buClr>
              <a:buSzPts val="1800"/>
              <a:buFont typeface="Helvetica Neue"/>
              <a:buChar char="»"/>
              <a:defRPr sz="1800"/>
            </a:lvl7pPr>
            <a:lvl8pPr indent="-342900" lvl="7" marL="3657600" algn="l">
              <a:spcBef>
                <a:spcPts val="360"/>
              </a:spcBef>
              <a:spcAft>
                <a:spcPts val="0"/>
              </a:spcAft>
              <a:buClr>
                <a:schemeClr val="dk1"/>
              </a:buClr>
              <a:buSzPts val="1800"/>
              <a:buFont typeface="Helvetica Neue"/>
              <a:buChar char="»"/>
              <a:defRPr sz="1800"/>
            </a:lvl8pPr>
            <a:lvl9pPr indent="-342900" lvl="8" marL="4114800" algn="l">
              <a:spcBef>
                <a:spcPts val="360"/>
              </a:spcBef>
              <a:spcAft>
                <a:spcPts val="0"/>
              </a:spcAft>
              <a:buClr>
                <a:schemeClr val="dk1"/>
              </a:buClr>
              <a:buSzPts val="1800"/>
              <a:buFont typeface="Helvetica Neue"/>
              <a:buChar char="»"/>
              <a:defRPr sz="1800"/>
            </a:lvl9pPr>
          </a:lstStyle>
          <a:p/>
        </p:txBody>
      </p:sp>
      <p:sp>
        <p:nvSpPr>
          <p:cNvPr id="183" name="Google Shape;183;p50"/>
          <p:cNvSpPr txBox="1"/>
          <p:nvPr>
            <p:ph idx="11" type="ftr"/>
          </p:nvPr>
        </p:nvSpPr>
        <p:spPr>
          <a:xfrm>
            <a:off x="117475" y="6537325"/>
            <a:ext cx="2895600" cy="3206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4" name="Shape 184"/>
        <p:cNvGrpSpPr/>
        <p:nvPr/>
      </p:nvGrpSpPr>
      <p:grpSpPr>
        <a:xfrm>
          <a:off x="0" y="0"/>
          <a:ext cx="0" cy="0"/>
          <a:chOff x="0" y="0"/>
          <a:chExt cx="0" cy="0"/>
        </a:xfrm>
      </p:grpSpPr>
      <p:sp>
        <p:nvSpPr>
          <p:cNvPr id="185" name="Google Shape;185;p53"/>
          <p:cNvSpPr txBox="1"/>
          <p:nvPr>
            <p:ph type="title"/>
          </p:nvPr>
        </p:nvSpPr>
        <p:spPr>
          <a:xfrm rot="5400000">
            <a:off x="5253038" y="1747837"/>
            <a:ext cx="5438775" cy="1943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6" name="Google Shape;186;p53"/>
          <p:cNvSpPr txBox="1"/>
          <p:nvPr>
            <p:ph idx="1" type="body"/>
          </p:nvPr>
        </p:nvSpPr>
        <p:spPr>
          <a:xfrm rot="5400000">
            <a:off x="1290638" y="-119063"/>
            <a:ext cx="5438775" cy="5676900"/>
          </a:xfrm>
          <a:prstGeom prst="rect">
            <a:avLst/>
          </a:prstGeom>
          <a:noFill/>
          <a:ln>
            <a:noFill/>
          </a:ln>
        </p:spPr>
        <p:txBody>
          <a:bodyPr anchorCtr="0" anchor="t" bIns="45700" lIns="91425" spcFirstLastPara="1" rIns="91425" wrap="square" tIns="45700">
            <a:noAutofit/>
          </a:bodyPr>
          <a:lstStyle>
            <a:lvl1pPr indent="-331470" lvl="0" marL="457200" algn="l">
              <a:spcBef>
                <a:spcPts val="360"/>
              </a:spcBef>
              <a:spcAft>
                <a:spcPts val="0"/>
              </a:spcAft>
              <a:buSzPts val="1620"/>
              <a:buChar char="●"/>
              <a:defRPr/>
            </a:lvl1pPr>
            <a:lvl2pPr indent="-331469" lvl="1" marL="914400" algn="l">
              <a:spcBef>
                <a:spcPts val="360"/>
              </a:spcBef>
              <a:spcAft>
                <a:spcPts val="0"/>
              </a:spcAft>
              <a:buSzPts val="162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7" name="Google Shape;187;p53"/>
          <p:cNvSpPr txBox="1"/>
          <p:nvPr>
            <p:ph idx="11" type="ftr"/>
          </p:nvPr>
        </p:nvSpPr>
        <p:spPr>
          <a:xfrm>
            <a:off x="117475" y="6537325"/>
            <a:ext cx="2895600" cy="3206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8" name="Shape 188"/>
        <p:cNvGrpSpPr/>
        <p:nvPr/>
      </p:nvGrpSpPr>
      <p:grpSpPr>
        <a:xfrm>
          <a:off x="0" y="0"/>
          <a:ext cx="0" cy="0"/>
          <a:chOff x="0" y="0"/>
          <a:chExt cx="0" cy="0"/>
        </a:xfrm>
      </p:grpSpPr>
      <p:sp>
        <p:nvSpPr>
          <p:cNvPr id="189" name="Google Shape;189;p54"/>
          <p:cNvSpPr txBox="1"/>
          <p:nvPr>
            <p:ph type="title"/>
          </p:nvPr>
        </p:nvSpPr>
        <p:spPr>
          <a:xfrm>
            <a:off x="1171575" y="0"/>
            <a:ext cx="7772400" cy="8445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0" name="Google Shape;190;p54"/>
          <p:cNvSpPr txBox="1"/>
          <p:nvPr>
            <p:ph idx="1" type="body"/>
          </p:nvPr>
        </p:nvSpPr>
        <p:spPr>
          <a:xfrm rot="5400000">
            <a:off x="2867025" y="-133350"/>
            <a:ext cx="4114800" cy="7029450"/>
          </a:xfrm>
          <a:prstGeom prst="rect">
            <a:avLst/>
          </a:prstGeom>
          <a:noFill/>
          <a:ln>
            <a:noFill/>
          </a:ln>
        </p:spPr>
        <p:txBody>
          <a:bodyPr anchorCtr="0" anchor="t" bIns="45700" lIns="91425" spcFirstLastPara="1" rIns="91425" wrap="square" tIns="45700">
            <a:noAutofit/>
          </a:bodyPr>
          <a:lstStyle>
            <a:lvl1pPr indent="-331470" lvl="0" marL="457200" algn="l">
              <a:spcBef>
                <a:spcPts val="360"/>
              </a:spcBef>
              <a:spcAft>
                <a:spcPts val="0"/>
              </a:spcAft>
              <a:buSzPts val="1620"/>
              <a:buChar char="●"/>
              <a:defRPr/>
            </a:lvl1pPr>
            <a:lvl2pPr indent="-331469" lvl="1" marL="914400" algn="l">
              <a:spcBef>
                <a:spcPts val="360"/>
              </a:spcBef>
              <a:spcAft>
                <a:spcPts val="0"/>
              </a:spcAft>
              <a:buSzPts val="162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1" name="Google Shape;191;p54"/>
          <p:cNvSpPr txBox="1"/>
          <p:nvPr>
            <p:ph idx="11" type="ftr"/>
          </p:nvPr>
        </p:nvSpPr>
        <p:spPr>
          <a:xfrm>
            <a:off x="117475" y="6537325"/>
            <a:ext cx="2895600" cy="3206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92" name="Shape 192"/>
        <p:cNvGrpSpPr/>
        <p:nvPr/>
      </p:nvGrpSpPr>
      <p:grpSpPr>
        <a:xfrm>
          <a:off x="0" y="0"/>
          <a:ext cx="0" cy="0"/>
          <a:chOff x="0" y="0"/>
          <a:chExt cx="0" cy="0"/>
        </a:xfrm>
      </p:grpSpPr>
      <p:sp>
        <p:nvSpPr>
          <p:cNvPr id="193" name="Google Shape;193;p5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4" name="Google Shape;194;p55"/>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folHlink"/>
              </a:buClr>
              <a:buSzPts val="2880"/>
              <a:buFont typeface="Arial"/>
              <a:buNone/>
              <a:defRPr b="0" i="0" sz="3200" u="none" cap="none" strike="noStrike">
                <a:solidFill>
                  <a:schemeClr val="dk1"/>
                </a:solidFill>
                <a:latin typeface="Helvetica Neue"/>
                <a:ea typeface="Helvetica Neue"/>
                <a:cs typeface="Helvetica Neue"/>
                <a:sym typeface="Helvetica Neue"/>
              </a:defRPr>
            </a:lvl1pPr>
            <a:lvl2pPr lvl="1" marR="0" rtl="0" algn="l">
              <a:spcBef>
                <a:spcPts val="560"/>
              </a:spcBef>
              <a:spcAft>
                <a:spcPts val="0"/>
              </a:spcAft>
              <a:buClr>
                <a:schemeClr val="accent2"/>
              </a:buClr>
              <a:buSzPts val="2520"/>
              <a:buFont typeface="Arial"/>
              <a:buNone/>
              <a:defRPr b="0" i="0" sz="2800" u="none" cap="none" strike="noStrike">
                <a:solidFill>
                  <a:schemeClr val="dk1"/>
                </a:solidFill>
                <a:latin typeface="Helvetica Neue"/>
                <a:ea typeface="Helvetica Neue"/>
                <a:cs typeface="Helvetica Neue"/>
                <a:sym typeface="Helvetica Neue"/>
              </a:defRPr>
            </a:lvl2pPr>
            <a:lvl3pPr lvl="2" marR="0" rtl="0" algn="l">
              <a:spcBef>
                <a:spcPts val="480"/>
              </a:spcBef>
              <a:spcAft>
                <a:spcPts val="0"/>
              </a:spcAft>
              <a:buClr>
                <a:srgbClr val="33CC33"/>
              </a:buClr>
              <a:buSzPts val="2160"/>
              <a:buFont typeface="Arial"/>
              <a:buNone/>
              <a:defRPr b="0" i="0" sz="2400" u="none" cap="none" strike="noStrike">
                <a:solidFill>
                  <a:schemeClr val="dk1"/>
                </a:solidFill>
                <a:latin typeface="Helvetica Neue"/>
                <a:ea typeface="Helvetica Neue"/>
                <a:cs typeface="Helvetica Neue"/>
                <a:sym typeface="Helvetica Neue"/>
              </a:defRPr>
            </a:lvl3pPr>
            <a:lvl4pPr lvl="3" marR="0" rtl="0" algn="l">
              <a:spcBef>
                <a:spcPts val="400"/>
              </a:spcBef>
              <a:spcAft>
                <a:spcPts val="0"/>
              </a:spcAft>
              <a:buClr>
                <a:schemeClr val="hlink"/>
              </a:buClr>
              <a:buSzPts val="2000"/>
              <a:buFont typeface="Helvetica Neue"/>
              <a:buNone/>
              <a:defRPr b="0" i="0" sz="2000" u="none" cap="none" strike="noStrike">
                <a:solidFill>
                  <a:schemeClr val="dk1"/>
                </a:solidFill>
                <a:latin typeface="Helvetica Neue"/>
                <a:ea typeface="Helvetica Neue"/>
                <a:cs typeface="Helvetica Neue"/>
                <a:sym typeface="Helvetica Neue"/>
              </a:defRPr>
            </a:lvl4pPr>
            <a:lvl5pPr lvl="4" marR="0" rtl="0" algn="l">
              <a:spcBef>
                <a:spcPts val="400"/>
              </a:spcBef>
              <a:spcAft>
                <a:spcPts val="0"/>
              </a:spcAft>
              <a:buClr>
                <a:schemeClr val="dk1"/>
              </a:buClr>
              <a:buSzPts val="2000"/>
              <a:buFont typeface="Helvetica Neue"/>
              <a:buNone/>
              <a:defRPr b="0" i="0" sz="2000" u="none" cap="none" strike="noStrike">
                <a:solidFill>
                  <a:schemeClr val="dk1"/>
                </a:solidFill>
                <a:latin typeface="Helvetica Neue"/>
                <a:ea typeface="Helvetica Neue"/>
                <a:cs typeface="Helvetica Neue"/>
                <a:sym typeface="Helvetica Neue"/>
              </a:defRPr>
            </a:lvl5pPr>
            <a:lvl6pPr lvl="5" marR="0" rtl="0" algn="l">
              <a:spcBef>
                <a:spcPts val="400"/>
              </a:spcBef>
              <a:spcAft>
                <a:spcPts val="0"/>
              </a:spcAft>
              <a:buClr>
                <a:schemeClr val="dk1"/>
              </a:buClr>
              <a:buSzPts val="2000"/>
              <a:buFont typeface="Helvetica Neue"/>
              <a:buNone/>
              <a:defRPr b="0" i="0" sz="2000" u="none" cap="none" strike="noStrike">
                <a:solidFill>
                  <a:schemeClr val="dk1"/>
                </a:solidFill>
                <a:latin typeface="Helvetica Neue"/>
                <a:ea typeface="Helvetica Neue"/>
                <a:cs typeface="Helvetica Neue"/>
                <a:sym typeface="Helvetica Neue"/>
              </a:defRPr>
            </a:lvl6pPr>
            <a:lvl7pPr lvl="6" marR="0" rtl="0" algn="l">
              <a:spcBef>
                <a:spcPts val="400"/>
              </a:spcBef>
              <a:spcAft>
                <a:spcPts val="0"/>
              </a:spcAft>
              <a:buClr>
                <a:schemeClr val="dk1"/>
              </a:buClr>
              <a:buSzPts val="2000"/>
              <a:buFont typeface="Helvetica Neue"/>
              <a:buNone/>
              <a:defRPr b="0" i="0" sz="2000" u="none" cap="none" strike="noStrike">
                <a:solidFill>
                  <a:schemeClr val="dk1"/>
                </a:solidFill>
                <a:latin typeface="Helvetica Neue"/>
                <a:ea typeface="Helvetica Neue"/>
                <a:cs typeface="Helvetica Neue"/>
                <a:sym typeface="Helvetica Neue"/>
              </a:defRPr>
            </a:lvl7pPr>
            <a:lvl8pPr lvl="7" marR="0" rtl="0" algn="l">
              <a:spcBef>
                <a:spcPts val="400"/>
              </a:spcBef>
              <a:spcAft>
                <a:spcPts val="0"/>
              </a:spcAft>
              <a:buClr>
                <a:schemeClr val="dk1"/>
              </a:buClr>
              <a:buSzPts val="2000"/>
              <a:buFont typeface="Helvetica Neue"/>
              <a:buNone/>
              <a:defRPr b="0" i="0" sz="2000" u="none" cap="none" strike="noStrike">
                <a:solidFill>
                  <a:schemeClr val="dk1"/>
                </a:solidFill>
                <a:latin typeface="Helvetica Neue"/>
                <a:ea typeface="Helvetica Neue"/>
                <a:cs typeface="Helvetica Neue"/>
                <a:sym typeface="Helvetica Neue"/>
              </a:defRPr>
            </a:lvl8pPr>
            <a:lvl9pPr lvl="8" marR="0" rtl="0" algn="l">
              <a:spcBef>
                <a:spcPts val="400"/>
              </a:spcBef>
              <a:spcAft>
                <a:spcPts val="0"/>
              </a:spcAft>
              <a:buClr>
                <a:schemeClr val="dk1"/>
              </a:buClr>
              <a:buSzPts val="2000"/>
              <a:buFont typeface="Helvetica Neue"/>
              <a:buNone/>
              <a:defRPr b="0" i="0" sz="2000" u="none" cap="none" strike="noStrike">
                <a:solidFill>
                  <a:schemeClr val="dk1"/>
                </a:solidFill>
                <a:latin typeface="Helvetica Neue"/>
                <a:ea typeface="Helvetica Neue"/>
                <a:cs typeface="Helvetica Neue"/>
                <a:sym typeface="Helvetica Neue"/>
              </a:defRPr>
            </a:lvl9pPr>
          </a:lstStyle>
          <a:p/>
        </p:txBody>
      </p:sp>
      <p:sp>
        <p:nvSpPr>
          <p:cNvPr id="195" name="Google Shape;195;p5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260"/>
              <a:buNone/>
              <a:defRPr sz="1400"/>
            </a:lvl1pPr>
            <a:lvl2pPr indent="-228600" lvl="1" marL="914400" algn="l">
              <a:spcBef>
                <a:spcPts val="240"/>
              </a:spcBef>
              <a:spcAft>
                <a:spcPts val="0"/>
              </a:spcAft>
              <a:buSzPts val="1080"/>
              <a:buNone/>
              <a:defRPr sz="1200"/>
            </a:lvl2pPr>
            <a:lvl3pPr indent="-228600" lvl="2" marL="1371600" algn="l">
              <a:spcBef>
                <a:spcPts val="200"/>
              </a:spcBef>
              <a:spcAft>
                <a:spcPts val="0"/>
              </a:spcAft>
              <a:buSzPts val="900"/>
              <a:buNone/>
              <a:defRPr sz="1000"/>
            </a:lvl3pPr>
            <a:lvl4pPr indent="-228600" lvl="3" marL="1828800" algn="l">
              <a:spcBef>
                <a:spcPts val="180"/>
              </a:spcBef>
              <a:spcAft>
                <a:spcPts val="0"/>
              </a:spcAft>
              <a:buSzPts val="900"/>
              <a:buFont typeface="Helvetica Neue"/>
              <a:buNone/>
              <a:defRPr sz="900"/>
            </a:lvl4pPr>
            <a:lvl5pPr indent="-228600" lvl="4" marL="2286000" algn="l">
              <a:spcBef>
                <a:spcPts val="180"/>
              </a:spcBef>
              <a:spcAft>
                <a:spcPts val="0"/>
              </a:spcAft>
              <a:buClr>
                <a:schemeClr val="dk1"/>
              </a:buClr>
              <a:buSzPts val="900"/>
              <a:buFont typeface="Helvetica Neue"/>
              <a:buNone/>
              <a:defRPr sz="900"/>
            </a:lvl5pPr>
            <a:lvl6pPr indent="-228600" lvl="5" marL="2743200" algn="l">
              <a:spcBef>
                <a:spcPts val="180"/>
              </a:spcBef>
              <a:spcAft>
                <a:spcPts val="0"/>
              </a:spcAft>
              <a:buClr>
                <a:schemeClr val="dk1"/>
              </a:buClr>
              <a:buSzPts val="900"/>
              <a:buFont typeface="Helvetica Neue"/>
              <a:buNone/>
              <a:defRPr sz="900"/>
            </a:lvl6pPr>
            <a:lvl7pPr indent="-228600" lvl="6" marL="3200400" algn="l">
              <a:spcBef>
                <a:spcPts val="180"/>
              </a:spcBef>
              <a:spcAft>
                <a:spcPts val="0"/>
              </a:spcAft>
              <a:buClr>
                <a:schemeClr val="dk1"/>
              </a:buClr>
              <a:buSzPts val="900"/>
              <a:buFont typeface="Helvetica Neue"/>
              <a:buNone/>
              <a:defRPr sz="900"/>
            </a:lvl7pPr>
            <a:lvl8pPr indent="-228600" lvl="7" marL="3657600" algn="l">
              <a:spcBef>
                <a:spcPts val="180"/>
              </a:spcBef>
              <a:spcAft>
                <a:spcPts val="0"/>
              </a:spcAft>
              <a:buClr>
                <a:schemeClr val="dk1"/>
              </a:buClr>
              <a:buSzPts val="900"/>
              <a:buFont typeface="Helvetica Neue"/>
              <a:buNone/>
              <a:defRPr sz="900"/>
            </a:lvl8pPr>
            <a:lvl9pPr indent="-228600" lvl="8" marL="4114800" algn="l">
              <a:spcBef>
                <a:spcPts val="180"/>
              </a:spcBef>
              <a:spcAft>
                <a:spcPts val="0"/>
              </a:spcAft>
              <a:buClr>
                <a:schemeClr val="dk1"/>
              </a:buClr>
              <a:buSzPts val="900"/>
              <a:buFont typeface="Helvetica Neue"/>
              <a:buNone/>
              <a:defRPr sz="900"/>
            </a:lvl9pPr>
          </a:lstStyle>
          <a:p/>
        </p:txBody>
      </p:sp>
      <p:sp>
        <p:nvSpPr>
          <p:cNvPr id="196" name="Google Shape;196;p55"/>
          <p:cNvSpPr txBox="1"/>
          <p:nvPr>
            <p:ph idx="11" type="ftr"/>
          </p:nvPr>
        </p:nvSpPr>
        <p:spPr>
          <a:xfrm>
            <a:off x="117475" y="6537325"/>
            <a:ext cx="2895600" cy="3206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97" name="Shape 197"/>
        <p:cNvGrpSpPr/>
        <p:nvPr/>
      </p:nvGrpSpPr>
      <p:grpSpPr>
        <a:xfrm>
          <a:off x="0" y="0"/>
          <a:ext cx="0" cy="0"/>
          <a:chOff x="0" y="0"/>
          <a:chExt cx="0" cy="0"/>
        </a:xfrm>
      </p:grpSpPr>
      <p:sp>
        <p:nvSpPr>
          <p:cNvPr id="198" name="Google Shape;198;p5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9" name="Google Shape;199;p5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11480" lvl="0" marL="457200" algn="l">
              <a:spcBef>
                <a:spcPts val="640"/>
              </a:spcBef>
              <a:spcAft>
                <a:spcPts val="0"/>
              </a:spcAft>
              <a:buSzPts val="2880"/>
              <a:buChar char="●"/>
              <a:defRPr sz="3200"/>
            </a:lvl1pPr>
            <a:lvl2pPr indent="-388619" lvl="1" marL="914400" algn="l">
              <a:spcBef>
                <a:spcPts val="560"/>
              </a:spcBef>
              <a:spcAft>
                <a:spcPts val="0"/>
              </a:spcAft>
              <a:buSzPts val="2520"/>
              <a:buChar char="●"/>
              <a:defRPr sz="2800"/>
            </a:lvl2pPr>
            <a:lvl3pPr indent="-365760" lvl="2" marL="1371600" algn="l">
              <a:spcBef>
                <a:spcPts val="480"/>
              </a:spcBef>
              <a:spcAft>
                <a:spcPts val="0"/>
              </a:spcAft>
              <a:buSzPts val="2160"/>
              <a:buChar char="●"/>
              <a:defRPr sz="2400"/>
            </a:lvl3pPr>
            <a:lvl4pPr indent="-355600" lvl="3" marL="1828800" algn="l">
              <a:spcBef>
                <a:spcPts val="400"/>
              </a:spcBef>
              <a:spcAft>
                <a:spcPts val="0"/>
              </a:spcAft>
              <a:buSzPts val="2000"/>
              <a:buFont typeface="Helvetica Neue"/>
              <a:buChar char="–"/>
              <a:defRPr sz="2000"/>
            </a:lvl4pPr>
            <a:lvl5pPr indent="-355600" lvl="4" marL="2286000" algn="l">
              <a:spcBef>
                <a:spcPts val="400"/>
              </a:spcBef>
              <a:spcAft>
                <a:spcPts val="0"/>
              </a:spcAft>
              <a:buClr>
                <a:schemeClr val="dk1"/>
              </a:buClr>
              <a:buSzPts val="2000"/>
              <a:buFont typeface="Helvetica Neue"/>
              <a:buChar char="»"/>
              <a:defRPr sz="2000"/>
            </a:lvl5pPr>
            <a:lvl6pPr indent="-355600" lvl="5" marL="2743200" algn="l">
              <a:spcBef>
                <a:spcPts val="400"/>
              </a:spcBef>
              <a:spcAft>
                <a:spcPts val="0"/>
              </a:spcAft>
              <a:buClr>
                <a:schemeClr val="dk1"/>
              </a:buClr>
              <a:buSzPts val="2000"/>
              <a:buFont typeface="Helvetica Neue"/>
              <a:buChar char="»"/>
              <a:defRPr sz="2000"/>
            </a:lvl6pPr>
            <a:lvl7pPr indent="-355600" lvl="6" marL="3200400" algn="l">
              <a:spcBef>
                <a:spcPts val="400"/>
              </a:spcBef>
              <a:spcAft>
                <a:spcPts val="0"/>
              </a:spcAft>
              <a:buClr>
                <a:schemeClr val="dk1"/>
              </a:buClr>
              <a:buSzPts val="2000"/>
              <a:buFont typeface="Helvetica Neue"/>
              <a:buChar char="»"/>
              <a:defRPr sz="2000"/>
            </a:lvl7pPr>
            <a:lvl8pPr indent="-355600" lvl="7" marL="3657600" algn="l">
              <a:spcBef>
                <a:spcPts val="400"/>
              </a:spcBef>
              <a:spcAft>
                <a:spcPts val="0"/>
              </a:spcAft>
              <a:buClr>
                <a:schemeClr val="dk1"/>
              </a:buClr>
              <a:buSzPts val="2000"/>
              <a:buFont typeface="Helvetica Neue"/>
              <a:buChar char="»"/>
              <a:defRPr sz="2000"/>
            </a:lvl8pPr>
            <a:lvl9pPr indent="-355600" lvl="8" marL="4114800" algn="l">
              <a:spcBef>
                <a:spcPts val="400"/>
              </a:spcBef>
              <a:spcAft>
                <a:spcPts val="0"/>
              </a:spcAft>
              <a:buClr>
                <a:schemeClr val="dk1"/>
              </a:buClr>
              <a:buSzPts val="2000"/>
              <a:buFont typeface="Helvetica Neue"/>
              <a:buChar char="»"/>
              <a:defRPr sz="2000"/>
            </a:lvl9pPr>
          </a:lstStyle>
          <a:p/>
        </p:txBody>
      </p:sp>
      <p:sp>
        <p:nvSpPr>
          <p:cNvPr id="200" name="Google Shape;200;p5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260"/>
              <a:buNone/>
              <a:defRPr sz="1400"/>
            </a:lvl1pPr>
            <a:lvl2pPr indent="-228600" lvl="1" marL="914400" algn="l">
              <a:spcBef>
                <a:spcPts val="240"/>
              </a:spcBef>
              <a:spcAft>
                <a:spcPts val="0"/>
              </a:spcAft>
              <a:buSzPts val="1080"/>
              <a:buNone/>
              <a:defRPr sz="1200"/>
            </a:lvl2pPr>
            <a:lvl3pPr indent="-228600" lvl="2" marL="1371600" algn="l">
              <a:spcBef>
                <a:spcPts val="200"/>
              </a:spcBef>
              <a:spcAft>
                <a:spcPts val="0"/>
              </a:spcAft>
              <a:buSzPts val="900"/>
              <a:buNone/>
              <a:defRPr sz="1000"/>
            </a:lvl3pPr>
            <a:lvl4pPr indent="-228600" lvl="3" marL="1828800" algn="l">
              <a:spcBef>
                <a:spcPts val="180"/>
              </a:spcBef>
              <a:spcAft>
                <a:spcPts val="0"/>
              </a:spcAft>
              <a:buSzPts val="900"/>
              <a:buFont typeface="Helvetica Neue"/>
              <a:buNone/>
              <a:defRPr sz="900"/>
            </a:lvl4pPr>
            <a:lvl5pPr indent="-228600" lvl="4" marL="2286000" algn="l">
              <a:spcBef>
                <a:spcPts val="180"/>
              </a:spcBef>
              <a:spcAft>
                <a:spcPts val="0"/>
              </a:spcAft>
              <a:buClr>
                <a:schemeClr val="dk1"/>
              </a:buClr>
              <a:buSzPts val="900"/>
              <a:buFont typeface="Helvetica Neue"/>
              <a:buNone/>
              <a:defRPr sz="900"/>
            </a:lvl5pPr>
            <a:lvl6pPr indent="-228600" lvl="5" marL="2743200" algn="l">
              <a:spcBef>
                <a:spcPts val="180"/>
              </a:spcBef>
              <a:spcAft>
                <a:spcPts val="0"/>
              </a:spcAft>
              <a:buClr>
                <a:schemeClr val="dk1"/>
              </a:buClr>
              <a:buSzPts val="900"/>
              <a:buFont typeface="Helvetica Neue"/>
              <a:buNone/>
              <a:defRPr sz="900"/>
            </a:lvl6pPr>
            <a:lvl7pPr indent="-228600" lvl="6" marL="3200400" algn="l">
              <a:spcBef>
                <a:spcPts val="180"/>
              </a:spcBef>
              <a:spcAft>
                <a:spcPts val="0"/>
              </a:spcAft>
              <a:buClr>
                <a:schemeClr val="dk1"/>
              </a:buClr>
              <a:buSzPts val="900"/>
              <a:buFont typeface="Helvetica Neue"/>
              <a:buNone/>
              <a:defRPr sz="900"/>
            </a:lvl7pPr>
            <a:lvl8pPr indent="-228600" lvl="7" marL="3657600" algn="l">
              <a:spcBef>
                <a:spcPts val="180"/>
              </a:spcBef>
              <a:spcAft>
                <a:spcPts val="0"/>
              </a:spcAft>
              <a:buClr>
                <a:schemeClr val="dk1"/>
              </a:buClr>
              <a:buSzPts val="900"/>
              <a:buFont typeface="Helvetica Neue"/>
              <a:buNone/>
              <a:defRPr sz="900"/>
            </a:lvl8pPr>
            <a:lvl9pPr indent="-228600" lvl="8" marL="4114800" algn="l">
              <a:spcBef>
                <a:spcPts val="180"/>
              </a:spcBef>
              <a:spcAft>
                <a:spcPts val="0"/>
              </a:spcAft>
              <a:buClr>
                <a:schemeClr val="dk1"/>
              </a:buClr>
              <a:buSzPts val="900"/>
              <a:buFont typeface="Helvetica Neue"/>
              <a:buNone/>
              <a:defRPr sz="900"/>
            </a:lvl9pPr>
          </a:lstStyle>
          <a:p/>
        </p:txBody>
      </p:sp>
      <p:sp>
        <p:nvSpPr>
          <p:cNvPr id="201" name="Google Shape;201;p56"/>
          <p:cNvSpPr txBox="1"/>
          <p:nvPr>
            <p:ph idx="11" type="ftr"/>
          </p:nvPr>
        </p:nvSpPr>
        <p:spPr>
          <a:xfrm>
            <a:off x="117475" y="6537325"/>
            <a:ext cx="2895600" cy="3206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2" name="Shape 202"/>
        <p:cNvGrpSpPr/>
        <p:nvPr/>
      </p:nvGrpSpPr>
      <p:grpSpPr>
        <a:xfrm>
          <a:off x="0" y="0"/>
          <a:ext cx="0" cy="0"/>
          <a:chOff x="0" y="0"/>
          <a:chExt cx="0" cy="0"/>
        </a:xfrm>
      </p:grpSpPr>
      <p:sp>
        <p:nvSpPr>
          <p:cNvPr id="203" name="Google Shape;203;p57"/>
          <p:cNvSpPr txBox="1"/>
          <p:nvPr>
            <p:ph idx="11" type="ftr"/>
          </p:nvPr>
        </p:nvSpPr>
        <p:spPr>
          <a:xfrm>
            <a:off x="117475" y="6537325"/>
            <a:ext cx="2895600" cy="3206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04" name="Shape 204"/>
        <p:cNvGrpSpPr/>
        <p:nvPr/>
      </p:nvGrpSpPr>
      <p:grpSpPr>
        <a:xfrm>
          <a:off x="0" y="0"/>
          <a:ext cx="0" cy="0"/>
          <a:chOff x="0" y="0"/>
          <a:chExt cx="0" cy="0"/>
        </a:xfrm>
      </p:grpSpPr>
      <p:sp>
        <p:nvSpPr>
          <p:cNvPr id="205" name="Google Shape;205;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6" name="Google Shape;206;p5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160"/>
              <a:buNone/>
              <a:defRPr b="1" sz="2400"/>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620"/>
              <a:buNone/>
              <a:defRPr b="1" sz="1800"/>
            </a:lvl3pPr>
            <a:lvl4pPr indent="-228600" lvl="3" marL="1828800" algn="l">
              <a:spcBef>
                <a:spcPts val="320"/>
              </a:spcBef>
              <a:spcAft>
                <a:spcPts val="0"/>
              </a:spcAft>
              <a:buSzPts val="1600"/>
              <a:buFont typeface="Helvetica Neue"/>
              <a:buNone/>
              <a:defRPr b="1" sz="1600"/>
            </a:lvl4pPr>
            <a:lvl5pPr indent="-228600" lvl="4" marL="2286000" algn="l">
              <a:spcBef>
                <a:spcPts val="320"/>
              </a:spcBef>
              <a:spcAft>
                <a:spcPts val="0"/>
              </a:spcAft>
              <a:buClr>
                <a:schemeClr val="dk1"/>
              </a:buClr>
              <a:buSzPts val="1600"/>
              <a:buFont typeface="Helvetica Neue"/>
              <a:buNone/>
              <a:defRPr b="1" sz="1600"/>
            </a:lvl5pPr>
            <a:lvl6pPr indent="-228600" lvl="5" marL="2743200" algn="l">
              <a:spcBef>
                <a:spcPts val="320"/>
              </a:spcBef>
              <a:spcAft>
                <a:spcPts val="0"/>
              </a:spcAft>
              <a:buClr>
                <a:schemeClr val="dk1"/>
              </a:buClr>
              <a:buSzPts val="1600"/>
              <a:buFont typeface="Helvetica Neue"/>
              <a:buNone/>
              <a:defRPr b="1" sz="1600"/>
            </a:lvl6pPr>
            <a:lvl7pPr indent="-228600" lvl="6" marL="3200400" algn="l">
              <a:spcBef>
                <a:spcPts val="320"/>
              </a:spcBef>
              <a:spcAft>
                <a:spcPts val="0"/>
              </a:spcAft>
              <a:buClr>
                <a:schemeClr val="dk1"/>
              </a:buClr>
              <a:buSzPts val="1600"/>
              <a:buFont typeface="Helvetica Neue"/>
              <a:buNone/>
              <a:defRPr b="1" sz="1600"/>
            </a:lvl7pPr>
            <a:lvl8pPr indent="-228600" lvl="7" marL="3657600" algn="l">
              <a:spcBef>
                <a:spcPts val="320"/>
              </a:spcBef>
              <a:spcAft>
                <a:spcPts val="0"/>
              </a:spcAft>
              <a:buClr>
                <a:schemeClr val="dk1"/>
              </a:buClr>
              <a:buSzPts val="1600"/>
              <a:buFont typeface="Helvetica Neue"/>
              <a:buNone/>
              <a:defRPr b="1" sz="1600"/>
            </a:lvl8pPr>
            <a:lvl9pPr indent="-228600" lvl="8" marL="4114800" algn="l">
              <a:spcBef>
                <a:spcPts val="320"/>
              </a:spcBef>
              <a:spcAft>
                <a:spcPts val="0"/>
              </a:spcAft>
              <a:buClr>
                <a:schemeClr val="dk1"/>
              </a:buClr>
              <a:buSzPts val="1600"/>
              <a:buFont typeface="Helvetica Neue"/>
              <a:buNone/>
              <a:defRPr b="1" sz="1600"/>
            </a:lvl9pPr>
          </a:lstStyle>
          <a:p/>
        </p:txBody>
      </p:sp>
      <p:sp>
        <p:nvSpPr>
          <p:cNvPr id="207" name="Google Shape;207;p5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65760" lvl="0" marL="457200" algn="l">
              <a:spcBef>
                <a:spcPts val="480"/>
              </a:spcBef>
              <a:spcAft>
                <a:spcPts val="0"/>
              </a:spcAft>
              <a:buSzPts val="2160"/>
              <a:buChar char="●"/>
              <a:defRPr sz="2400"/>
            </a:lvl1pPr>
            <a:lvl2pPr indent="-342900" lvl="1" marL="914400" algn="l">
              <a:spcBef>
                <a:spcPts val="400"/>
              </a:spcBef>
              <a:spcAft>
                <a:spcPts val="0"/>
              </a:spcAft>
              <a:buSzPts val="1800"/>
              <a:buChar char="●"/>
              <a:defRPr sz="2000"/>
            </a:lvl2pPr>
            <a:lvl3pPr indent="-331469" lvl="2" marL="1371600" algn="l">
              <a:spcBef>
                <a:spcPts val="360"/>
              </a:spcBef>
              <a:spcAft>
                <a:spcPts val="0"/>
              </a:spcAft>
              <a:buSzPts val="1620"/>
              <a:buChar char="●"/>
              <a:defRPr sz="1800"/>
            </a:lvl3pPr>
            <a:lvl4pPr indent="-330200" lvl="3" marL="1828800" algn="l">
              <a:spcBef>
                <a:spcPts val="320"/>
              </a:spcBef>
              <a:spcAft>
                <a:spcPts val="0"/>
              </a:spcAft>
              <a:buSzPts val="1600"/>
              <a:buFont typeface="Helvetica Neue"/>
              <a:buChar char="–"/>
              <a:defRPr sz="1600"/>
            </a:lvl4pPr>
            <a:lvl5pPr indent="-330200" lvl="4" marL="2286000" algn="l">
              <a:spcBef>
                <a:spcPts val="320"/>
              </a:spcBef>
              <a:spcAft>
                <a:spcPts val="0"/>
              </a:spcAft>
              <a:buClr>
                <a:schemeClr val="dk1"/>
              </a:buClr>
              <a:buSzPts val="1600"/>
              <a:buFont typeface="Helvetica Neue"/>
              <a:buChar char="»"/>
              <a:defRPr sz="1600"/>
            </a:lvl5pPr>
            <a:lvl6pPr indent="-330200" lvl="5" marL="2743200" algn="l">
              <a:spcBef>
                <a:spcPts val="320"/>
              </a:spcBef>
              <a:spcAft>
                <a:spcPts val="0"/>
              </a:spcAft>
              <a:buClr>
                <a:schemeClr val="dk1"/>
              </a:buClr>
              <a:buSzPts val="1600"/>
              <a:buFont typeface="Helvetica Neue"/>
              <a:buChar char="»"/>
              <a:defRPr sz="1600"/>
            </a:lvl6pPr>
            <a:lvl7pPr indent="-330200" lvl="6" marL="3200400" algn="l">
              <a:spcBef>
                <a:spcPts val="320"/>
              </a:spcBef>
              <a:spcAft>
                <a:spcPts val="0"/>
              </a:spcAft>
              <a:buClr>
                <a:schemeClr val="dk1"/>
              </a:buClr>
              <a:buSzPts val="1600"/>
              <a:buFont typeface="Helvetica Neue"/>
              <a:buChar char="»"/>
              <a:defRPr sz="1600"/>
            </a:lvl7pPr>
            <a:lvl8pPr indent="-330200" lvl="7" marL="3657600" algn="l">
              <a:spcBef>
                <a:spcPts val="320"/>
              </a:spcBef>
              <a:spcAft>
                <a:spcPts val="0"/>
              </a:spcAft>
              <a:buClr>
                <a:schemeClr val="dk1"/>
              </a:buClr>
              <a:buSzPts val="1600"/>
              <a:buFont typeface="Helvetica Neue"/>
              <a:buChar char="»"/>
              <a:defRPr sz="1600"/>
            </a:lvl8pPr>
            <a:lvl9pPr indent="-330200" lvl="8" marL="4114800" algn="l">
              <a:spcBef>
                <a:spcPts val="320"/>
              </a:spcBef>
              <a:spcAft>
                <a:spcPts val="0"/>
              </a:spcAft>
              <a:buClr>
                <a:schemeClr val="dk1"/>
              </a:buClr>
              <a:buSzPts val="1600"/>
              <a:buFont typeface="Helvetica Neue"/>
              <a:buChar char="»"/>
              <a:defRPr sz="1600"/>
            </a:lvl9pPr>
          </a:lstStyle>
          <a:p/>
        </p:txBody>
      </p:sp>
      <p:sp>
        <p:nvSpPr>
          <p:cNvPr id="208" name="Google Shape;208;p5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160"/>
              <a:buNone/>
              <a:defRPr b="1" sz="2400"/>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620"/>
              <a:buNone/>
              <a:defRPr b="1" sz="1800"/>
            </a:lvl3pPr>
            <a:lvl4pPr indent="-228600" lvl="3" marL="1828800" algn="l">
              <a:spcBef>
                <a:spcPts val="320"/>
              </a:spcBef>
              <a:spcAft>
                <a:spcPts val="0"/>
              </a:spcAft>
              <a:buSzPts val="1600"/>
              <a:buFont typeface="Helvetica Neue"/>
              <a:buNone/>
              <a:defRPr b="1" sz="1600"/>
            </a:lvl4pPr>
            <a:lvl5pPr indent="-228600" lvl="4" marL="2286000" algn="l">
              <a:spcBef>
                <a:spcPts val="320"/>
              </a:spcBef>
              <a:spcAft>
                <a:spcPts val="0"/>
              </a:spcAft>
              <a:buClr>
                <a:schemeClr val="dk1"/>
              </a:buClr>
              <a:buSzPts val="1600"/>
              <a:buFont typeface="Helvetica Neue"/>
              <a:buNone/>
              <a:defRPr b="1" sz="1600"/>
            </a:lvl5pPr>
            <a:lvl6pPr indent="-228600" lvl="5" marL="2743200" algn="l">
              <a:spcBef>
                <a:spcPts val="320"/>
              </a:spcBef>
              <a:spcAft>
                <a:spcPts val="0"/>
              </a:spcAft>
              <a:buClr>
                <a:schemeClr val="dk1"/>
              </a:buClr>
              <a:buSzPts val="1600"/>
              <a:buFont typeface="Helvetica Neue"/>
              <a:buNone/>
              <a:defRPr b="1" sz="1600"/>
            </a:lvl6pPr>
            <a:lvl7pPr indent="-228600" lvl="6" marL="3200400" algn="l">
              <a:spcBef>
                <a:spcPts val="320"/>
              </a:spcBef>
              <a:spcAft>
                <a:spcPts val="0"/>
              </a:spcAft>
              <a:buClr>
                <a:schemeClr val="dk1"/>
              </a:buClr>
              <a:buSzPts val="1600"/>
              <a:buFont typeface="Helvetica Neue"/>
              <a:buNone/>
              <a:defRPr b="1" sz="1600"/>
            </a:lvl7pPr>
            <a:lvl8pPr indent="-228600" lvl="7" marL="3657600" algn="l">
              <a:spcBef>
                <a:spcPts val="320"/>
              </a:spcBef>
              <a:spcAft>
                <a:spcPts val="0"/>
              </a:spcAft>
              <a:buClr>
                <a:schemeClr val="dk1"/>
              </a:buClr>
              <a:buSzPts val="1600"/>
              <a:buFont typeface="Helvetica Neue"/>
              <a:buNone/>
              <a:defRPr b="1" sz="1600"/>
            </a:lvl8pPr>
            <a:lvl9pPr indent="-228600" lvl="8" marL="4114800" algn="l">
              <a:spcBef>
                <a:spcPts val="320"/>
              </a:spcBef>
              <a:spcAft>
                <a:spcPts val="0"/>
              </a:spcAft>
              <a:buClr>
                <a:schemeClr val="dk1"/>
              </a:buClr>
              <a:buSzPts val="1600"/>
              <a:buFont typeface="Helvetica Neue"/>
              <a:buNone/>
              <a:defRPr b="1" sz="1600"/>
            </a:lvl9pPr>
          </a:lstStyle>
          <a:p/>
        </p:txBody>
      </p:sp>
      <p:sp>
        <p:nvSpPr>
          <p:cNvPr id="209" name="Google Shape;209;p5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65760" lvl="0" marL="457200" algn="l">
              <a:spcBef>
                <a:spcPts val="480"/>
              </a:spcBef>
              <a:spcAft>
                <a:spcPts val="0"/>
              </a:spcAft>
              <a:buSzPts val="2160"/>
              <a:buChar char="●"/>
              <a:defRPr sz="2400"/>
            </a:lvl1pPr>
            <a:lvl2pPr indent="-342900" lvl="1" marL="914400" algn="l">
              <a:spcBef>
                <a:spcPts val="400"/>
              </a:spcBef>
              <a:spcAft>
                <a:spcPts val="0"/>
              </a:spcAft>
              <a:buSzPts val="1800"/>
              <a:buChar char="●"/>
              <a:defRPr sz="2000"/>
            </a:lvl2pPr>
            <a:lvl3pPr indent="-331469" lvl="2" marL="1371600" algn="l">
              <a:spcBef>
                <a:spcPts val="360"/>
              </a:spcBef>
              <a:spcAft>
                <a:spcPts val="0"/>
              </a:spcAft>
              <a:buSzPts val="1620"/>
              <a:buChar char="●"/>
              <a:defRPr sz="1800"/>
            </a:lvl3pPr>
            <a:lvl4pPr indent="-330200" lvl="3" marL="1828800" algn="l">
              <a:spcBef>
                <a:spcPts val="320"/>
              </a:spcBef>
              <a:spcAft>
                <a:spcPts val="0"/>
              </a:spcAft>
              <a:buSzPts val="1600"/>
              <a:buFont typeface="Helvetica Neue"/>
              <a:buChar char="–"/>
              <a:defRPr sz="1600"/>
            </a:lvl4pPr>
            <a:lvl5pPr indent="-330200" lvl="4" marL="2286000" algn="l">
              <a:spcBef>
                <a:spcPts val="320"/>
              </a:spcBef>
              <a:spcAft>
                <a:spcPts val="0"/>
              </a:spcAft>
              <a:buClr>
                <a:schemeClr val="dk1"/>
              </a:buClr>
              <a:buSzPts val="1600"/>
              <a:buFont typeface="Helvetica Neue"/>
              <a:buChar char="»"/>
              <a:defRPr sz="1600"/>
            </a:lvl5pPr>
            <a:lvl6pPr indent="-330200" lvl="5" marL="2743200" algn="l">
              <a:spcBef>
                <a:spcPts val="320"/>
              </a:spcBef>
              <a:spcAft>
                <a:spcPts val="0"/>
              </a:spcAft>
              <a:buClr>
                <a:schemeClr val="dk1"/>
              </a:buClr>
              <a:buSzPts val="1600"/>
              <a:buFont typeface="Helvetica Neue"/>
              <a:buChar char="»"/>
              <a:defRPr sz="1600"/>
            </a:lvl6pPr>
            <a:lvl7pPr indent="-330200" lvl="6" marL="3200400" algn="l">
              <a:spcBef>
                <a:spcPts val="320"/>
              </a:spcBef>
              <a:spcAft>
                <a:spcPts val="0"/>
              </a:spcAft>
              <a:buClr>
                <a:schemeClr val="dk1"/>
              </a:buClr>
              <a:buSzPts val="1600"/>
              <a:buFont typeface="Helvetica Neue"/>
              <a:buChar char="»"/>
              <a:defRPr sz="1600"/>
            </a:lvl7pPr>
            <a:lvl8pPr indent="-330200" lvl="7" marL="3657600" algn="l">
              <a:spcBef>
                <a:spcPts val="320"/>
              </a:spcBef>
              <a:spcAft>
                <a:spcPts val="0"/>
              </a:spcAft>
              <a:buClr>
                <a:schemeClr val="dk1"/>
              </a:buClr>
              <a:buSzPts val="1600"/>
              <a:buFont typeface="Helvetica Neue"/>
              <a:buChar char="»"/>
              <a:defRPr sz="1600"/>
            </a:lvl8pPr>
            <a:lvl9pPr indent="-330200" lvl="8" marL="4114800" algn="l">
              <a:spcBef>
                <a:spcPts val="320"/>
              </a:spcBef>
              <a:spcAft>
                <a:spcPts val="0"/>
              </a:spcAft>
              <a:buClr>
                <a:schemeClr val="dk1"/>
              </a:buClr>
              <a:buSzPts val="1600"/>
              <a:buFont typeface="Helvetica Neue"/>
              <a:buChar char="»"/>
              <a:defRPr sz="1600"/>
            </a:lvl9pPr>
          </a:lstStyle>
          <a:p/>
        </p:txBody>
      </p:sp>
      <p:sp>
        <p:nvSpPr>
          <p:cNvPr id="210" name="Google Shape;210;p58"/>
          <p:cNvSpPr txBox="1"/>
          <p:nvPr>
            <p:ph idx="11" type="ftr"/>
          </p:nvPr>
        </p:nvSpPr>
        <p:spPr>
          <a:xfrm>
            <a:off x="117475" y="6537325"/>
            <a:ext cx="2895600" cy="3206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3.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7"/>
          <p:cNvSpPr txBox="1"/>
          <p:nvPr/>
        </p:nvSpPr>
        <p:spPr>
          <a:xfrm>
            <a:off x="0" y="0"/>
            <a:ext cx="9144000" cy="6858000"/>
          </a:xfrm>
          <a:prstGeom prst="rect">
            <a:avLst/>
          </a:prstGeom>
          <a:gradFill>
            <a:gsLst>
              <a:gs pos="0">
                <a:srgbClr val="99CCFF"/>
              </a:gs>
              <a:gs pos="100000">
                <a:schemeClr val="lt2"/>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1" name="Google Shape;11;p47"/>
          <p:cNvSpPr txBox="1"/>
          <p:nvPr>
            <p:ph type="title"/>
          </p:nvPr>
        </p:nvSpPr>
        <p:spPr>
          <a:xfrm>
            <a:off x="1171575" y="0"/>
            <a:ext cx="7772400" cy="8445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1pPr>
            <a:lvl2pPr lvl="1"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2pPr>
            <a:lvl3pPr lvl="2"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3pPr>
            <a:lvl4pPr lvl="3"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4pPr>
            <a:lvl5pPr lvl="4"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5pPr>
            <a:lvl6pPr lvl="5"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6pPr>
            <a:lvl7pPr lvl="6"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7pPr>
            <a:lvl8pPr lvl="7"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8pPr>
            <a:lvl9pPr lvl="8"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9pPr>
          </a:lstStyle>
          <a:p/>
        </p:txBody>
      </p:sp>
      <p:sp>
        <p:nvSpPr>
          <p:cNvPr id="12" name="Google Shape;12;p47"/>
          <p:cNvSpPr txBox="1"/>
          <p:nvPr/>
        </p:nvSpPr>
        <p:spPr>
          <a:xfrm>
            <a:off x="5354637"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Silberschatz, Galvin and  Gagne ©2002</a:t>
            </a:r>
            <a:endParaRPr/>
          </a:p>
        </p:txBody>
      </p:sp>
      <p:sp>
        <p:nvSpPr>
          <p:cNvPr id="13" name="Google Shape;13;p47"/>
          <p:cNvSpPr txBox="1"/>
          <p:nvPr/>
        </p:nvSpPr>
        <p:spPr>
          <a:xfrm>
            <a:off x="4216400" y="6546850"/>
            <a:ext cx="444500" cy="244475"/>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7.</a:t>
            </a: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
        <p:nvSpPr>
          <p:cNvPr id="14" name="Google Shape;14;p47"/>
          <p:cNvSpPr txBox="1"/>
          <p:nvPr>
            <p:ph idx="11" type="ftr"/>
          </p:nvPr>
        </p:nvSpPr>
        <p:spPr>
          <a:xfrm>
            <a:off x="117475" y="6537325"/>
            <a:ext cx="2895600" cy="3206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9pPr>
          </a:lstStyle>
          <a:p/>
        </p:txBody>
      </p:sp>
      <p:grpSp>
        <p:nvGrpSpPr>
          <p:cNvPr id="15" name="Google Shape;15;p47"/>
          <p:cNvGrpSpPr/>
          <p:nvPr/>
        </p:nvGrpSpPr>
        <p:grpSpPr>
          <a:xfrm flipH="1">
            <a:off x="7989887" y="5722937"/>
            <a:ext cx="1154112" cy="1135062"/>
            <a:chOff x="1981" y="2529"/>
            <a:chExt cx="1095" cy="749"/>
          </a:xfrm>
        </p:grpSpPr>
        <p:sp>
          <p:nvSpPr>
            <p:cNvPr id="16" name="Google Shape;16;p47"/>
            <p:cNvSpPr/>
            <p:nvPr/>
          </p:nvSpPr>
          <p:spPr>
            <a:xfrm>
              <a:off x="1981" y="2571"/>
              <a:ext cx="1093" cy="685"/>
            </a:xfrm>
            <a:custGeom>
              <a:rect b="b" l="l" r="r" t="t"/>
              <a:pathLst>
                <a:path extrusionOk="0" h="1713" w="2188">
                  <a:moveTo>
                    <a:pt x="2188" y="1713"/>
                  </a:moveTo>
                  <a:lnTo>
                    <a:pt x="2188" y="1568"/>
                  </a:lnTo>
                  <a:lnTo>
                    <a:pt x="2178" y="1568"/>
                  </a:lnTo>
                  <a:lnTo>
                    <a:pt x="2165" y="1563"/>
                  </a:lnTo>
                  <a:lnTo>
                    <a:pt x="2149" y="1555"/>
                  </a:lnTo>
                  <a:lnTo>
                    <a:pt x="2129" y="1544"/>
                  </a:lnTo>
                  <a:lnTo>
                    <a:pt x="2107" y="1530"/>
                  </a:lnTo>
                  <a:lnTo>
                    <a:pt x="2083" y="1514"/>
                  </a:lnTo>
                  <a:lnTo>
                    <a:pt x="2057" y="1495"/>
                  </a:lnTo>
                  <a:lnTo>
                    <a:pt x="2029" y="1475"/>
                  </a:lnTo>
                  <a:lnTo>
                    <a:pt x="1999" y="1454"/>
                  </a:lnTo>
                  <a:lnTo>
                    <a:pt x="1968" y="1431"/>
                  </a:lnTo>
                  <a:lnTo>
                    <a:pt x="1937" y="1409"/>
                  </a:lnTo>
                  <a:lnTo>
                    <a:pt x="1905" y="1386"/>
                  </a:lnTo>
                  <a:lnTo>
                    <a:pt x="1872" y="1363"/>
                  </a:lnTo>
                  <a:lnTo>
                    <a:pt x="1839" y="1340"/>
                  </a:lnTo>
                  <a:lnTo>
                    <a:pt x="1808" y="1319"/>
                  </a:lnTo>
                  <a:lnTo>
                    <a:pt x="1776" y="1298"/>
                  </a:lnTo>
                  <a:lnTo>
                    <a:pt x="1763" y="1291"/>
                  </a:lnTo>
                  <a:lnTo>
                    <a:pt x="1749" y="1286"/>
                  </a:lnTo>
                  <a:lnTo>
                    <a:pt x="1734" y="1281"/>
                  </a:lnTo>
                  <a:lnTo>
                    <a:pt x="1720" y="1278"/>
                  </a:lnTo>
                  <a:lnTo>
                    <a:pt x="1705" y="1275"/>
                  </a:lnTo>
                  <a:lnTo>
                    <a:pt x="1690" y="1273"/>
                  </a:lnTo>
                  <a:lnTo>
                    <a:pt x="1675" y="1271"/>
                  </a:lnTo>
                  <a:lnTo>
                    <a:pt x="1660" y="1270"/>
                  </a:lnTo>
                  <a:lnTo>
                    <a:pt x="1646" y="1267"/>
                  </a:lnTo>
                  <a:lnTo>
                    <a:pt x="1633" y="1265"/>
                  </a:lnTo>
                  <a:lnTo>
                    <a:pt x="1620" y="1263"/>
                  </a:lnTo>
                  <a:lnTo>
                    <a:pt x="1608" y="1258"/>
                  </a:lnTo>
                  <a:lnTo>
                    <a:pt x="1597" y="1253"/>
                  </a:lnTo>
                  <a:lnTo>
                    <a:pt x="1588" y="1246"/>
                  </a:lnTo>
                  <a:lnTo>
                    <a:pt x="1578" y="1240"/>
                  </a:lnTo>
                  <a:lnTo>
                    <a:pt x="1572" y="1229"/>
                  </a:lnTo>
                  <a:lnTo>
                    <a:pt x="1559" y="1208"/>
                  </a:lnTo>
                  <a:lnTo>
                    <a:pt x="1546" y="1188"/>
                  </a:lnTo>
                  <a:lnTo>
                    <a:pt x="1534" y="1168"/>
                  </a:lnTo>
                  <a:lnTo>
                    <a:pt x="1521" y="1150"/>
                  </a:lnTo>
                  <a:lnTo>
                    <a:pt x="1507" y="1131"/>
                  </a:lnTo>
                  <a:lnTo>
                    <a:pt x="1494" y="1114"/>
                  </a:lnTo>
                  <a:lnTo>
                    <a:pt x="1481" y="1097"/>
                  </a:lnTo>
                  <a:lnTo>
                    <a:pt x="1467" y="1082"/>
                  </a:lnTo>
                  <a:lnTo>
                    <a:pt x="1453" y="1068"/>
                  </a:lnTo>
                  <a:lnTo>
                    <a:pt x="1438" y="1055"/>
                  </a:lnTo>
                  <a:lnTo>
                    <a:pt x="1424" y="1044"/>
                  </a:lnTo>
                  <a:lnTo>
                    <a:pt x="1409" y="1035"/>
                  </a:lnTo>
                  <a:lnTo>
                    <a:pt x="1394" y="1026"/>
                  </a:lnTo>
                  <a:lnTo>
                    <a:pt x="1379" y="1020"/>
                  </a:lnTo>
                  <a:lnTo>
                    <a:pt x="1363" y="1016"/>
                  </a:lnTo>
                  <a:lnTo>
                    <a:pt x="1347" y="1014"/>
                  </a:lnTo>
                  <a:lnTo>
                    <a:pt x="1331" y="1009"/>
                  </a:lnTo>
                  <a:lnTo>
                    <a:pt x="1317" y="1000"/>
                  </a:lnTo>
                  <a:lnTo>
                    <a:pt x="1304" y="987"/>
                  </a:lnTo>
                  <a:lnTo>
                    <a:pt x="1294" y="972"/>
                  </a:lnTo>
                  <a:lnTo>
                    <a:pt x="1282" y="957"/>
                  </a:lnTo>
                  <a:lnTo>
                    <a:pt x="1273" y="942"/>
                  </a:lnTo>
                  <a:lnTo>
                    <a:pt x="1263" y="930"/>
                  </a:lnTo>
                  <a:lnTo>
                    <a:pt x="1254" y="922"/>
                  </a:lnTo>
                  <a:lnTo>
                    <a:pt x="1247" y="916"/>
                  </a:lnTo>
                  <a:lnTo>
                    <a:pt x="1242" y="907"/>
                  </a:lnTo>
                  <a:lnTo>
                    <a:pt x="1237" y="896"/>
                  </a:lnTo>
                  <a:lnTo>
                    <a:pt x="1234" y="885"/>
                  </a:lnTo>
                  <a:lnTo>
                    <a:pt x="1231" y="874"/>
                  </a:lnTo>
                  <a:lnTo>
                    <a:pt x="1228" y="864"/>
                  </a:lnTo>
                  <a:lnTo>
                    <a:pt x="1224" y="856"/>
                  </a:lnTo>
                  <a:lnTo>
                    <a:pt x="1219" y="851"/>
                  </a:lnTo>
                  <a:lnTo>
                    <a:pt x="1214" y="848"/>
                  </a:lnTo>
                  <a:lnTo>
                    <a:pt x="1210" y="843"/>
                  </a:lnTo>
                  <a:lnTo>
                    <a:pt x="1204" y="838"/>
                  </a:lnTo>
                  <a:lnTo>
                    <a:pt x="1199" y="832"/>
                  </a:lnTo>
                  <a:lnTo>
                    <a:pt x="1195" y="826"/>
                  </a:lnTo>
                  <a:lnTo>
                    <a:pt x="1191" y="821"/>
                  </a:lnTo>
                  <a:lnTo>
                    <a:pt x="1188" y="817"/>
                  </a:lnTo>
                  <a:lnTo>
                    <a:pt x="1184" y="815"/>
                  </a:lnTo>
                  <a:lnTo>
                    <a:pt x="1166" y="803"/>
                  </a:lnTo>
                  <a:lnTo>
                    <a:pt x="1152" y="786"/>
                  </a:lnTo>
                  <a:lnTo>
                    <a:pt x="1141" y="764"/>
                  </a:lnTo>
                  <a:lnTo>
                    <a:pt x="1130" y="739"/>
                  </a:lnTo>
                  <a:lnTo>
                    <a:pt x="1120" y="713"/>
                  </a:lnTo>
                  <a:lnTo>
                    <a:pt x="1108" y="688"/>
                  </a:lnTo>
                  <a:lnTo>
                    <a:pt x="1093" y="667"/>
                  </a:lnTo>
                  <a:lnTo>
                    <a:pt x="1075" y="651"/>
                  </a:lnTo>
                  <a:lnTo>
                    <a:pt x="1070" y="649"/>
                  </a:lnTo>
                  <a:lnTo>
                    <a:pt x="1065" y="644"/>
                  </a:lnTo>
                  <a:lnTo>
                    <a:pt x="1057" y="639"/>
                  </a:lnTo>
                  <a:lnTo>
                    <a:pt x="1047" y="635"/>
                  </a:lnTo>
                  <a:lnTo>
                    <a:pt x="1037" y="629"/>
                  </a:lnTo>
                  <a:lnTo>
                    <a:pt x="1027" y="624"/>
                  </a:lnTo>
                  <a:lnTo>
                    <a:pt x="1016" y="621"/>
                  </a:lnTo>
                  <a:lnTo>
                    <a:pt x="1007" y="618"/>
                  </a:lnTo>
                  <a:lnTo>
                    <a:pt x="1000" y="614"/>
                  </a:lnTo>
                  <a:lnTo>
                    <a:pt x="990" y="609"/>
                  </a:lnTo>
                  <a:lnTo>
                    <a:pt x="978" y="603"/>
                  </a:lnTo>
                  <a:lnTo>
                    <a:pt x="964" y="595"/>
                  </a:lnTo>
                  <a:lnTo>
                    <a:pt x="949" y="588"/>
                  </a:lnTo>
                  <a:lnTo>
                    <a:pt x="933" y="582"/>
                  </a:lnTo>
                  <a:lnTo>
                    <a:pt x="917" y="577"/>
                  </a:lnTo>
                  <a:lnTo>
                    <a:pt x="902" y="575"/>
                  </a:lnTo>
                  <a:lnTo>
                    <a:pt x="899" y="574"/>
                  </a:lnTo>
                  <a:lnTo>
                    <a:pt x="894" y="570"/>
                  </a:lnTo>
                  <a:lnTo>
                    <a:pt x="891" y="565"/>
                  </a:lnTo>
                  <a:lnTo>
                    <a:pt x="885" y="559"/>
                  </a:lnTo>
                  <a:lnTo>
                    <a:pt x="879" y="552"/>
                  </a:lnTo>
                  <a:lnTo>
                    <a:pt x="871" y="544"/>
                  </a:lnTo>
                  <a:lnTo>
                    <a:pt x="862" y="538"/>
                  </a:lnTo>
                  <a:lnTo>
                    <a:pt x="849" y="532"/>
                  </a:lnTo>
                  <a:lnTo>
                    <a:pt x="846" y="525"/>
                  </a:lnTo>
                  <a:lnTo>
                    <a:pt x="842" y="512"/>
                  </a:lnTo>
                  <a:lnTo>
                    <a:pt x="839" y="492"/>
                  </a:lnTo>
                  <a:lnTo>
                    <a:pt x="835" y="474"/>
                  </a:lnTo>
                  <a:lnTo>
                    <a:pt x="832" y="469"/>
                  </a:lnTo>
                  <a:lnTo>
                    <a:pt x="825" y="464"/>
                  </a:lnTo>
                  <a:lnTo>
                    <a:pt x="818" y="460"/>
                  </a:lnTo>
                  <a:lnTo>
                    <a:pt x="811" y="457"/>
                  </a:lnTo>
                  <a:lnTo>
                    <a:pt x="798" y="442"/>
                  </a:lnTo>
                  <a:lnTo>
                    <a:pt x="792" y="416"/>
                  </a:lnTo>
                  <a:lnTo>
                    <a:pt x="787" y="391"/>
                  </a:lnTo>
                  <a:lnTo>
                    <a:pt x="778" y="377"/>
                  </a:lnTo>
                  <a:lnTo>
                    <a:pt x="762" y="369"/>
                  </a:lnTo>
                  <a:lnTo>
                    <a:pt x="743" y="356"/>
                  </a:lnTo>
                  <a:lnTo>
                    <a:pt x="721" y="340"/>
                  </a:lnTo>
                  <a:lnTo>
                    <a:pt x="698" y="323"/>
                  </a:lnTo>
                  <a:lnTo>
                    <a:pt x="674" y="305"/>
                  </a:lnTo>
                  <a:lnTo>
                    <a:pt x="651" y="290"/>
                  </a:lnTo>
                  <a:lnTo>
                    <a:pt x="629" y="278"/>
                  </a:lnTo>
                  <a:lnTo>
                    <a:pt x="611" y="271"/>
                  </a:lnTo>
                  <a:lnTo>
                    <a:pt x="605" y="266"/>
                  </a:lnTo>
                  <a:lnTo>
                    <a:pt x="597" y="257"/>
                  </a:lnTo>
                  <a:lnTo>
                    <a:pt x="588" y="244"/>
                  </a:lnTo>
                  <a:lnTo>
                    <a:pt x="578" y="229"/>
                  </a:lnTo>
                  <a:lnTo>
                    <a:pt x="569" y="216"/>
                  </a:lnTo>
                  <a:lnTo>
                    <a:pt x="561" y="203"/>
                  </a:lnTo>
                  <a:lnTo>
                    <a:pt x="554" y="194"/>
                  </a:lnTo>
                  <a:lnTo>
                    <a:pt x="550" y="190"/>
                  </a:lnTo>
                  <a:lnTo>
                    <a:pt x="539" y="187"/>
                  </a:lnTo>
                  <a:lnTo>
                    <a:pt x="528" y="181"/>
                  </a:lnTo>
                  <a:lnTo>
                    <a:pt x="516" y="174"/>
                  </a:lnTo>
                  <a:lnTo>
                    <a:pt x="505" y="165"/>
                  </a:lnTo>
                  <a:lnTo>
                    <a:pt x="494" y="157"/>
                  </a:lnTo>
                  <a:lnTo>
                    <a:pt x="484" y="150"/>
                  </a:lnTo>
                  <a:lnTo>
                    <a:pt x="477" y="144"/>
                  </a:lnTo>
                  <a:lnTo>
                    <a:pt x="471" y="142"/>
                  </a:lnTo>
                  <a:lnTo>
                    <a:pt x="448" y="138"/>
                  </a:lnTo>
                  <a:lnTo>
                    <a:pt x="429" y="133"/>
                  </a:lnTo>
                  <a:lnTo>
                    <a:pt x="410" y="127"/>
                  </a:lnTo>
                  <a:lnTo>
                    <a:pt x="395" y="120"/>
                  </a:lnTo>
                  <a:lnTo>
                    <a:pt x="383" y="114"/>
                  </a:lnTo>
                  <a:lnTo>
                    <a:pt x="371" y="107"/>
                  </a:lnTo>
                  <a:lnTo>
                    <a:pt x="362" y="103"/>
                  </a:lnTo>
                  <a:lnTo>
                    <a:pt x="353" y="100"/>
                  </a:lnTo>
                  <a:lnTo>
                    <a:pt x="330" y="93"/>
                  </a:lnTo>
                  <a:lnTo>
                    <a:pt x="306" y="84"/>
                  </a:lnTo>
                  <a:lnTo>
                    <a:pt x="285" y="73"/>
                  </a:lnTo>
                  <a:lnTo>
                    <a:pt x="263" y="61"/>
                  </a:lnTo>
                  <a:lnTo>
                    <a:pt x="242" y="51"/>
                  </a:lnTo>
                  <a:lnTo>
                    <a:pt x="222" y="42"/>
                  </a:lnTo>
                  <a:lnTo>
                    <a:pt x="205" y="35"/>
                  </a:lnTo>
                  <a:lnTo>
                    <a:pt x="191" y="32"/>
                  </a:lnTo>
                  <a:lnTo>
                    <a:pt x="180" y="32"/>
                  </a:lnTo>
                  <a:lnTo>
                    <a:pt x="167" y="32"/>
                  </a:lnTo>
                  <a:lnTo>
                    <a:pt x="153" y="32"/>
                  </a:lnTo>
                  <a:lnTo>
                    <a:pt x="139" y="31"/>
                  </a:lnTo>
                  <a:lnTo>
                    <a:pt x="126" y="30"/>
                  </a:lnTo>
                  <a:lnTo>
                    <a:pt x="113" y="29"/>
                  </a:lnTo>
                  <a:lnTo>
                    <a:pt x="101" y="27"/>
                  </a:lnTo>
                  <a:lnTo>
                    <a:pt x="91" y="24"/>
                  </a:lnTo>
                  <a:lnTo>
                    <a:pt x="78" y="20"/>
                  </a:lnTo>
                  <a:lnTo>
                    <a:pt x="65" y="15"/>
                  </a:lnTo>
                  <a:lnTo>
                    <a:pt x="52" y="11"/>
                  </a:lnTo>
                  <a:lnTo>
                    <a:pt x="39" y="6"/>
                  </a:lnTo>
                  <a:lnTo>
                    <a:pt x="28" y="2"/>
                  </a:lnTo>
                  <a:lnTo>
                    <a:pt x="16" y="0"/>
                  </a:lnTo>
                  <a:lnTo>
                    <a:pt x="7" y="0"/>
                  </a:lnTo>
                  <a:lnTo>
                    <a:pt x="0" y="2"/>
                  </a:lnTo>
                  <a:lnTo>
                    <a:pt x="0" y="1713"/>
                  </a:lnTo>
                  <a:lnTo>
                    <a:pt x="2188" y="1713"/>
                  </a:lnTo>
                  <a:close/>
                </a:path>
              </a:pathLst>
            </a:custGeom>
            <a:solidFill>
              <a:srgbClr val="9959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7" name="Google Shape;17;p47"/>
            <p:cNvSpPr/>
            <p:nvPr/>
          </p:nvSpPr>
          <p:spPr>
            <a:xfrm>
              <a:off x="1981" y="2872"/>
              <a:ext cx="1093" cy="379"/>
            </a:xfrm>
            <a:custGeom>
              <a:rect b="b" l="l" r="r" t="t"/>
              <a:pathLst>
                <a:path extrusionOk="0" h="1109" w="2188">
                  <a:moveTo>
                    <a:pt x="2094" y="387"/>
                  </a:moveTo>
                  <a:lnTo>
                    <a:pt x="2079" y="386"/>
                  </a:lnTo>
                  <a:lnTo>
                    <a:pt x="2068" y="382"/>
                  </a:lnTo>
                  <a:lnTo>
                    <a:pt x="2059" y="378"/>
                  </a:lnTo>
                  <a:lnTo>
                    <a:pt x="2051" y="373"/>
                  </a:lnTo>
                  <a:lnTo>
                    <a:pt x="2044" y="367"/>
                  </a:lnTo>
                  <a:lnTo>
                    <a:pt x="2038" y="361"/>
                  </a:lnTo>
                  <a:lnTo>
                    <a:pt x="2030" y="355"/>
                  </a:lnTo>
                  <a:lnTo>
                    <a:pt x="2021" y="349"/>
                  </a:lnTo>
                  <a:lnTo>
                    <a:pt x="2009" y="345"/>
                  </a:lnTo>
                  <a:lnTo>
                    <a:pt x="1992" y="344"/>
                  </a:lnTo>
                  <a:lnTo>
                    <a:pt x="1970" y="344"/>
                  </a:lnTo>
                  <a:lnTo>
                    <a:pt x="1947" y="345"/>
                  </a:lnTo>
                  <a:lnTo>
                    <a:pt x="1923" y="346"/>
                  </a:lnTo>
                  <a:lnTo>
                    <a:pt x="1902" y="348"/>
                  </a:lnTo>
                  <a:lnTo>
                    <a:pt x="1885" y="346"/>
                  </a:lnTo>
                  <a:lnTo>
                    <a:pt x="1876" y="345"/>
                  </a:lnTo>
                  <a:lnTo>
                    <a:pt x="1870" y="345"/>
                  </a:lnTo>
                  <a:lnTo>
                    <a:pt x="1863" y="350"/>
                  </a:lnTo>
                  <a:lnTo>
                    <a:pt x="1855" y="356"/>
                  </a:lnTo>
                  <a:lnTo>
                    <a:pt x="1847" y="364"/>
                  </a:lnTo>
                  <a:lnTo>
                    <a:pt x="1839" y="372"/>
                  </a:lnTo>
                  <a:lnTo>
                    <a:pt x="1831" y="380"/>
                  </a:lnTo>
                  <a:lnTo>
                    <a:pt x="1825" y="384"/>
                  </a:lnTo>
                  <a:lnTo>
                    <a:pt x="1822" y="386"/>
                  </a:lnTo>
                  <a:lnTo>
                    <a:pt x="1803" y="381"/>
                  </a:lnTo>
                  <a:lnTo>
                    <a:pt x="1787" y="380"/>
                  </a:lnTo>
                  <a:lnTo>
                    <a:pt x="1773" y="382"/>
                  </a:lnTo>
                  <a:lnTo>
                    <a:pt x="1762" y="387"/>
                  </a:lnTo>
                  <a:lnTo>
                    <a:pt x="1750" y="391"/>
                  </a:lnTo>
                  <a:lnTo>
                    <a:pt x="1740" y="396"/>
                  </a:lnTo>
                  <a:lnTo>
                    <a:pt x="1729" y="401"/>
                  </a:lnTo>
                  <a:lnTo>
                    <a:pt x="1717" y="402"/>
                  </a:lnTo>
                  <a:lnTo>
                    <a:pt x="1712" y="403"/>
                  </a:lnTo>
                  <a:lnTo>
                    <a:pt x="1708" y="406"/>
                  </a:lnTo>
                  <a:lnTo>
                    <a:pt x="1701" y="411"/>
                  </a:lnTo>
                  <a:lnTo>
                    <a:pt x="1695" y="416"/>
                  </a:lnTo>
                  <a:lnTo>
                    <a:pt x="1687" y="420"/>
                  </a:lnTo>
                  <a:lnTo>
                    <a:pt x="1680" y="424"/>
                  </a:lnTo>
                  <a:lnTo>
                    <a:pt x="1671" y="426"/>
                  </a:lnTo>
                  <a:lnTo>
                    <a:pt x="1663" y="425"/>
                  </a:lnTo>
                  <a:lnTo>
                    <a:pt x="1656" y="424"/>
                  </a:lnTo>
                  <a:lnTo>
                    <a:pt x="1644" y="422"/>
                  </a:lnTo>
                  <a:lnTo>
                    <a:pt x="1631" y="422"/>
                  </a:lnTo>
                  <a:lnTo>
                    <a:pt x="1617" y="421"/>
                  </a:lnTo>
                  <a:lnTo>
                    <a:pt x="1600" y="421"/>
                  </a:lnTo>
                  <a:lnTo>
                    <a:pt x="1583" y="421"/>
                  </a:lnTo>
                  <a:lnTo>
                    <a:pt x="1567" y="421"/>
                  </a:lnTo>
                  <a:lnTo>
                    <a:pt x="1551" y="421"/>
                  </a:lnTo>
                  <a:lnTo>
                    <a:pt x="1544" y="421"/>
                  </a:lnTo>
                  <a:lnTo>
                    <a:pt x="1530" y="420"/>
                  </a:lnTo>
                  <a:lnTo>
                    <a:pt x="1514" y="420"/>
                  </a:lnTo>
                  <a:lnTo>
                    <a:pt x="1494" y="419"/>
                  </a:lnTo>
                  <a:lnTo>
                    <a:pt x="1475" y="417"/>
                  </a:lnTo>
                  <a:lnTo>
                    <a:pt x="1454" y="414"/>
                  </a:lnTo>
                  <a:lnTo>
                    <a:pt x="1436" y="412"/>
                  </a:lnTo>
                  <a:lnTo>
                    <a:pt x="1421" y="408"/>
                  </a:lnTo>
                  <a:lnTo>
                    <a:pt x="1416" y="408"/>
                  </a:lnTo>
                  <a:lnTo>
                    <a:pt x="1407" y="410"/>
                  </a:lnTo>
                  <a:lnTo>
                    <a:pt x="1395" y="413"/>
                  </a:lnTo>
                  <a:lnTo>
                    <a:pt x="1383" y="416"/>
                  </a:lnTo>
                  <a:lnTo>
                    <a:pt x="1370" y="418"/>
                  </a:lnTo>
                  <a:lnTo>
                    <a:pt x="1360" y="418"/>
                  </a:lnTo>
                  <a:lnTo>
                    <a:pt x="1350" y="416"/>
                  </a:lnTo>
                  <a:lnTo>
                    <a:pt x="1347" y="410"/>
                  </a:lnTo>
                  <a:lnTo>
                    <a:pt x="1341" y="406"/>
                  </a:lnTo>
                  <a:lnTo>
                    <a:pt x="1327" y="401"/>
                  </a:lnTo>
                  <a:lnTo>
                    <a:pt x="1307" y="394"/>
                  </a:lnTo>
                  <a:lnTo>
                    <a:pt x="1284" y="387"/>
                  </a:lnTo>
                  <a:lnTo>
                    <a:pt x="1260" y="381"/>
                  </a:lnTo>
                  <a:lnTo>
                    <a:pt x="1240" y="375"/>
                  </a:lnTo>
                  <a:lnTo>
                    <a:pt x="1225" y="371"/>
                  </a:lnTo>
                  <a:lnTo>
                    <a:pt x="1217" y="368"/>
                  </a:lnTo>
                  <a:lnTo>
                    <a:pt x="1209" y="367"/>
                  </a:lnTo>
                  <a:lnTo>
                    <a:pt x="1202" y="368"/>
                  </a:lnTo>
                  <a:lnTo>
                    <a:pt x="1197" y="372"/>
                  </a:lnTo>
                  <a:lnTo>
                    <a:pt x="1193" y="376"/>
                  </a:lnTo>
                  <a:lnTo>
                    <a:pt x="1189" y="381"/>
                  </a:lnTo>
                  <a:lnTo>
                    <a:pt x="1184" y="384"/>
                  </a:lnTo>
                  <a:lnTo>
                    <a:pt x="1180" y="387"/>
                  </a:lnTo>
                  <a:lnTo>
                    <a:pt x="1174" y="386"/>
                  </a:lnTo>
                  <a:lnTo>
                    <a:pt x="1158" y="381"/>
                  </a:lnTo>
                  <a:lnTo>
                    <a:pt x="1138" y="376"/>
                  </a:lnTo>
                  <a:lnTo>
                    <a:pt x="1115" y="372"/>
                  </a:lnTo>
                  <a:lnTo>
                    <a:pt x="1091" y="367"/>
                  </a:lnTo>
                  <a:lnTo>
                    <a:pt x="1066" y="363"/>
                  </a:lnTo>
                  <a:lnTo>
                    <a:pt x="1043" y="359"/>
                  </a:lnTo>
                  <a:lnTo>
                    <a:pt x="1020" y="355"/>
                  </a:lnTo>
                  <a:lnTo>
                    <a:pt x="1001" y="351"/>
                  </a:lnTo>
                  <a:lnTo>
                    <a:pt x="995" y="349"/>
                  </a:lnTo>
                  <a:lnTo>
                    <a:pt x="991" y="344"/>
                  </a:lnTo>
                  <a:lnTo>
                    <a:pt x="985" y="340"/>
                  </a:lnTo>
                  <a:lnTo>
                    <a:pt x="981" y="333"/>
                  </a:lnTo>
                  <a:lnTo>
                    <a:pt x="975" y="327"/>
                  </a:lnTo>
                  <a:lnTo>
                    <a:pt x="970" y="321"/>
                  </a:lnTo>
                  <a:lnTo>
                    <a:pt x="966" y="318"/>
                  </a:lnTo>
                  <a:lnTo>
                    <a:pt x="962" y="315"/>
                  </a:lnTo>
                  <a:lnTo>
                    <a:pt x="955" y="314"/>
                  </a:lnTo>
                  <a:lnTo>
                    <a:pt x="946" y="312"/>
                  </a:lnTo>
                  <a:lnTo>
                    <a:pt x="932" y="307"/>
                  </a:lnTo>
                  <a:lnTo>
                    <a:pt x="916" y="303"/>
                  </a:lnTo>
                  <a:lnTo>
                    <a:pt x="899" y="296"/>
                  </a:lnTo>
                  <a:lnTo>
                    <a:pt x="879" y="290"/>
                  </a:lnTo>
                  <a:lnTo>
                    <a:pt x="860" y="282"/>
                  </a:lnTo>
                  <a:lnTo>
                    <a:pt x="839" y="275"/>
                  </a:lnTo>
                  <a:lnTo>
                    <a:pt x="818" y="268"/>
                  </a:lnTo>
                  <a:lnTo>
                    <a:pt x="798" y="261"/>
                  </a:lnTo>
                  <a:lnTo>
                    <a:pt x="780" y="254"/>
                  </a:lnTo>
                  <a:lnTo>
                    <a:pt x="763" y="249"/>
                  </a:lnTo>
                  <a:lnTo>
                    <a:pt x="749" y="244"/>
                  </a:lnTo>
                  <a:lnTo>
                    <a:pt x="737" y="239"/>
                  </a:lnTo>
                  <a:lnTo>
                    <a:pt x="729" y="237"/>
                  </a:lnTo>
                  <a:lnTo>
                    <a:pt x="725" y="236"/>
                  </a:lnTo>
                  <a:lnTo>
                    <a:pt x="703" y="231"/>
                  </a:lnTo>
                  <a:lnTo>
                    <a:pt x="684" y="224"/>
                  </a:lnTo>
                  <a:lnTo>
                    <a:pt x="669" y="215"/>
                  </a:lnTo>
                  <a:lnTo>
                    <a:pt x="657" y="205"/>
                  </a:lnTo>
                  <a:lnTo>
                    <a:pt x="646" y="196"/>
                  </a:lnTo>
                  <a:lnTo>
                    <a:pt x="637" y="186"/>
                  </a:lnTo>
                  <a:lnTo>
                    <a:pt x="629" y="181"/>
                  </a:lnTo>
                  <a:lnTo>
                    <a:pt x="621" y="177"/>
                  </a:lnTo>
                  <a:lnTo>
                    <a:pt x="607" y="174"/>
                  </a:lnTo>
                  <a:lnTo>
                    <a:pt x="591" y="169"/>
                  </a:lnTo>
                  <a:lnTo>
                    <a:pt x="571" y="162"/>
                  </a:lnTo>
                  <a:lnTo>
                    <a:pt x="550" y="155"/>
                  </a:lnTo>
                  <a:lnTo>
                    <a:pt x="527" y="146"/>
                  </a:lnTo>
                  <a:lnTo>
                    <a:pt x="501" y="137"/>
                  </a:lnTo>
                  <a:lnTo>
                    <a:pt x="476" y="128"/>
                  </a:lnTo>
                  <a:lnTo>
                    <a:pt x="451" y="117"/>
                  </a:lnTo>
                  <a:lnTo>
                    <a:pt x="425" y="108"/>
                  </a:lnTo>
                  <a:lnTo>
                    <a:pt x="401" y="99"/>
                  </a:lnTo>
                  <a:lnTo>
                    <a:pt x="378" y="91"/>
                  </a:lnTo>
                  <a:lnTo>
                    <a:pt x="356" y="83"/>
                  </a:lnTo>
                  <a:lnTo>
                    <a:pt x="338" y="77"/>
                  </a:lnTo>
                  <a:lnTo>
                    <a:pt x="321" y="72"/>
                  </a:lnTo>
                  <a:lnTo>
                    <a:pt x="309" y="69"/>
                  </a:lnTo>
                  <a:lnTo>
                    <a:pt x="301" y="68"/>
                  </a:lnTo>
                  <a:lnTo>
                    <a:pt x="286" y="67"/>
                  </a:lnTo>
                  <a:lnTo>
                    <a:pt x="266" y="64"/>
                  </a:lnTo>
                  <a:lnTo>
                    <a:pt x="242" y="60"/>
                  </a:lnTo>
                  <a:lnTo>
                    <a:pt x="217" y="55"/>
                  </a:lnTo>
                  <a:lnTo>
                    <a:pt x="191" y="50"/>
                  </a:lnTo>
                  <a:lnTo>
                    <a:pt x="168" y="46"/>
                  </a:lnTo>
                  <a:lnTo>
                    <a:pt x="150" y="41"/>
                  </a:lnTo>
                  <a:lnTo>
                    <a:pt x="137" y="38"/>
                  </a:lnTo>
                  <a:lnTo>
                    <a:pt x="122" y="33"/>
                  </a:lnTo>
                  <a:lnTo>
                    <a:pt x="104" y="29"/>
                  </a:lnTo>
                  <a:lnTo>
                    <a:pt x="84" y="24"/>
                  </a:lnTo>
                  <a:lnTo>
                    <a:pt x="65" y="18"/>
                  </a:lnTo>
                  <a:lnTo>
                    <a:pt x="45" y="14"/>
                  </a:lnTo>
                  <a:lnTo>
                    <a:pt x="27" y="9"/>
                  </a:lnTo>
                  <a:lnTo>
                    <a:pt x="12" y="4"/>
                  </a:lnTo>
                  <a:lnTo>
                    <a:pt x="0" y="0"/>
                  </a:lnTo>
                  <a:lnTo>
                    <a:pt x="0" y="1109"/>
                  </a:lnTo>
                  <a:lnTo>
                    <a:pt x="2188" y="1109"/>
                  </a:lnTo>
                  <a:lnTo>
                    <a:pt x="2188" y="398"/>
                  </a:lnTo>
                  <a:lnTo>
                    <a:pt x="2172" y="399"/>
                  </a:lnTo>
                  <a:lnTo>
                    <a:pt x="2157" y="399"/>
                  </a:lnTo>
                  <a:lnTo>
                    <a:pt x="2143" y="398"/>
                  </a:lnTo>
                  <a:lnTo>
                    <a:pt x="2132" y="396"/>
                  </a:lnTo>
                  <a:lnTo>
                    <a:pt x="2120" y="393"/>
                  </a:lnTo>
                  <a:lnTo>
                    <a:pt x="2111" y="390"/>
                  </a:lnTo>
                  <a:lnTo>
                    <a:pt x="2102" y="388"/>
                  </a:lnTo>
                  <a:lnTo>
                    <a:pt x="2094" y="387"/>
                  </a:lnTo>
                  <a:close/>
                </a:path>
              </a:pathLst>
            </a:custGeom>
            <a:solidFill>
              <a:srgbClr val="BFA07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8" name="Google Shape;18;p47"/>
            <p:cNvSpPr/>
            <p:nvPr/>
          </p:nvSpPr>
          <p:spPr>
            <a:xfrm>
              <a:off x="1981" y="2529"/>
              <a:ext cx="235" cy="362"/>
            </a:xfrm>
            <a:custGeom>
              <a:rect b="b" l="l" r="r" t="t"/>
              <a:pathLst>
                <a:path extrusionOk="0" h="725" w="470">
                  <a:moveTo>
                    <a:pt x="251" y="725"/>
                  </a:moveTo>
                  <a:lnTo>
                    <a:pt x="244" y="719"/>
                  </a:lnTo>
                  <a:lnTo>
                    <a:pt x="236" y="711"/>
                  </a:lnTo>
                  <a:lnTo>
                    <a:pt x="226" y="702"/>
                  </a:lnTo>
                  <a:lnTo>
                    <a:pt x="214" y="691"/>
                  </a:lnTo>
                  <a:lnTo>
                    <a:pt x="203" y="682"/>
                  </a:lnTo>
                  <a:lnTo>
                    <a:pt x="194" y="673"/>
                  </a:lnTo>
                  <a:lnTo>
                    <a:pt x="187" y="666"/>
                  </a:lnTo>
                  <a:lnTo>
                    <a:pt x="182" y="661"/>
                  </a:lnTo>
                  <a:lnTo>
                    <a:pt x="174" y="639"/>
                  </a:lnTo>
                  <a:lnTo>
                    <a:pt x="165" y="613"/>
                  </a:lnTo>
                  <a:lnTo>
                    <a:pt x="158" y="591"/>
                  </a:lnTo>
                  <a:lnTo>
                    <a:pt x="154" y="582"/>
                  </a:lnTo>
                  <a:lnTo>
                    <a:pt x="146" y="583"/>
                  </a:lnTo>
                  <a:lnTo>
                    <a:pt x="139" y="586"/>
                  </a:lnTo>
                  <a:lnTo>
                    <a:pt x="131" y="592"/>
                  </a:lnTo>
                  <a:lnTo>
                    <a:pt x="121" y="604"/>
                  </a:lnTo>
                  <a:lnTo>
                    <a:pt x="119" y="604"/>
                  </a:lnTo>
                  <a:lnTo>
                    <a:pt x="114" y="602"/>
                  </a:lnTo>
                  <a:lnTo>
                    <a:pt x="108" y="601"/>
                  </a:lnTo>
                  <a:lnTo>
                    <a:pt x="103" y="599"/>
                  </a:lnTo>
                  <a:lnTo>
                    <a:pt x="108" y="593"/>
                  </a:lnTo>
                  <a:lnTo>
                    <a:pt x="114" y="589"/>
                  </a:lnTo>
                  <a:lnTo>
                    <a:pt x="120" y="583"/>
                  </a:lnTo>
                  <a:lnTo>
                    <a:pt x="127" y="578"/>
                  </a:lnTo>
                  <a:lnTo>
                    <a:pt x="133" y="574"/>
                  </a:lnTo>
                  <a:lnTo>
                    <a:pt x="138" y="571"/>
                  </a:lnTo>
                  <a:lnTo>
                    <a:pt x="144" y="569"/>
                  </a:lnTo>
                  <a:lnTo>
                    <a:pt x="150" y="568"/>
                  </a:lnTo>
                  <a:lnTo>
                    <a:pt x="149" y="561"/>
                  </a:lnTo>
                  <a:lnTo>
                    <a:pt x="147" y="556"/>
                  </a:lnTo>
                  <a:lnTo>
                    <a:pt x="147" y="554"/>
                  </a:lnTo>
                  <a:lnTo>
                    <a:pt x="147" y="553"/>
                  </a:lnTo>
                  <a:lnTo>
                    <a:pt x="136" y="552"/>
                  </a:lnTo>
                  <a:lnTo>
                    <a:pt x="136" y="547"/>
                  </a:lnTo>
                  <a:lnTo>
                    <a:pt x="147" y="538"/>
                  </a:lnTo>
                  <a:lnTo>
                    <a:pt x="146" y="533"/>
                  </a:lnTo>
                  <a:lnTo>
                    <a:pt x="143" y="520"/>
                  </a:lnTo>
                  <a:lnTo>
                    <a:pt x="139" y="501"/>
                  </a:lnTo>
                  <a:lnTo>
                    <a:pt x="134" y="480"/>
                  </a:lnTo>
                  <a:lnTo>
                    <a:pt x="128" y="459"/>
                  </a:lnTo>
                  <a:lnTo>
                    <a:pt x="121" y="440"/>
                  </a:lnTo>
                  <a:lnTo>
                    <a:pt x="115" y="427"/>
                  </a:lnTo>
                  <a:lnTo>
                    <a:pt x="111" y="422"/>
                  </a:lnTo>
                  <a:lnTo>
                    <a:pt x="104" y="424"/>
                  </a:lnTo>
                  <a:lnTo>
                    <a:pt x="99" y="429"/>
                  </a:lnTo>
                  <a:lnTo>
                    <a:pt x="97" y="434"/>
                  </a:lnTo>
                  <a:lnTo>
                    <a:pt x="97" y="437"/>
                  </a:lnTo>
                  <a:lnTo>
                    <a:pt x="84" y="438"/>
                  </a:lnTo>
                  <a:lnTo>
                    <a:pt x="91" y="424"/>
                  </a:lnTo>
                  <a:lnTo>
                    <a:pt x="96" y="414"/>
                  </a:lnTo>
                  <a:lnTo>
                    <a:pt x="97" y="407"/>
                  </a:lnTo>
                  <a:lnTo>
                    <a:pt x="97" y="404"/>
                  </a:lnTo>
                  <a:lnTo>
                    <a:pt x="97" y="404"/>
                  </a:lnTo>
                  <a:lnTo>
                    <a:pt x="94" y="403"/>
                  </a:lnTo>
                  <a:lnTo>
                    <a:pt x="90" y="404"/>
                  </a:lnTo>
                  <a:lnTo>
                    <a:pt x="82" y="406"/>
                  </a:lnTo>
                  <a:lnTo>
                    <a:pt x="70" y="411"/>
                  </a:lnTo>
                  <a:lnTo>
                    <a:pt x="53" y="419"/>
                  </a:lnTo>
                  <a:lnTo>
                    <a:pt x="30" y="432"/>
                  </a:lnTo>
                  <a:lnTo>
                    <a:pt x="1" y="449"/>
                  </a:lnTo>
                  <a:lnTo>
                    <a:pt x="9" y="440"/>
                  </a:lnTo>
                  <a:lnTo>
                    <a:pt x="21" y="430"/>
                  </a:lnTo>
                  <a:lnTo>
                    <a:pt x="33" y="419"/>
                  </a:lnTo>
                  <a:lnTo>
                    <a:pt x="47" y="409"/>
                  </a:lnTo>
                  <a:lnTo>
                    <a:pt x="61" y="400"/>
                  </a:lnTo>
                  <a:lnTo>
                    <a:pt x="74" y="392"/>
                  </a:lnTo>
                  <a:lnTo>
                    <a:pt x="85" y="386"/>
                  </a:lnTo>
                  <a:lnTo>
                    <a:pt x="94" y="382"/>
                  </a:lnTo>
                  <a:lnTo>
                    <a:pt x="94" y="381"/>
                  </a:lnTo>
                  <a:lnTo>
                    <a:pt x="96" y="378"/>
                  </a:lnTo>
                  <a:lnTo>
                    <a:pt x="97" y="372"/>
                  </a:lnTo>
                  <a:lnTo>
                    <a:pt x="96" y="364"/>
                  </a:lnTo>
                  <a:lnTo>
                    <a:pt x="94" y="354"/>
                  </a:lnTo>
                  <a:lnTo>
                    <a:pt x="90" y="340"/>
                  </a:lnTo>
                  <a:lnTo>
                    <a:pt x="82" y="324"/>
                  </a:lnTo>
                  <a:lnTo>
                    <a:pt x="71" y="304"/>
                  </a:lnTo>
                  <a:lnTo>
                    <a:pt x="70" y="305"/>
                  </a:lnTo>
                  <a:lnTo>
                    <a:pt x="65" y="306"/>
                  </a:lnTo>
                  <a:lnTo>
                    <a:pt x="58" y="309"/>
                  </a:lnTo>
                  <a:lnTo>
                    <a:pt x="48" y="312"/>
                  </a:lnTo>
                  <a:lnTo>
                    <a:pt x="38" y="316"/>
                  </a:lnTo>
                  <a:lnTo>
                    <a:pt x="25" y="319"/>
                  </a:lnTo>
                  <a:lnTo>
                    <a:pt x="14" y="323"/>
                  </a:lnTo>
                  <a:lnTo>
                    <a:pt x="1" y="326"/>
                  </a:lnTo>
                  <a:lnTo>
                    <a:pt x="8" y="320"/>
                  </a:lnTo>
                  <a:lnTo>
                    <a:pt x="15" y="315"/>
                  </a:lnTo>
                  <a:lnTo>
                    <a:pt x="24" y="309"/>
                  </a:lnTo>
                  <a:lnTo>
                    <a:pt x="33" y="303"/>
                  </a:lnTo>
                  <a:lnTo>
                    <a:pt x="43" y="298"/>
                  </a:lnTo>
                  <a:lnTo>
                    <a:pt x="52" y="294"/>
                  </a:lnTo>
                  <a:lnTo>
                    <a:pt x="60" y="289"/>
                  </a:lnTo>
                  <a:lnTo>
                    <a:pt x="68" y="287"/>
                  </a:lnTo>
                  <a:lnTo>
                    <a:pt x="65" y="277"/>
                  </a:lnTo>
                  <a:lnTo>
                    <a:pt x="60" y="260"/>
                  </a:lnTo>
                  <a:lnTo>
                    <a:pt x="54" y="242"/>
                  </a:lnTo>
                  <a:lnTo>
                    <a:pt x="47" y="222"/>
                  </a:lnTo>
                  <a:lnTo>
                    <a:pt x="40" y="203"/>
                  </a:lnTo>
                  <a:lnTo>
                    <a:pt x="33" y="187"/>
                  </a:lnTo>
                  <a:lnTo>
                    <a:pt x="28" y="176"/>
                  </a:lnTo>
                  <a:lnTo>
                    <a:pt x="23" y="172"/>
                  </a:lnTo>
                  <a:lnTo>
                    <a:pt x="15" y="173"/>
                  </a:lnTo>
                  <a:lnTo>
                    <a:pt x="7" y="174"/>
                  </a:lnTo>
                  <a:lnTo>
                    <a:pt x="2" y="175"/>
                  </a:lnTo>
                  <a:lnTo>
                    <a:pt x="0" y="176"/>
                  </a:lnTo>
                  <a:lnTo>
                    <a:pt x="0" y="168"/>
                  </a:lnTo>
                  <a:lnTo>
                    <a:pt x="2" y="167"/>
                  </a:lnTo>
                  <a:lnTo>
                    <a:pt x="8" y="164"/>
                  </a:lnTo>
                  <a:lnTo>
                    <a:pt x="15" y="161"/>
                  </a:lnTo>
                  <a:lnTo>
                    <a:pt x="23" y="160"/>
                  </a:lnTo>
                  <a:lnTo>
                    <a:pt x="18" y="138"/>
                  </a:lnTo>
                  <a:lnTo>
                    <a:pt x="12" y="115"/>
                  </a:lnTo>
                  <a:lnTo>
                    <a:pt x="5" y="95"/>
                  </a:lnTo>
                  <a:lnTo>
                    <a:pt x="0" y="81"/>
                  </a:lnTo>
                  <a:lnTo>
                    <a:pt x="0" y="0"/>
                  </a:lnTo>
                  <a:lnTo>
                    <a:pt x="8" y="17"/>
                  </a:lnTo>
                  <a:lnTo>
                    <a:pt x="16" y="35"/>
                  </a:lnTo>
                  <a:lnTo>
                    <a:pt x="23" y="51"/>
                  </a:lnTo>
                  <a:lnTo>
                    <a:pt x="29" y="66"/>
                  </a:lnTo>
                  <a:lnTo>
                    <a:pt x="33" y="78"/>
                  </a:lnTo>
                  <a:lnTo>
                    <a:pt x="37" y="90"/>
                  </a:lnTo>
                  <a:lnTo>
                    <a:pt x="38" y="99"/>
                  </a:lnTo>
                  <a:lnTo>
                    <a:pt x="39" y="105"/>
                  </a:lnTo>
                  <a:lnTo>
                    <a:pt x="40" y="112"/>
                  </a:lnTo>
                  <a:lnTo>
                    <a:pt x="45" y="115"/>
                  </a:lnTo>
                  <a:lnTo>
                    <a:pt x="48" y="119"/>
                  </a:lnTo>
                  <a:lnTo>
                    <a:pt x="51" y="123"/>
                  </a:lnTo>
                  <a:lnTo>
                    <a:pt x="54" y="133"/>
                  </a:lnTo>
                  <a:lnTo>
                    <a:pt x="61" y="153"/>
                  </a:lnTo>
                  <a:lnTo>
                    <a:pt x="70" y="181"/>
                  </a:lnTo>
                  <a:lnTo>
                    <a:pt x="82" y="213"/>
                  </a:lnTo>
                  <a:lnTo>
                    <a:pt x="93" y="244"/>
                  </a:lnTo>
                  <a:lnTo>
                    <a:pt x="104" y="273"/>
                  </a:lnTo>
                  <a:lnTo>
                    <a:pt x="111" y="294"/>
                  </a:lnTo>
                  <a:lnTo>
                    <a:pt x="115" y="304"/>
                  </a:lnTo>
                  <a:lnTo>
                    <a:pt x="127" y="302"/>
                  </a:lnTo>
                  <a:lnTo>
                    <a:pt x="142" y="300"/>
                  </a:lnTo>
                  <a:lnTo>
                    <a:pt x="160" y="297"/>
                  </a:lnTo>
                  <a:lnTo>
                    <a:pt x="179" y="294"/>
                  </a:lnTo>
                  <a:lnTo>
                    <a:pt x="197" y="291"/>
                  </a:lnTo>
                  <a:lnTo>
                    <a:pt x="213" y="290"/>
                  </a:lnTo>
                  <a:lnTo>
                    <a:pt x="226" y="289"/>
                  </a:lnTo>
                  <a:lnTo>
                    <a:pt x="234" y="289"/>
                  </a:lnTo>
                  <a:lnTo>
                    <a:pt x="241" y="283"/>
                  </a:lnTo>
                  <a:lnTo>
                    <a:pt x="245" y="278"/>
                  </a:lnTo>
                  <a:lnTo>
                    <a:pt x="249" y="274"/>
                  </a:lnTo>
                  <a:lnTo>
                    <a:pt x="250" y="273"/>
                  </a:lnTo>
                  <a:lnTo>
                    <a:pt x="256" y="281"/>
                  </a:lnTo>
                  <a:lnTo>
                    <a:pt x="259" y="279"/>
                  </a:lnTo>
                  <a:lnTo>
                    <a:pt x="267" y="274"/>
                  </a:lnTo>
                  <a:lnTo>
                    <a:pt x="275" y="272"/>
                  </a:lnTo>
                  <a:lnTo>
                    <a:pt x="280" y="273"/>
                  </a:lnTo>
                  <a:lnTo>
                    <a:pt x="281" y="279"/>
                  </a:lnTo>
                  <a:lnTo>
                    <a:pt x="283" y="285"/>
                  </a:lnTo>
                  <a:lnTo>
                    <a:pt x="286" y="288"/>
                  </a:lnTo>
                  <a:lnTo>
                    <a:pt x="290" y="289"/>
                  </a:lnTo>
                  <a:lnTo>
                    <a:pt x="294" y="289"/>
                  </a:lnTo>
                  <a:lnTo>
                    <a:pt x="300" y="288"/>
                  </a:lnTo>
                  <a:lnTo>
                    <a:pt x="305" y="287"/>
                  </a:lnTo>
                  <a:lnTo>
                    <a:pt x="312" y="287"/>
                  </a:lnTo>
                  <a:lnTo>
                    <a:pt x="319" y="286"/>
                  </a:lnTo>
                  <a:lnTo>
                    <a:pt x="325" y="285"/>
                  </a:lnTo>
                  <a:lnTo>
                    <a:pt x="328" y="285"/>
                  </a:lnTo>
                  <a:lnTo>
                    <a:pt x="330" y="285"/>
                  </a:lnTo>
                  <a:lnTo>
                    <a:pt x="368" y="266"/>
                  </a:lnTo>
                  <a:lnTo>
                    <a:pt x="384" y="270"/>
                  </a:lnTo>
                  <a:lnTo>
                    <a:pt x="366" y="272"/>
                  </a:lnTo>
                  <a:lnTo>
                    <a:pt x="342" y="288"/>
                  </a:lnTo>
                  <a:lnTo>
                    <a:pt x="381" y="291"/>
                  </a:lnTo>
                  <a:lnTo>
                    <a:pt x="398" y="270"/>
                  </a:lnTo>
                  <a:lnTo>
                    <a:pt x="398" y="264"/>
                  </a:lnTo>
                  <a:lnTo>
                    <a:pt x="398" y="250"/>
                  </a:lnTo>
                  <a:lnTo>
                    <a:pt x="399" y="235"/>
                  </a:lnTo>
                  <a:lnTo>
                    <a:pt x="401" y="227"/>
                  </a:lnTo>
                  <a:lnTo>
                    <a:pt x="404" y="222"/>
                  </a:lnTo>
                  <a:lnTo>
                    <a:pt x="411" y="215"/>
                  </a:lnTo>
                  <a:lnTo>
                    <a:pt x="417" y="209"/>
                  </a:lnTo>
                  <a:lnTo>
                    <a:pt x="419" y="206"/>
                  </a:lnTo>
                  <a:lnTo>
                    <a:pt x="421" y="202"/>
                  </a:lnTo>
                  <a:lnTo>
                    <a:pt x="424" y="192"/>
                  </a:lnTo>
                  <a:lnTo>
                    <a:pt x="429" y="183"/>
                  </a:lnTo>
                  <a:lnTo>
                    <a:pt x="436" y="176"/>
                  </a:lnTo>
                  <a:lnTo>
                    <a:pt x="432" y="187"/>
                  </a:lnTo>
                  <a:lnTo>
                    <a:pt x="431" y="196"/>
                  </a:lnTo>
                  <a:lnTo>
                    <a:pt x="429" y="203"/>
                  </a:lnTo>
                  <a:lnTo>
                    <a:pt x="426" y="207"/>
                  </a:lnTo>
                  <a:lnTo>
                    <a:pt x="422" y="213"/>
                  </a:lnTo>
                  <a:lnTo>
                    <a:pt x="416" y="221"/>
                  </a:lnTo>
                  <a:lnTo>
                    <a:pt x="410" y="229"/>
                  </a:lnTo>
                  <a:lnTo>
                    <a:pt x="408" y="233"/>
                  </a:lnTo>
                  <a:lnTo>
                    <a:pt x="408" y="258"/>
                  </a:lnTo>
                  <a:lnTo>
                    <a:pt x="409" y="257"/>
                  </a:lnTo>
                  <a:lnTo>
                    <a:pt x="414" y="253"/>
                  </a:lnTo>
                  <a:lnTo>
                    <a:pt x="419" y="249"/>
                  </a:lnTo>
                  <a:lnTo>
                    <a:pt x="427" y="244"/>
                  </a:lnTo>
                  <a:lnTo>
                    <a:pt x="436" y="239"/>
                  </a:lnTo>
                  <a:lnTo>
                    <a:pt x="445" y="234"/>
                  </a:lnTo>
                  <a:lnTo>
                    <a:pt x="454" y="230"/>
                  </a:lnTo>
                  <a:lnTo>
                    <a:pt x="462" y="229"/>
                  </a:lnTo>
                  <a:lnTo>
                    <a:pt x="456" y="233"/>
                  </a:lnTo>
                  <a:lnTo>
                    <a:pt x="449" y="237"/>
                  </a:lnTo>
                  <a:lnTo>
                    <a:pt x="444" y="242"/>
                  </a:lnTo>
                  <a:lnTo>
                    <a:pt x="437" y="245"/>
                  </a:lnTo>
                  <a:lnTo>
                    <a:pt x="431" y="250"/>
                  </a:lnTo>
                  <a:lnTo>
                    <a:pt x="425" y="255"/>
                  </a:lnTo>
                  <a:lnTo>
                    <a:pt x="422" y="258"/>
                  </a:lnTo>
                  <a:lnTo>
                    <a:pt x="418" y="262"/>
                  </a:lnTo>
                  <a:lnTo>
                    <a:pt x="426" y="260"/>
                  </a:lnTo>
                  <a:lnTo>
                    <a:pt x="434" y="260"/>
                  </a:lnTo>
                  <a:lnTo>
                    <a:pt x="442" y="259"/>
                  </a:lnTo>
                  <a:lnTo>
                    <a:pt x="449" y="258"/>
                  </a:lnTo>
                  <a:lnTo>
                    <a:pt x="456" y="258"/>
                  </a:lnTo>
                  <a:lnTo>
                    <a:pt x="462" y="257"/>
                  </a:lnTo>
                  <a:lnTo>
                    <a:pt x="467" y="256"/>
                  </a:lnTo>
                  <a:lnTo>
                    <a:pt x="470" y="255"/>
                  </a:lnTo>
                  <a:lnTo>
                    <a:pt x="462" y="260"/>
                  </a:lnTo>
                  <a:lnTo>
                    <a:pt x="453" y="265"/>
                  </a:lnTo>
                  <a:lnTo>
                    <a:pt x="444" y="268"/>
                  </a:lnTo>
                  <a:lnTo>
                    <a:pt x="440" y="270"/>
                  </a:lnTo>
                  <a:lnTo>
                    <a:pt x="409" y="273"/>
                  </a:lnTo>
                  <a:lnTo>
                    <a:pt x="395" y="293"/>
                  </a:lnTo>
                  <a:lnTo>
                    <a:pt x="414" y="296"/>
                  </a:lnTo>
                  <a:lnTo>
                    <a:pt x="407" y="308"/>
                  </a:lnTo>
                  <a:lnTo>
                    <a:pt x="381" y="305"/>
                  </a:lnTo>
                  <a:lnTo>
                    <a:pt x="358" y="304"/>
                  </a:lnTo>
                  <a:lnTo>
                    <a:pt x="338" y="302"/>
                  </a:lnTo>
                  <a:lnTo>
                    <a:pt x="319" y="301"/>
                  </a:lnTo>
                  <a:lnTo>
                    <a:pt x="304" y="300"/>
                  </a:lnTo>
                  <a:lnTo>
                    <a:pt x="293" y="300"/>
                  </a:lnTo>
                  <a:lnTo>
                    <a:pt x="285" y="300"/>
                  </a:lnTo>
                  <a:lnTo>
                    <a:pt x="280" y="300"/>
                  </a:lnTo>
                  <a:lnTo>
                    <a:pt x="277" y="301"/>
                  </a:lnTo>
                  <a:lnTo>
                    <a:pt x="272" y="303"/>
                  </a:lnTo>
                  <a:lnTo>
                    <a:pt x="267" y="304"/>
                  </a:lnTo>
                  <a:lnTo>
                    <a:pt x="262" y="306"/>
                  </a:lnTo>
                  <a:lnTo>
                    <a:pt x="255" y="309"/>
                  </a:lnTo>
                  <a:lnTo>
                    <a:pt x="247" y="310"/>
                  </a:lnTo>
                  <a:lnTo>
                    <a:pt x="240" y="311"/>
                  </a:lnTo>
                  <a:lnTo>
                    <a:pt x="232" y="311"/>
                  </a:lnTo>
                  <a:lnTo>
                    <a:pt x="221" y="311"/>
                  </a:lnTo>
                  <a:lnTo>
                    <a:pt x="209" y="312"/>
                  </a:lnTo>
                  <a:lnTo>
                    <a:pt x="195" y="315"/>
                  </a:lnTo>
                  <a:lnTo>
                    <a:pt x="179" y="317"/>
                  </a:lnTo>
                  <a:lnTo>
                    <a:pt x="164" y="320"/>
                  </a:lnTo>
                  <a:lnTo>
                    <a:pt x="149" y="323"/>
                  </a:lnTo>
                  <a:lnTo>
                    <a:pt x="136" y="326"/>
                  </a:lnTo>
                  <a:lnTo>
                    <a:pt x="127" y="330"/>
                  </a:lnTo>
                  <a:lnTo>
                    <a:pt x="138" y="351"/>
                  </a:lnTo>
                  <a:lnTo>
                    <a:pt x="145" y="369"/>
                  </a:lnTo>
                  <a:lnTo>
                    <a:pt x="149" y="382"/>
                  </a:lnTo>
                  <a:lnTo>
                    <a:pt x="151" y="392"/>
                  </a:lnTo>
                  <a:lnTo>
                    <a:pt x="151" y="399"/>
                  </a:lnTo>
                  <a:lnTo>
                    <a:pt x="151" y="404"/>
                  </a:lnTo>
                  <a:lnTo>
                    <a:pt x="152" y="408"/>
                  </a:lnTo>
                  <a:lnTo>
                    <a:pt x="153" y="411"/>
                  </a:lnTo>
                  <a:lnTo>
                    <a:pt x="164" y="434"/>
                  </a:lnTo>
                  <a:lnTo>
                    <a:pt x="174" y="463"/>
                  </a:lnTo>
                  <a:lnTo>
                    <a:pt x="182" y="494"/>
                  </a:lnTo>
                  <a:lnTo>
                    <a:pt x="187" y="520"/>
                  </a:lnTo>
                  <a:lnTo>
                    <a:pt x="190" y="532"/>
                  </a:lnTo>
                  <a:lnTo>
                    <a:pt x="197" y="551"/>
                  </a:lnTo>
                  <a:lnTo>
                    <a:pt x="206" y="573"/>
                  </a:lnTo>
                  <a:lnTo>
                    <a:pt x="218" y="599"/>
                  </a:lnTo>
                  <a:lnTo>
                    <a:pt x="228" y="628"/>
                  </a:lnTo>
                  <a:lnTo>
                    <a:pt x="237" y="659"/>
                  </a:lnTo>
                  <a:lnTo>
                    <a:pt x="245" y="691"/>
                  </a:lnTo>
                  <a:lnTo>
                    <a:pt x="251" y="725"/>
                  </a:lnTo>
                  <a:close/>
                </a:path>
              </a:pathLst>
            </a:custGeom>
            <a:solidFill>
              <a:srgbClr val="26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9" name="Google Shape;19;p47"/>
            <p:cNvSpPr/>
            <p:nvPr/>
          </p:nvSpPr>
          <p:spPr>
            <a:xfrm>
              <a:off x="2172" y="3160"/>
              <a:ext cx="39" cy="18"/>
            </a:xfrm>
            <a:custGeom>
              <a:rect b="b" l="l" r="r" t="t"/>
              <a:pathLst>
                <a:path extrusionOk="0" h="29" w="79">
                  <a:moveTo>
                    <a:pt x="21" y="24"/>
                  </a:moveTo>
                  <a:lnTo>
                    <a:pt x="26" y="25"/>
                  </a:lnTo>
                  <a:lnTo>
                    <a:pt x="34" y="26"/>
                  </a:lnTo>
                  <a:lnTo>
                    <a:pt x="42" y="27"/>
                  </a:lnTo>
                  <a:lnTo>
                    <a:pt x="51" y="28"/>
                  </a:lnTo>
                  <a:lnTo>
                    <a:pt x="59" y="29"/>
                  </a:lnTo>
                  <a:lnTo>
                    <a:pt x="68" y="29"/>
                  </a:lnTo>
                  <a:lnTo>
                    <a:pt x="72" y="29"/>
                  </a:lnTo>
                  <a:lnTo>
                    <a:pt x="76" y="27"/>
                  </a:lnTo>
                  <a:lnTo>
                    <a:pt x="78" y="23"/>
                  </a:lnTo>
                  <a:lnTo>
                    <a:pt x="79" y="19"/>
                  </a:lnTo>
                  <a:lnTo>
                    <a:pt x="79" y="16"/>
                  </a:lnTo>
                  <a:lnTo>
                    <a:pt x="79" y="15"/>
                  </a:lnTo>
                  <a:lnTo>
                    <a:pt x="74" y="13"/>
                  </a:lnTo>
                  <a:lnTo>
                    <a:pt x="65" y="11"/>
                  </a:lnTo>
                  <a:lnTo>
                    <a:pt x="55" y="9"/>
                  </a:lnTo>
                  <a:lnTo>
                    <a:pt x="47" y="6"/>
                  </a:lnTo>
                  <a:lnTo>
                    <a:pt x="40" y="3"/>
                  </a:lnTo>
                  <a:lnTo>
                    <a:pt x="31" y="1"/>
                  </a:lnTo>
                  <a:lnTo>
                    <a:pt x="21" y="0"/>
                  </a:lnTo>
                  <a:lnTo>
                    <a:pt x="15" y="2"/>
                  </a:lnTo>
                  <a:lnTo>
                    <a:pt x="9" y="8"/>
                  </a:lnTo>
                  <a:lnTo>
                    <a:pt x="3" y="13"/>
                  </a:lnTo>
                  <a:lnTo>
                    <a:pt x="0" y="18"/>
                  </a:lnTo>
                  <a:lnTo>
                    <a:pt x="1" y="21"/>
                  </a:lnTo>
                  <a:lnTo>
                    <a:pt x="5" y="23"/>
                  </a:lnTo>
                  <a:lnTo>
                    <a:pt x="11" y="23"/>
                  </a:lnTo>
                  <a:lnTo>
                    <a:pt x="17" y="24"/>
                  </a:lnTo>
                  <a:lnTo>
                    <a:pt x="21" y="24"/>
                  </a:lnTo>
                  <a:close/>
                </a:path>
              </a:pathLst>
            </a:custGeom>
            <a:solidFill>
              <a:srgbClr val="284C7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0" name="Google Shape;20;p47"/>
            <p:cNvSpPr/>
            <p:nvPr/>
          </p:nvSpPr>
          <p:spPr>
            <a:xfrm>
              <a:off x="2205" y="3176"/>
              <a:ext cx="57" cy="25"/>
            </a:xfrm>
            <a:custGeom>
              <a:rect b="b" l="l" r="r" t="t"/>
              <a:pathLst>
                <a:path extrusionOk="0" h="54" w="114">
                  <a:moveTo>
                    <a:pt x="61" y="0"/>
                  </a:moveTo>
                  <a:lnTo>
                    <a:pt x="57" y="0"/>
                  </a:lnTo>
                  <a:lnTo>
                    <a:pt x="50" y="1"/>
                  </a:lnTo>
                  <a:lnTo>
                    <a:pt x="43" y="2"/>
                  </a:lnTo>
                  <a:lnTo>
                    <a:pt x="36" y="5"/>
                  </a:lnTo>
                  <a:lnTo>
                    <a:pt x="28" y="7"/>
                  </a:lnTo>
                  <a:lnTo>
                    <a:pt x="22" y="10"/>
                  </a:lnTo>
                  <a:lnTo>
                    <a:pt x="17" y="14"/>
                  </a:lnTo>
                  <a:lnTo>
                    <a:pt x="14" y="17"/>
                  </a:lnTo>
                  <a:lnTo>
                    <a:pt x="11" y="24"/>
                  </a:lnTo>
                  <a:lnTo>
                    <a:pt x="7" y="28"/>
                  </a:lnTo>
                  <a:lnTo>
                    <a:pt x="4" y="30"/>
                  </a:lnTo>
                  <a:lnTo>
                    <a:pt x="1" y="32"/>
                  </a:lnTo>
                  <a:lnTo>
                    <a:pt x="0" y="36"/>
                  </a:lnTo>
                  <a:lnTo>
                    <a:pt x="0" y="41"/>
                  </a:lnTo>
                  <a:lnTo>
                    <a:pt x="3" y="47"/>
                  </a:lnTo>
                  <a:lnTo>
                    <a:pt x="8" y="49"/>
                  </a:lnTo>
                  <a:lnTo>
                    <a:pt x="16" y="49"/>
                  </a:lnTo>
                  <a:lnTo>
                    <a:pt x="27" y="48"/>
                  </a:lnTo>
                  <a:lnTo>
                    <a:pt x="36" y="48"/>
                  </a:lnTo>
                  <a:lnTo>
                    <a:pt x="42" y="48"/>
                  </a:lnTo>
                  <a:lnTo>
                    <a:pt x="44" y="49"/>
                  </a:lnTo>
                  <a:lnTo>
                    <a:pt x="46" y="51"/>
                  </a:lnTo>
                  <a:lnTo>
                    <a:pt x="49" y="53"/>
                  </a:lnTo>
                  <a:lnTo>
                    <a:pt x="54" y="54"/>
                  </a:lnTo>
                  <a:lnTo>
                    <a:pt x="59" y="54"/>
                  </a:lnTo>
                  <a:lnTo>
                    <a:pt x="66" y="54"/>
                  </a:lnTo>
                  <a:lnTo>
                    <a:pt x="75" y="54"/>
                  </a:lnTo>
                  <a:lnTo>
                    <a:pt x="84" y="54"/>
                  </a:lnTo>
                  <a:lnTo>
                    <a:pt x="94" y="53"/>
                  </a:lnTo>
                  <a:lnTo>
                    <a:pt x="102" y="51"/>
                  </a:lnTo>
                  <a:lnTo>
                    <a:pt x="107" y="48"/>
                  </a:lnTo>
                  <a:lnTo>
                    <a:pt x="112" y="45"/>
                  </a:lnTo>
                  <a:lnTo>
                    <a:pt x="114" y="37"/>
                  </a:lnTo>
                  <a:lnTo>
                    <a:pt x="113" y="30"/>
                  </a:lnTo>
                  <a:lnTo>
                    <a:pt x="110" y="22"/>
                  </a:lnTo>
                  <a:lnTo>
                    <a:pt x="103" y="15"/>
                  </a:lnTo>
                  <a:lnTo>
                    <a:pt x="94" y="9"/>
                  </a:lnTo>
                  <a:lnTo>
                    <a:pt x="83" y="5"/>
                  </a:lnTo>
                  <a:lnTo>
                    <a:pt x="73" y="2"/>
                  </a:lnTo>
                  <a:lnTo>
                    <a:pt x="61" y="0"/>
                  </a:lnTo>
                  <a:close/>
                </a:path>
              </a:pathLst>
            </a:custGeom>
            <a:solidFill>
              <a:srgbClr val="284C7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1" name="Google Shape;21;p47"/>
            <p:cNvSpPr/>
            <p:nvPr/>
          </p:nvSpPr>
          <p:spPr>
            <a:xfrm>
              <a:off x="2172" y="3160"/>
              <a:ext cx="33" cy="17"/>
            </a:xfrm>
            <a:custGeom>
              <a:rect b="b" l="l" r="r" t="t"/>
              <a:pathLst>
                <a:path extrusionOk="0" h="27" w="64">
                  <a:moveTo>
                    <a:pt x="47" y="6"/>
                  </a:moveTo>
                  <a:lnTo>
                    <a:pt x="40" y="3"/>
                  </a:lnTo>
                  <a:lnTo>
                    <a:pt x="31" y="1"/>
                  </a:lnTo>
                  <a:lnTo>
                    <a:pt x="21" y="0"/>
                  </a:lnTo>
                  <a:lnTo>
                    <a:pt x="15" y="2"/>
                  </a:lnTo>
                  <a:lnTo>
                    <a:pt x="9" y="8"/>
                  </a:lnTo>
                  <a:lnTo>
                    <a:pt x="3" y="13"/>
                  </a:lnTo>
                  <a:lnTo>
                    <a:pt x="0" y="18"/>
                  </a:lnTo>
                  <a:lnTo>
                    <a:pt x="1" y="21"/>
                  </a:lnTo>
                  <a:lnTo>
                    <a:pt x="5" y="23"/>
                  </a:lnTo>
                  <a:lnTo>
                    <a:pt x="11" y="23"/>
                  </a:lnTo>
                  <a:lnTo>
                    <a:pt x="17" y="24"/>
                  </a:lnTo>
                  <a:lnTo>
                    <a:pt x="21" y="24"/>
                  </a:lnTo>
                  <a:lnTo>
                    <a:pt x="26" y="25"/>
                  </a:lnTo>
                  <a:lnTo>
                    <a:pt x="32" y="26"/>
                  </a:lnTo>
                  <a:lnTo>
                    <a:pt x="39" y="26"/>
                  </a:lnTo>
                  <a:lnTo>
                    <a:pt x="46" y="27"/>
                  </a:lnTo>
                  <a:lnTo>
                    <a:pt x="51" y="27"/>
                  </a:lnTo>
                  <a:lnTo>
                    <a:pt x="57" y="26"/>
                  </a:lnTo>
                  <a:lnTo>
                    <a:pt x="62" y="26"/>
                  </a:lnTo>
                  <a:lnTo>
                    <a:pt x="64" y="24"/>
                  </a:lnTo>
                  <a:lnTo>
                    <a:pt x="64" y="21"/>
                  </a:lnTo>
                  <a:lnTo>
                    <a:pt x="63" y="17"/>
                  </a:lnTo>
                  <a:lnTo>
                    <a:pt x="57" y="11"/>
                  </a:lnTo>
                  <a:lnTo>
                    <a:pt x="47" y="6"/>
                  </a:lnTo>
                  <a:close/>
                </a:path>
              </a:pathLst>
            </a:custGeom>
            <a:solidFill>
              <a:srgbClr val="BFCCD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2" name="Google Shape;22;p47"/>
            <p:cNvSpPr/>
            <p:nvPr/>
          </p:nvSpPr>
          <p:spPr>
            <a:xfrm>
              <a:off x="2800" y="3129"/>
              <a:ext cx="51" cy="26"/>
            </a:xfrm>
            <a:custGeom>
              <a:rect b="b" l="l" r="r" t="t"/>
              <a:pathLst>
                <a:path extrusionOk="0" h="53" w="103">
                  <a:moveTo>
                    <a:pt x="82" y="52"/>
                  </a:moveTo>
                  <a:lnTo>
                    <a:pt x="79" y="53"/>
                  </a:lnTo>
                  <a:lnTo>
                    <a:pt x="73" y="52"/>
                  </a:lnTo>
                  <a:lnTo>
                    <a:pt x="64" y="51"/>
                  </a:lnTo>
                  <a:lnTo>
                    <a:pt x="53" y="50"/>
                  </a:lnTo>
                  <a:lnTo>
                    <a:pt x="43" y="48"/>
                  </a:lnTo>
                  <a:lnTo>
                    <a:pt x="34" y="45"/>
                  </a:lnTo>
                  <a:lnTo>
                    <a:pt x="27" y="43"/>
                  </a:lnTo>
                  <a:lnTo>
                    <a:pt x="22" y="41"/>
                  </a:lnTo>
                  <a:lnTo>
                    <a:pt x="18" y="38"/>
                  </a:lnTo>
                  <a:lnTo>
                    <a:pt x="14" y="36"/>
                  </a:lnTo>
                  <a:lnTo>
                    <a:pt x="8" y="36"/>
                  </a:lnTo>
                  <a:lnTo>
                    <a:pt x="0" y="36"/>
                  </a:lnTo>
                  <a:lnTo>
                    <a:pt x="5" y="34"/>
                  </a:lnTo>
                  <a:lnTo>
                    <a:pt x="10" y="31"/>
                  </a:lnTo>
                  <a:lnTo>
                    <a:pt x="13" y="28"/>
                  </a:lnTo>
                  <a:lnTo>
                    <a:pt x="18" y="23"/>
                  </a:lnTo>
                  <a:lnTo>
                    <a:pt x="22" y="19"/>
                  </a:lnTo>
                  <a:lnTo>
                    <a:pt x="28" y="14"/>
                  </a:lnTo>
                  <a:lnTo>
                    <a:pt x="33" y="10"/>
                  </a:lnTo>
                  <a:lnTo>
                    <a:pt x="38" y="5"/>
                  </a:lnTo>
                  <a:lnTo>
                    <a:pt x="44" y="1"/>
                  </a:lnTo>
                  <a:lnTo>
                    <a:pt x="51" y="0"/>
                  </a:lnTo>
                  <a:lnTo>
                    <a:pt x="57" y="0"/>
                  </a:lnTo>
                  <a:lnTo>
                    <a:pt x="64" y="3"/>
                  </a:lnTo>
                  <a:lnTo>
                    <a:pt x="70" y="5"/>
                  </a:lnTo>
                  <a:lnTo>
                    <a:pt x="75" y="7"/>
                  </a:lnTo>
                  <a:lnTo>
                    <a:pt x="81" y="11"/>
                  </a:lnTo>
                  <a:lnTo>
                    <a:pt x="86" y="14"/>
                  </a:lnTo>
                  <a:lnTo>
                    <a:pt x="93" y="20"/>
                  </a:lnTo>
                  <a:lnTo>
                    <a:pt x="99" y="26"/>
                  </a:lnTo>
                  <a:lnTo>
                    <a:pt x="103" y="30"/>
                  </a:lnTo>
                  <a:lnTo>
                    <a:pt x="98" y="31"/>
                  </a:lnTo>
                  <a:lnTo>
                    <a:pt x="90" y="33"/>
                  </a:lnTo>
                  <a:lnTo>
                    <a:pt x="85" y="35"/>
                  </a:lnTo>
                  <a:lnTo>
                    <a:pt x="82" y="42"/>
                  </a:lnTo>
                  <a:lnTo>
                    <a:pt x="82" y="52"/>
                  </a:lnTo>
                  <a:close/>
                </a:path>
              </a:pathLst>
            </a:custGeom>
            <a:solidFill>
              <a:srgbClr val="BFCCD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grpSp>
          <p:nvGrpSpPr>
            <p:cNvPr id="23" name="Google Shape;23;p47"/>
            <p:cNvGrpSpPr/>
            <p:nvPr/>
          </p:nvGrpSpPr>
          <p:grpSpPr>
            <a:xfrm>
              <a:off x="1992" y="2914"/>
              <a:ext cx="1084" cy="364"/>
              <a:chOff x="1981" y="2837"/>
              <a:chExt cx="1084" cy="364"/>
            </a:xfrm>
          </p:grpSpPr>
          <p:sp>
            <p:nvSpPr>
              <p:cNvPr id="24" name="Google Shape;24;p47"/>
              <p:cNvSpPr/>
              <p:nvPr/>
            </p:nvSpPr>
            <p:spPr>
              <a:xfrm>
                <a:off x="1981" y="2955"/>
                <a:ext cx="122" cy="129"/>
              </a:xfrm>
              <a:custGeom>
                <a:rect b="b" l="l" r="r" t="t"/>
                <a:pathLst>
                  <a:path extrusionOk="0" h="260" w="243">
                    <a:moveTo>
                      <a:pt x="0" y="16"/>
                    </a:moveTo>
                    <a:lnTo>
                      <a:pt x="3" y="13"/>
                    </a:lnTo>
                    <a:lnTo>
                      <a:pt x="12" y="6"/>
                    </a:lnTo>
                    <a:lnTo>
                      <a:pt x="21" y="0"/>
                    </a:lnTo>
                    <a:lnTo>
                      <a:pt x="29" y="0"/>
                    </a:lnTo>
                    <a:lnTo>
                      <a:pt x="33" y="2"/>
                    </a:lnTo>
                    <a:lnTo>
                      <a:pt x="39" y="4"/>
                    </a:lnTo>
                    <a:lnTo>
                      <a:pt x="46" y="5"/>
                    </a:lnTo>
                    <a:lnTo>
                      <a:pt x="54" y="5"/>
                    </a:lnTo>
                    <a:lnTo>
                      <a:pt x="62" y="5"/>
                    </a:lnTo>
                    <a:lnTo>
                      <a:pt x="70" y="6"/>
                    </a:lnTo>
                    <a:lnTo>
                      <a:pt x="77" y="7"/>
                    </a:lnTo>
                    <a:lnTo>
                      <a:pt x="82" y="9"/>
                    </a:lnTo>
                    <a:lnTo>
                      <a:pt x="86" y="13"/>
                    </a:lnTo>
                    <a:lnTo>
                      <a:pt x="94" y="20"/>
                    </a:lnTo>
                    <a:lnTo>
                      <a:pt x="104" y="27"/>
                    </a:lnTo>
                    <a:lnTo>
                      <a:pt x="114" y="35"/>
                    </a:lnTo>
                    <a:lnTo>
                      <a:pt x="124" y="43"/>
                    </a:lnTo>
                    <a:lnTo>
                      <a:pt x="134" y="50"/>
                    </a:lnTo>
                    <a:lnTo>
                      <a:pt x="142" y="54"/>
                    </a:lnTo>
                    <a:lnTo>
                      <a:pt x="147" y="57"/>
                    </a:lnTo>
                    <a:lnTo>
                      <a:pt x="154" y="58"/>
                    </a:lnTo>
                    <a:lnTo>
                      <a:pt x="158" y="59"/>
                    </a:lnTo>
                    <a:lnTo>
                      <a:pt x="161" y="60"/>
                    </a:lnTo>
                    <a:lnTo>
                      <a:pt x="164" y="62"/>
                    </a:lnTo>
                    <a:lnTo>
                      <a:pt x="166" y="65"/>
                    </a:lnTo>
                    <a:lnTo>
                      <a:pt x="172" y="69"/>
                    </a:lnTo>
                    <a:lnTo>
                      <a:pt x="180" y="76"/>
                    </a:lnTo>
                    <a:lnTo>
                      <a:pt x="188" y="83"/>
                    </a:lnTo>
                    <a:lnTo>
                      <a:pt x="197" y="91"/>
                    </a:lnTo>
                    <a:lnTo>
                      <a:pt x="205" y="97"/>
                    </a:lnTo>
                    <a:lnTo>
                      <a:pt x="212" y="102"/>
                    </a:lnTo>
                    <a:lnTo>
                      <a:pt x="217" y="104"/>
                    </a:lnTo>
                    <a:lnTo>
                      <a:pt x="217" y="118"/>
                    </a:lnTo>
                    <a:lnTo>
                      <a:pt x="215" y="131"/>
                    </a:lnTo>
                    <a:lnTo>
                      <a:pt x="212" y="143"/>
                    </a:lnTo>
                    <a:lnTo>
                      <a:pt x="206" y="148"/>
                    </a:lnTo>
                    <a:lnTo>
                      <a:pt x="202" y="150"/>
                    </a:lnTo>
                    <a:lnTo>
                      <a:pt x="196" y="153"/>
                    </a:lnTo>
                    <a:lnTo>
                      <a:pt x="190" y="156"/>
                    </a:lnTo>
                    <a:lnTo>
                      <a:pt x="184" y="157"/>
                    </a:lnTo>
                    <a:lnTo>
                      <a:pt x="179" y="159"/>
                    </a:lnTo>
                    <a:lnTo>
                      <a:pt x="174" y="161"/>
                    </a:lnTo>
                    <a:lnTo>
                      <a:pt x="172" y="165"/>
                    </a:lnTo>
                    <a:lnTo>
                      <a:pt x="173" y="167"/>
                    </a:lnTo>
                    <a:lnTo>
                      <a:pt x="177" y="173"/>
                    </a:lnTo>
                    <a:lnTo>
                      <a:pt x="184" y="178"/>
                    </a:lnTo>
                    <a:lnTo>
                      <a:pt x="191" y="182"/>
                    </a:lnTo>
                    <a:lnTo>
                      <a:pt x="199" y="184"/>
                    </a:lnTo>
                    <a:lnTo>
                      <a:pt x="204" y="186"/>
                    </a:lnTo>
                    <a:lnTo>
                      <a:pt x="210" y="184"/>
                    </a:lnTo>
                    <a:lnTo>
                      <a:pt x="214" y="184"/>
                    </a:lnTo>
                    <a:lnTo>
                      <a:pt x="219" y="184"/>
                    </a:lnTo>
                    <a:lnTo>
                      <a:pt x="225" y="189"/>
                    </a:lnTo>
                    <a:lnTo>
                      <a:pt x="234" y="199"/>
                    </a:lnTo>
                    <a:lnTo>
                      <a:pt x="241" y="211"/>
                    </a:lnTo>
                    <a:lnTo>
                      <a:pt x="243" y="222"/>
                    </a:lnTo>
                    <a:lnTo>
                      <a:pt x="230" y="227"/>
                    </a:lnTo>
                    <a:lnTo>
                      <a:pt x="225" y="233"/>
                    </a:lnTo>
                    <a:lnTo>
                      <a:pt x="221" y="239"/>
                    </a:lnTo>
                    <a:lnTo>
                      <a:pt x="219" y="241"/>
                    </a:lnTo>
                    <a:lnTo>
                      <a:pt x="206" y="242"/>
                    </a:lnTo>
                    <a:lnTo>
                      <a:pt x="192" y="243"/>
                    </a:lnTo>
                    <a:lnTo>
                      <a:pt x="177" y="247"/>
                    </a:lnTo>
                    <a:lnTo>
                      <a:pt x="164" y="250"/>
                    </a:lnTo>
                    <a:lnTo>
                      <a:pt x="151" y="254"/>
                    </a:lnTo>
                    <a:lnTo>
                      <a:pt x="139" y="256"/>
                    </a:lnTo>
                    <a:lnTo>
                      <a:pt x="129" y="258"/>
                    </a:lnTo>
                    <a:lnTo>
                      <a:pt x="122" y="259"/>
                    </a:lnTo>
                    <a:lnTo>
                      <a:pt x="113" y="259"/>
                    </a:lnTo>
                    <a:lnTo>
                      <a:pt x="100" y="260"/>
                    </a:lnTo>
                    <a:lnTo>
                      <a:pt x="84" y="260"/>
                    </a:lnTo>
                    <a:lnTo>
                      <a:pt x="66" y="260"/>
                    </a:lnTo>
                    <a:lnTo>
                      <a:pt x="46" y="259"/>
                    </a:lnTo>
                    <a:lnTo>
                      <a:pt x="29" y="257"/>
                    </a:lnTo>
                    <a:lnTo>
                      <a:pt x="13" y="254"/>
                    </a:lnTo>
                    <a:lnTo>
                      <a:pt x="0" y="249"/>
                    </a:lnTo>
                    <a:lnTo>
                      <a:pt x="0" y="16"/>
                    </a:lnTo>
                    <a:close/>
                  </a:path>
                </a:pathLst>
              </a:custGeom>
              <a:solidFill>
                <a:srgbClr val="284C7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5" name="Google Shape;25;p47"/>
              <p:cNvSpPr/>
              <p:nvPr/>
            </p:nvSpPr>
            <p:spPr>
              <a:xfrm>
                <a:off x="2110" y="3027"/>
                <a:ext cx="69" cy="53"/>
              </a:xfrm>
              <a:custGeom>
                <a:rect b="b" l="l" r="r" t="t"/>
                <a:pathLst>
                  <a:path extrusionOk="0" h="106" w="135">
                    <a:moveTo>
                      <a:pt x="4" y="21"/>
                    </a:moveTo>
                    <a:lnTo>
                      <a:pt x="2" y="31"/>
                    </a:lnTo>
                    <a:lnTo>
                      <a:pt x="0" y="47"/>
                    </a:lnTo>
                    <a:lnTo>
                      <a:pt x="0" y="63"/>
                    </a:lnTo>
                    <a:lnTo>
                      <a:pt x="0" y="72"/>
                    </a:lnTo>
                    <a:lnTo>
                      <a:pt x="6" y="72"/>
                    </a:lnTo>
                    <a:lnTo>
                      <a:pt x="13" y="73"/>
                    </a:lnTo>
                    <a:lnTo>
                      <a:pt x="21" y="73"/>
                    </a:lnTo>
                    <a:lnTo>
                      <a:pt x="28" y="74"/>
                    </a:lnTo>
                    <a:lnTo>
                      <a:pt x="36" y="74"/>
                    </a:lnTo>
                    <a:lnTo>
                      <a:pt x="42" y="76"/>
                    </a:lnTo>
                    <a:lnTo>
                      <a:pt x="46" y="77"/>
                    </a:lnTo>
                    <a:lnTo>
                      <a:pt x="49" y="78"/>
                    </a:lnTo>
                    <a:lnTo>
                      <a:pt x="51" y="80"/>
                    </a:lnTo>
                    <a:lnTo>
                      <a:pt x="55" y="84"/>
                    </a:lnTo>
                    <a:lnTo>
                      <a:pt x="60" y="88"/>
                    </a:lnTo>
                    <a:lnTo>
                      <a:pt x="66" y="93"/>
                    </a:lnTo>
                    <a:lnTo>
                      <a:pt x="72" y="98"/>
                    </a:lnTo>
                    <a:lnTo>
                      <a:pt x="76" y="102"/>
                    </a:lnTo>
                    <a:lnTo>
                      <a:pt x="81" y="104"/>
                    </a:lnTo>
                    <a:lnTo>
                      <a:pt x="83" y="106"/>
                    </a:lnTo>
                    <a:lnTo>
                      <a:pt x="87" y="104"/>
                    </a:lnTo>
                    <a:lnTo>
                      <a:pt x="93" y="100"/>
                    </a:lnTo>
                    <a:lnTo>
                      <a:pt x="101" y="94"/>
                    </a:lnTo>
                    <a:lnTo>
                      <a:pt x="109" y="87"/>
                    </a:lnTo>
                    <a:lnTo>
                      <a:pt x="116" y="81"/>
                    </a:lnTo>
                    <a:lnTo>
                      <a:pt x="123" y="74"/>
                    </a:lnTo>
                    <a:lnTo>
                      <a:pt x="127" y="70"/>
                    </a:lnTo>
                    <a:lnTo>
                      <a:pt x="129" y="66"/>
                    </a:lnTo>
                    <a:lnTo>
                      <a:pt x="131" y="62"/>
                    </a:lnTo>
                    <a:lnTo>
                      <a:pt x="133" y="54"/>
                    </a:lnTo>
                    <a:lnTo>
                      <a:pt x="135" y="47"/>
                    </a:lnTo>
                    <a:lnTo>
                      <a:pt x="135" y="42"/>
                    </a:lnTo>
                    <a:lnTo>
                      <a:pt x="132" y="35"/>
                    </a:lnTo>
                    <a:lnTo>
                      <a:pt x="124" y="23"/>
                    </a:lnTo>
                    <a:lnTo>
                      <a:pt x="114" y="11"/>
                    </a:lnTo>
                    <a:lnTo>
                      <a:pt x="108" y="4"/>
                    </a:lnTo>
                    <a:lnTo>
                      <a:pt x="104" y="3"/>
                    </a:lnTo>
                    <a:lnTo>
                      <a:pt x="98" y="2"/>
                    </a:lnTo>
                    <a:lnTo>
                      <a:pt x="90" y="2"/>
                    </a:lnTo>
                    <a:lnTo>
                      <a:pt x="82" y="1"/>
                    </a:lnTo>
                    <a:lnTo>
                      <a:pt x="73" y="1"/>
                    </a:lnTo>
                    <a:lnTo>
                      <a:pt x="65" y="0"/>
                    </a:lnTo>
                    <a:lnTo>
                      <a:pt x="58" y="0"/>
                    </a:lnTo>
                    <a:lnTo>
                      <a:pt x="53" y="1"/>
                    </a:lnTo>
                    <a:lnTo>
                      <a:pt x="49" y="2"/>
                    </a:lnTo>
                    <a:lnTo>
                      <a:pt x="42" y="4"/>
                    </a:lnTo>
                    <a:lnTo>
                      <a:pt x="34" y="8"/>
                    </a:lnTo>
                    <a:lnTo>
                      <a:pt x="26" y="11"/>
                    </a:lnTo>
                    <a:lnTo>
                      <a:pt x="18" y="15"/>
                    </a:lnTo>
                    <a:lnTo>
                      <a:pt x="11" y="18"/>
                    </a:lnTo>
                    <a:lnTo>
                      <a:pt x="6" y="20"/>
                    </a:lnTo>
                    <a:lnTo>
                      <a:pt x="4" y="21"/>
                    </a:lnTo>
                    <a:close/>
                  </a:path>
                </a:pathLst>
              </a:custGeom>
              <a:solidFill>
                <a:srgbClr val="284C7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grpSp>
            <p:nvGrpSpPr>
              <p:cNvPr id="26" name="Google Shape;26;p47"/>
              <p:cNvGrpSpPr/>
              <p:nvPr/>
            </p:nvGrpSpPr>
            <p:grpSpPr>
              <a:xfrm>
                <a:off x="1981" y="2837"/>
                <a:ext cx="1084" cy="364"/>
                <a:chOff x="1981" y="2837"/>
                <a:chExt cx="1084" cy="364"/>
              </a:xfrm>
            </p:grpSpPr>
            <p:sp>
              <p:nvSpPr>
                <p:cNvPr id="27" name="Google Shape;27;p47"/>
                <p:cNvSpPr/>
                <p:nvPr/>
              </p:nvSpPr>
              <p:spPr>
                <a:xfrm>
                  <a:off x="1981" y="2837"/>
                  <a:ext cx="158" cy="156"/>
                </a:xfrm>
                <a:custGeom>
                  <a:rect b="b" l="l" r="r" t="t"/>
                  <a:pathLst>
                    <a:path extrusionOk="0" h="313" w="317">
                      <a:moveTo>
                        <a:pt x="0" y="59"/>
                      </a:moveTo>
                      <a:lnTo>
                        <a:pt x="14" y="57"/>
                      </a:lnTo>
                      <a:lnTo>
                        <a:pt x="27" y="53"/>
                      </a:lnTo>
                      <a:lnTo>
                        <a:pt x="39" y="50"/>
                      </a:lnTo>
                      <a:lnTo>
                        <a:pt x="51" y="47"/>
                      </a:lnTo>
                      <a:lnTo>
                        <a:pt x="60" y="43"/>
                      </a:lnTo>
                      <a:lnTo>
                        <a:pt x="68" y="41"/>
                      </a:lnTo>
                      <a:lnTo>
                        <a:pt x="75" y="38"/>
                      </a:lnTo>
                      <a:lnTo>
                        <a:pt x="78" y="37"/>
                      </a:lnTo>
                      <a:lnTo>
                        <a:pt x="84" y="35"/>
                      </a:lnTo>
                      <a:lnTo>
                        <a:pt x="89" y="32"/>
                      </a:lnTo>
                      <a:lnTo>
                        <a:pt x="94" y="29"/>
                      </a:lnTo>
                      <a:lnTo>
                        <a:pt x="100" y="26"/>
                      </a:lnTo>
                      <a:lnTo>
                        <a:pt x="105" y="24"/>
                      </a:lnTo>
                      <a:lnTo>
                        <a:pt x="108" y="21"/>
                      </a:lnTo>
                      <a:lnTo>
                        <a:pt x="112" y="19"/>
                      </a:lnTo>
                      <a:lnTo>
                        <a:pt x="114" y="19"/>
                      </a:lnTo>
                      <a:lnTo>
                        <a:pt x="115" y="13"/>
                      </a:lnTo>
                      <a:lnTo>
                        <a:pt x="116" y="7"/>
                      </a:lnTo>
                      <a:lnTo>
                        <a:pt x="119" y="3"/>
                      </a:lnTo>
                      <a:lnTo>
                        <a:pt x="122" y="2"/>
                      </a:lnTo>
                      <a:lnTo>
                        <a:pt x="126" y="2"/>
                      </a:lnTo>
                      <a:lnTo>
                        <a:pt x="133" y="0"/>
                      </a:lnTo>
                      <a:lnTo>
                        <a:pt x="139" y="0"/>
                      </a:lnTo>
                      <a:lnTo>
                        <a:pt x="147" y="0"/>
                      </a:lnTo>
                      <a:lnTo>
                        <a:pt x="157" y="0"/>
                      </a:lnTo>
                      <a:lnTo>
                        <a:pt x="165" y="0"/>
                      </a:lnTo>
                      <a:lnTo>
                        <a:pt x="173" y="0"/>
                      </a:lnTo>
                      <a:lnTo>
                        <a:pt x="179" y="2"/>
                      </a:lnTo>
                      <a:lnTo>
                        <a:pt x="188" y="5"/>
                      </a:lnTo>
                      <a:lnTo>
                        <a:pt x="202" y="10"/>
                      </a:lnTo>
                      <a:lnTo>
                        <a:pt x="218" y="15"/>
                      </a:lnTo>
                      <a:lnTo>
                        <a:pt x="234" y="24"/>
                      </a:lnTo>
                      <a:lnTo>
                        <a:pt x="250" y="30"/>
                      </a:lnTo>
                      <a:lnTo>
                        <a:pt x="264" y="37"/>
                      </a:lnTo>
                      <a:lnTo>
                        <a:pt x="274" y="42"/>
                      </a:lnTo>
                      <a:lnTo>
                        <a:pt x="279" y="45"/>
                      </a:lnTo>
                      <a:lnTo>
                        <a:pt x="286" y="57"/>
                      </a:lnTo>
                      <a:lnTo>
                        <a:pt x="294" y="73"/>
                      </a:lnTo>
                      <a:lnTo>
                        <a:pt x="301" y="91"/>
                      </a:lnTo>
                      <a:lnTo>
                        <a:pt x="304" y="105"/>
                      </a:lnTo>
                      <a:lnTo>
                        <a:pt x="305" y="129"/>
                      </a:lnTo>
                      <a:lnTo>
                        <a:pt x="308" y="169"/>
                      </a:lnTo>
                      <a:lnTo>
                        <a:pt x="310" y="207"/>
                      </a:lnTo>
                      <a:lnTo>
                        <a:pt x="312" y="229"/>
                      </a:lnTo>
                      <a:lnTo>
                        <a:pt x="317" y="241"/>
                      </a:lnTo>
                      <a:lnTo>
                        <a:pt x="317" y="249"/>
                      </a:lnTo>
                      <a:lnTo>
                        <a:pt x="313" y="255"/>
                      </a:lnTo>
                      <a:lnTo>
                        <a:pt x="306" y="257"/>
                      </a:lnTo>
                      <a:lnTo>
                        <a:pt x="295" y="260"/>
                      </a:lnTo>
                      <a:lnTo>
                        <a:pt x="285" y="262"/>
                      </a:lnTo>
                      <a:lnTo>
                        <a:pt x="275" y="265"/>
                      </a:lnTo>
                      <a:lnTo>
                        <a:pt x="267" y="269"/>
                      </a:lnTo>
                      <a:lnTo>
                        <a:pt x="260" y="272"/>
                      </a:lnTo>
                      <a:lnTo>
                        <a:pt x="253" y="276"/>
                      </a:lnTo>
                      <a:lnTo>
                        <a:pt x="248" y="278"/>
                      </a:lnTo>
                      <a:lnTo>
                        <a:pt x="243" y="280"/>
                      </a:lnTo>
                      <a:lnTo>
                        <a:pt x="235" y="283"/>
                      </a:lnTo>
                      <a:lnTo>
                        <a:pt x="224" y="288"/>
                      </a:lnTo>
                      <a:lnTo>
                        <a:pt x="207" y="294"/>
                      </a:lnTo>
                      <a:lnTo>
                        <a:pt x="189" y="301"/>
                      </a:lnTo>
                      <a:lnTo>
                        <a:pt x="169" y="307"/>
                      </a:lnTo>
                      <a:lnTo>
                        <a:pt x="150" y="311"/>
                      </a:lnTo>
                      <a:lnTo>
                        <a:pt x="131" y="313"/>
                      </a:lnTo>
                      <a:lnTo>
                        <a:pt x="115" y="310"/>
                      </a:lnTo>
                      <a:lnTo>
                        <a:pt x="100" y="307"/>
                      </a:lnTo>
                      <a:lnTo>
                        <a:pt x="84" y="305"/>
                      </a:lnTo>
                      <a:lnTo>
                        <a:pt x="68" y="302"/>
                      </a:lnTo>
                      <a:lnTo>
                        <a:pt x="52" y="302"/>
                      </a:lnTo>
                      <a:lnTo>
                        <a:pt x="36" y="302"/>
                      </a:lnTo>
                      <a:lnTo>
                        <a:pt x="22" y="303"/>
                      </a:lnTo>
                      <a:lnTo>
                        <a:pt x="9" y="306"/>
                      </a:lnTo>
                      <a:lnTo>
                        <a:pt x="0" y="308"/>
                      </a:lnTo>
                      <a:lnTo>
                        <a:pt x="0" y="59"/>
                      </a:lnTo>
                      <a:close/>
                    </a:path>
                  </a:pathLst>
                </a:custGeom>
                <a:solidFill>
                  <a:srgbClr val="7F99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8" name="Google Shape;28;p47"/>
                <p:cNvSpPr/>
                <p:nvPr/>
              </p:nvSpPr>
              <p:spPr>
                <a:xfrm>
                  <a:off x="2018" y="2837"/>
                  <a:ext cx="119" cy="156"/>
                </a:xfrm>
                <a:custGeom>
                  <a:rect b="b" l="l" r="r" t="t"/>
                  <a:pathLst>
                    <a:path extrusionOk="0" h="313" w="243">
                      <a:moveTo>
                        <a:pt x="41" y="310"/>
                      </a:moveTo>
                      <a:lnTo>
                        <a:pt x="57" y="313"/>
                      </a:lnTo>
                      <a:lnTo>
                        <a:pt x="76" y="311"/>
                      </a:lnTo>
                      <a:lnTo>
                        <a:pt x="95" y="307"/>
                      </a:lnTo>
                      <a:lnTo>
                        <a:pt x="115" y="301"/>
                      </a:lnTo>
                      <a:lnTo>
                        <a:pt x="133" y="294"/>
                      </a:lnTo>
                      <a:lnTo>
                        <a:pt x="150" y="288"/>
                      </a:lnTo>
                      <a:lnTo>
                        <a:pt x="161" y="283"/>
                      </a:lnTo>
                      <a:lnTo>
                        <a:pt x="169" y="280"/>
                      </a:lnTo>
                      <a:lnTo>
                        <a:pt x="174" y="278"/>
                      </a:lnTo>
                      <a:lnTo>
                        <a:pt x="179" y="276"/>
                      </a:lnTo>
                      <a:lnTo>
                        <a:pt x="186" y="272"/>
                      </a:lnTo>
                      <a:lnTo>
                        <a:pt x="193" y="269"/>
                      </a:lnTo>
                      <a:lnTo>
                        <a:pt x="201" y="265"/>
                      </a:lnTo>
                      <a:lnTo>
                        <a:pt x="211" y="262"/>
                      </a:lnTo>
                      <a:lnTo>
                        <a:pt x="221" y="260"/>
                      </a:lnTo>
                      <a:lnTo>
                        <a:pt x="232" y="257"/>
                      </a:lnTo>
                      <a:lnTo>
                        <a:pt x="239" y="255"/>
                      </a:lnTo>
                      <a:lnTo>
                        <a:pt x="243" y="249"/>
                      </a:lnTo>
                      <a:lnTo>
                        <a:pt x="243" y="241"/>
                      </a:lnTo>
                      <a:lnTo>
                        <a:pt x="238" y="229"/>
                      </a:lnTo>
                      <a:lnTo>
                        <a:pt x="236" y="207"/>
                      </a:lnTo>
                      <a:lnTo>
                        <a:pt x="234" y="169"/>
                      </a:lnTo>
                      <a:lnTo>
                        <a:pt x="231" y="129"/>
                      </a:lnTo>
                      <a:lnTo>
                        <a:pt x="230" y="105"/>
                      </a:lnTo>
                      <a:lnTo>
                        <a:pt x="227" y="91"/>
                      </a:lnTo>
                      <a:lnTo>
                        <a:pt x="220" y="73"/>
                      </a:lnTo>
                      <a:lnTo>
                        <a:pt x="212" y="57"/>
                      </a:lnTo>
                      <a:lnTo>
                        <a:pt x="205" y="45"/>
                      </a:lnTo>
                      <a:lnTo>
                        <a:pt x="200" y="42"/>
                      </a:lnTo>
                      <a:lnTo>
                        <a:pt x="190" y="37"/>
                      </a:lnTo>
                      <a:lnTo>
                        <a:pt x="176" y="30"/>
                      </a:lnTo>
                      <a:lnTo>
                        <a:pt x="160" y="24"/>
                      </a:lnTo>
                      <a:lnTo>
                        <a:pt x="144" y="15"/>
                      </a:lnTo>
                      <a:lnTo>
                        <a:pt x="128" y="10"/>
                      </a:lnTo>
                      <a:lnTo>
                        <a:pt x="114" y="5"/>
                      </a:lnTo>
                      <a:lnTo>
                        <a:pt x="105" y="2"/>
                      </a:lnTo>
                      <a:lnTo>
                        <a:pt x="99" y="0"/>
                      </a:lnTo>
                      <a:lnTo>
                        <a:pt x="91" y="0"/>
                      </a:lnTo>
                      <a:lnTo>
                        <a:pt x="83" y="0"/>
                      </a:lnTo>
                      <a:lnTo>
                        <a:pt x="73" y="0"/>
                      </a:lnTo>
                      <a:lnTo>
                        <a:pt x="65" y="0"/>
                      </a:lnTo>
                      <a:lnTo>
                        <a:pt x="59" y="0"/>
                      </a:lnTo>
                      <a:lnTo>
                        <a:pt x="52" y="2"/>
                      </a:lnTo>
                      <a:lnTo>
                        <a:pt x="48" y="2"/>
                      </a:lnTo>
                      <a:lnTo>
                        <a:pt x="46" y="4"/>
                      </a:lnTo>
                      <a:lnTo>
                        <a:pt x="46" y="6"/>
                      </a:lnTo>
                      <a:lnTo>
                        <a:pt x="48" y="7"/>
                      </a:lnTo>
                      <a:lnTo>
                        <a:pt x="50" y="9"/>
                      </a:lnTo>
                      <a:lnTo>
                        <a:pt x="55" y="10"/>
                      </a:lnTo>
                      <a:lnTo>
                        <a:pt x="61" y="12"/>
                      </a:lnTo>
                      <a:lnTo>
                        <a:pt x="67" y="14"/>
                      </a:lnTo>
                      <a:lnTo>
                        <a:pt x="70" y="17"/>
                      </a:lnTo>
                      <a:lnTo>
                        <a:pt x="77" y="21"/>
                      </a:lnTo>
                      <a:lnTo>
                        <a:pt x="87" y="30"/>
                      </a:lnTo>
                      <a:lnTo>
                        <a:pt x="97" y="40"/>
                      </a:lnTo>
                      <a:lnTo>
                        <a:pt x="100" y="45"/>
                      </a:lnTo>
                      <a:lnTo>
                        <a:pt x="95" y="53"/>
                      </a:lnTo>
                      <a:lnTo>
                        <a:pt x="86" y="65"/>
                      </a:lnTo>
                      <a:lnTo>
                        <a:pt x="76" y="79"/>
                      </a:lnTo>
                      <a:lnTo>
                        <a:pt x="71" y="89"/>
                      </a:lnTo>
                      <a:lnTo>
                        <a:pt x="69" y="103"/>
                      </a:lnTo>
                      <a:lnTo>
                        <a:pt x="68" y="123"/>
                      </a:lnTo>
                      <a:lnTo>
                        <a:pt x="65" y="141"/>
                      </a:lnTo>
                      <a:lnTo>
                        <a:pt x="62" y="151"/>
                      </a:lnTo>
                      <a:lnTo>
                        <a:pt x="57" y="154"/>
                      </a:lnTo>
                      <a:lnTo>
                        <a:pt x="50" y="157"/>
                      </a:lnTo>
                      <a:lnTo>
                        <a:pt x="41" y="161"/>
                      </a:lnTo>
                      <a:lnTo>
                        <a:pt x="31" y="165"/>
                      </a:lnTo>
                      <a:lnTo>
                        <a:pt x="20" y="170"/>
                      </a:lnTo>
                      <a:lnTo>
                        <a:pt x="11" y="174"/>
                      </a:lnTo>
                      <a:lnTo>
                        <a:pt x="6" y="178"/>
                      </a:lnTo>
                      <a:lnTo>
                        <a:pt x="2" y="181"/>
                      </a:lnTo>
                      <a:lnTo>
                        <a:pt x="1" y="188"/>
                      </a:lnTo>
                      <a:lnTo>
                        <a:pt x="0" y="200"/>
                      </a:lnTo>
                      <a:lnTo>
                        <a:pt x="0" y="217"/>
                      </a:lnTo>
                      <a:lnTo>
                        <a:pt x="1" y="235"/>
                      </a:lnTo>
                      <a:lnTo>
                        <a:pt x="4" y="256"/>
                      </a:lnTo>
                      <a:lnTo>
                        <a:pt x="12" y="277"/>
                      </a:lnTo>
                      <a:lnTo>
                        <a:pt x="24" y="295"/>
                      </a:lnTo>
                      <a:lnTo>
                        <a:pt x="41" y="310"/>
                      </a:lnTo>
                      <a:close/>
                    </a:path>
                  </a:pathLst>
                </a:custGeom>
                <a:solidFill>
                  <a:srgbClr val="284C7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9" name="Google Shape;29;p47"/>
                <p:cNvSpPr/>
                <p:nvPr/>
              </p:nvSpPr>
              <p:spPr>
                <a:xfrm>
                  <a:off x="2800" y="3129"/>
                  <a:ext cx="87" cy="26"/>
                </a:xfrm>
                <a:custGeom>
                  <a:rect b="b" l="l" r="r" t="t"/>
                  <a:pathLst>
                    <a:path extrusionOk="0" h="53" w="177">
                      <a:moveTo>
                        <a:pt x="177" y="44"/>
                      </a:moveTo>
                      <a:lnTo>
                        <a:pt x="172" y="38"/>
                      </a:lnTo>
                      <a:lnTo>
                        <a:pt x="169" y="35"/>
                      </a:lnTo>
                      <a:lnTo>
                        <a:pt x="164" y="31"/>
                      </a:lnTo>
                      <a:lnTo>
                        <a:pt x="159" y="28"/>
                      </a:lnTo>
                      <a:lnTo>
                        <a:pt x="155" y="27"/>
                      </a:lnTo>
                      <a:lnTo>
                        <a:pt x="150" y="25"/>
                      </a:lnTo>
                      <a:lnTo>
                        <a:pt x="146" y="25"/>
                      </a:lnTo>
                      <a:lnTo>
                        <a:pt x="140" y="25"/>
                      </a:lnTo>
                      <a:lnTo>
                        <a:pt x="134" y="25"/>
                      </a:lnTo>
                      <a:lnTo>
                        <a:pt x="127" y="25"/>
                      </a:lnTo>
                      <a:lnTo>
                        <a:pt x="119" y="25"/>
                      </a:lnTo>
                      <a:lnTo>
                        <a:pt x="112" y="23"/>
                      </a:lnTo>
                      <a:lnTo>
                        <a:pt x="104" y="22"/>
                      </a:lnTo>
                      <a:lnTo>
                        <a:pt x="97" y="20"/>
                      </a:lnTo>
                      <a:lnTo>
                        <a:pt x="91" y="18"/>
                      </a:lnTo>
                      <a:lnTo>
                        <a:pt x="86" y="14"/>
                      </a:lnTo>
                      <a:lnTo>
                        <a:pt x="81" y="11"/>
                      </a:lnTo>
                      <a:lnTo>
                        <a:pt x="75" y="7"/>
                      </a:lnTo>
                      <a:lnTo>
                        <a:pt x="70" y="4"/>
                      </a:lnTo>
                      <a:lnTo>
                        <a:pt x="64" y="1"/>
                      </a:lnTo>
                      <a:lnTo>
                        <a:pt x="57" y="0"/>
                      </a:lnTo>
                      <a:lnTo>
                        <a:pt x="51" y="0"/>
                      </a:lnTo>
                      <a:lnTo>
                        <a:pt x="44" y="1"/>
                      </a:lnTo>
                      <a:lnTo>
                        <a:pt x="38" y="5"/>
                      </a:lnTo>
                      <a:lnTo>
                        <a:pt x="33" y="10"/>
                      </a:lnTo>
                      <a:lnTo>
                        <a:pt x="28" y="14"/>
                      </a:lnTo>
                      <a:lnTo>
                        <a:pt x="22" y="19"/>
                      </a:lnTo>
                      <a:lnTo>
                        <a:pt x="18" y="23"/>
                      </a:lnTo>
                      <a:lnTo>
                        <a:pt x="13" y="28"/>
                      </a:lnTo>
                      <a:lnTo>
                        <a:pt x="10" y="31"/>
                      </a:lnTo>
                      <a:lnTo>
                        <a:pt x="5" y="34"/>
                      </a:lnTo>
                      <a:lnTo>
                        <a:pt x="0" y="36"/>
                      </a:lnTo>
                      <a:lnTo>
                        <a:pt x="8" y="36"/>
                      </a:lnTo>
                      <a:lnTo>
                        <a:pt x="14" y="36"/>
                      </a:lnTo>
                      <a:lnTo>
                        <a:pt x="18" y="38"/>
                      </a:lnTo>
                      <a:lnTo>
                        <a:pt x="22" y="41"/>
                      </a:lnTo>
                      <a:lnTo>
                        <a:pt x="27" y="43"/>
                      </a:lnTo>
                      <a:lnTo>
                        <a:pt x="34" y="45"/>
                      </a:lnTo>
                      <a:lnTo>
                        <a:pt x="43" y="48"/>
                      </a:lnTo>
                      <a:lnTo>
                        <a:pt x="53" y="50"/>
                      </a:lnTo>
                      <a:lnTo>
                        <a:pt x="64" y="51"/>
                      </a:lnTo>
                      <a:lnTo>
                        <a:pt x="73" y="52"/>
                      </a:lnTo>
                      <a:lnTo>
                        <a:pt x="79" y="53"/>
                      </a:lnTo>
                      <a:lnTo>
                        <a:pt x="82" y="52"/>
                      </a:lnTo>
                      <a:lnTo>
                        <a:pt x="83" y="50"/>
                      </a:lnTo>
                      <a:lnTo>
                        <a:pt x="85" y="46"/>
                      </a:lnTo>
                      <a:lnTo>
                        <a:pt x="88" y="43"/>
                      </a:lnTo>
                      <a:lnTo>
                        <a:pt x="94" y="42"/>
                      </a:lnTo>
                      <a:lnTo>
                        <a:pt x="99" y="42"/>
                      </a:lnTo>
                      <a:lnTo>
                        <a:pt x="109" y="43"/>
                      </a:lnTo>
                      <a:lnTo>
                        <a:pt x="120" y="43"/>
                      </a:lnTo>
                      <a:lnTo>
                        <a:pt x="133" y="44"/>
                      </a:lnTo>
                      <a:lnTo>
                        <a:pt x="146" y="44"/>
                      </a:lnTo>
                      <a:lnTo>
                        <a:pt x="158" y="45"/>
                      </a:lnTo>
                      <a:lnTo>
                        <a:pt x="169" y="44"/>
                      </a:lnTo>
                      <a:lnTo>
                        <a:pt x="177" y="44"/>
                      </a:lnTo>
                      <a:close/>
                    </a:path>
                  </a:pathLst>
                </a:custGeom>
                <a:solidFill>
                  <a:srgbClr val="284C7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0" name="Google Shape;30;p47"/>
                <p:cNvSpPr/>
                <p:nvPr/>
              </p:nvSpPr>
              <p:spPr>
                <a:xfrm>
                  <a:off x="1981" y="2955"/>
                  <a:ext cx="92" cy="129"/>
                </a:xfrm>
                <a:custGeom>
                  <a:rect b="b" l="l" r="r" t="t"/>
                  <a:pathLst>
                    <a:path extrusionOk="0" h="260" w="184">
                      <a:moveTo>
                        <a:pt x="122" y="259"/>
                      </a:moveTo>
                      <a:lnTo>
                        <a:pt x="113" y="259"/>
                      </a:lnTo>
                      <a:lnTo>
                        <a:pt x="100" y="260"/>
                      </a:lnTo>
                      <a:lnTo>
                        <a:pt x="84" y="260"/>
                      </a:lnTo>
                      <a:lnTo>
                        <a:pt x="66" y="260"/>
                      </a:lnTo>
                      <a:lnTo>
                        <a:pt x="46" y="259"/>
                      </a:lnTo>
                      <a:lnTo>
                        <a:pt x="29" y="257"/>
                      </a:lnTo>
                      <a:lnTo>
                        <a:pt x="13" y="254"/>
                      </a:lnTo>
                      <a:lnTo>
                        <a:pt x="0" y="249"/>
                      </a:lnTo>
                      <a:lnTo>
                        <a:pt x="0" y="16"/>
                      </a:lnTo>
                      <a:lnTo>
                        <a:pt x="3" y="13"/>
                      </a:lnTo>
                      <a:lnTo>
                        <a:pt x="12" y="6"/>
                      </a:lnTo>
                      <a:lnTo>
                        <a:pt x="21" y="0"/>
                      </a:lnTo>
                      <a:lnTo>
                        <a:pt x="29" y="0"/>
                      </a:lnTo>
                      <a:lnTo>
                        <a:pt x="33" y="4"/>
                      </a:lnTo>
                      <a:lnTo>
                        <a:pt x="39" y="8"/>
                      </a:lnTo>
                      <a:lnTo>
                        <a:pt x="46" y="13"/>
                      </a:lnTo>
                      <a:lnTo>
                        <a:pt x="52" y="16"/>
                      </a:lnTo>
                      <a:lnTo>
                        <a:pt x="58" y="21"/>
                      </a:lnTo>
                      <a:lnTo>
                        <a:pt x="63" y="24"/>
                      </a:lnTo>
                      <a:lnTo>
                        <a:pt x="66" y="28"/>
                      </a:lnTo>
                      <a:lnTo>
                        <a:pt x="67" y="30"/>
                      </a:lnTo>
                      <a:lnTo>
                        <a:pt x="65" y="38"/>
                      </a:lnTo>
                      <a:lnTo>
                        <a:pt x="61" y="50"/>
                      </a:lnTo>
                      <a:lnTo>
                        <a:pt x="59" y="64"/>
                      </a:lnTo>
                      <a:lnTo>
                        <a:pt x="59" y="76"/>
                      </a:lnTo>
                      <a:lnTo>
                        <a:pt x="66" y="100"/>
                      </a:lnTo>
                      <a:lnTo>
                        <a:pt x="74" y="111"/>
                      </a:lnTo>
                      <a:lnTo>
                        <a:pt x="80" y="115"/>
                      </a:lnTo>
                      <a:lnTo>
                        <a:pt x="84" y="121"/>
                      </a:lnTo>
                      <a:lnTo>
                        <a:pt x="90" y="131"/>
                      </a:lnTo>
                      <a:lnTo>
                        <a:pt x="99" y="145"/>
                      </a:lnTo>
                      <a:lnTo>
                        <a:pt x="109" y="158"/>
                      </a:lnTo>
                      <a:lnTo>
                        <a:pt x="118" y="164"/>
                      </a:lnTo>
                      <a:lnTo>
                        <a:pt x="123" y="165"/>
                      </a:lnTo>
                      <a:lnTo>
                        <a:pt x="131" y="169"/>
                      </a:lnTo>
                      <a:lnTo>
                        <a:pt x="142" y="174"/>
                      </a:lnTo>
                      <a:lnTo>
                        <a:pt x="153" y="181"/>
                      </a:lnTo>
                      <a:lnTo>
                        <a:pt x="165" y="187"/>
                      </a:lnTo>
                      <a:lnTo>
                        <a:pt x="174" y="194"/>
                      </a:lnTo>
                      <a:lnTo>
                        <a:pt x="181" y="201"/>
                      </a:lnTo>
                      <a:lnTo>
                        <a:pt x="184" y="205"/>
                      </a:lnTo>
                      <a:lnTo>
                        <a:pt x="184" y="213"/>
                      </a:lnTo>
                      <a:lnTo>
                        <a:pt x="181" y="218"/>
                      </a:lnTo>
                      <a:lnTo>
                        <a:pt x="175" y="222"/>
                      </a:lnTo>
                      <a:lnTo>
                        <a:pt x="167" y="225"/>
                      </a:lnTo>
                      <a:lnTo>
                        <a:pt x="162" y="227"/>
                      </a:lnTo>
                      <a:lnTo>
                        <a:pt x="158" y="232"/>
                      </a:lnTo>
                      <a:lnTo>
                        <a:pt x="152" y="236"/>
                      </a:lnTo>
                      <a:lnTo>
                        <a:pt x="145" y="243"/>
                      </a:lnTo>
                      <a:lnTo>
                        <a:pt x="139" y="249"/>
                      </a:lnTo>
                      <a:lnTo>
                        <a:pt x="133" y="255"/>
                      </a:lnTo>
                      <a:lnTo>
                        <a:pt x="127" y="258"/>
                      </a:lnTo>
                      <a:lnTo>
                        <a:pt x="122" y="259"/>
                      </a:lnTo>
                      <a:close/>
                    </a:path>
                  </a:pathLst>
                </a:custGeom>
                <a:solidFill>
                  <a:srgbClr val="BFCCD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1" name="Google Shape;31;p47"/>
                <p:cNvSpPr/>
                <p:nvPr/>
              </p:nvSpPr>
              <p:spPr>
                <a:xfrm>
                  <a:off x="1981" y="3035"/>
                  <a:ext cx="92" cy="48"/>
                </a:xfrm>
                <a:custGeom>
                  <a:rect b="b" l="l" r="r" t="t"/>
                  <a:pathLst>
                    <a:path extrusionOk="0" h="96" w="184">
                      <a:moveTo>
                        <a:pt x="118" y="0"/>
                      </a:moveTo>
                      <a:lnTo>
                        <a:pt x="123" y="1"/>
                      </a:lnTo>
                      <a:lnTo>
                        <a:pt x="131" y="5"/>
                      </a:lnTo>
                      <a:lnTo>
                        <a:pt x="142" y="10"/>
                      </a:lnTo>
                      <a:lnTo>
                        <a:pt x="153" y="17"/>
                      </a:lnTo>
                      <a:lnTo>
                        <a:pt x="165" y="23"/>
                      </a:lnTo>
                      <a:lnTo>
                        <a:pt x="174" y="30"/>
                      </a:lnTo>
                      <a:lnTo>
                        <a:pt x="181" y="37"/>
                      </a:lnTo>
                      <a:lnTo>
                        <a:pt x="184" y="41"/>
                      </a:lnTo>
                      <a:lnTo>
                        <a:pt x="184" y="49"/>
                      </a:lnTo>
                      <a:lnTo>
                        <a:pt x="181" y="54"/>
                      </a:lnTo>
                      <a:lnTo>
                        <a:pt x="175" y="58"/>
                      </a:lnTo>
                      <a:lnTo>
                        <a:pt x="167" y="61"/>
                      </a:lnTo>
                      <a:lnTo>
                        <a:pt x="162" y="63"/>
                      </a:lnTo>
                      <a:lnTo>
                        <a:pt x="158" y="68"/>
                      </a:lnTo>
                      <a:lnTo>
                        <a:pt x="152" y="72"/>
                      </a:lnTo>
                      <a:lnTo>
                        <a:pt x="145" y="79"/>
                      </a:lnTo>
                      <a:lnTo>
                        <a:pt x="139" y="85"/>
                      </a:lnTo>
                      <a:lnTo>
                        <a:pt x="133" y="91"/>
                      </a:lnTo>
                      <a:lnTo>
                        <a:pt x="127" y="94"/>
                      </a:lnTo>
                      <a:lnTo>
                        <a:pt x="122" y="95"/>
                      </a:lnTo>
                      <a:lnTo>
                        <a:pt x="113" y="95"/>
                      </a:lnTo>
                      <a:lnTo>
                        <a:pt x="100" y="96"/>
                      </a:lnTo>
                      <a:lnTo>
                        <a:pt x="84" y="96"/>
                      </a:lnTo>
                      <a:lnTo>
                        <a:pt x="66" y="96"/>
                      </a:lnTo>
                      <a:lnTo>
                        <a:pt x="46" y="95"/>
                      </a:lnTo>
                      <a:lnTo>
                        <a:pt x="29" y="93"/>
                      </a:lnTo>
                      <a:lnTo>
                        <a:pt x="13" y="90"/>
                      </a:lnTo>
                      <a:lnTo>
                        <a:pt x="0" y="85"/>
                      </a:lnTo>
                      <a:lnTo>
                        <a:pt x="0" y="29"/>
                      </a:lnTo>
                      <a:lnTo>
                        <a:pt x="6" y="27"/>
                      </a:lnTo>
                      <a:lnTo>
                        <a:pt x="13" y="26"/>
                      </a:lnTo>
                      <a:lnTo>
                        <a:pt x="21" y="24"/>
                      </a:lnTo>
                      <a:lnTo>
                        <a:pt x="30" y="22"/>
                      </a:lnTo>
                      <a:lnTo>
                        <a:pt x="38" y="19"/>
                      </a:lnTo>
                      <a:lnTo>
                        <a:pt x="45" y="17"/>
                      </a:lnTo>
                      <a:lnTo>
                        <a:pt x="52" y="16"/>
                      </a:lnTo>
                      <a:lnTo>
                        <a:pt x="56" y="15"/>
                      </a:lnTo>
                      <a:lnTo>
                        <a:pt x="61" y="14"/>
                      </a:lnTo>
                      <a:lnTo>
                        <a:pt x="67" y="11"/>
                      </a:lnTo>
                      <a:lnTo>
                        <a:pt x="74" y="9"/>
                      </a:lnTo>
                      <a:lnTo>
                        <a:pt x="82" y="5"/>
                      </a:lnTo>
                      <a:lnTo>
                        <a:pt x="91" y="3"/>
                      </a:lnTo>
                      <a:lnTo>
                        <a:pt x="100" y="1"/>
                      </a:lnTo>
                      <a:lnTo>
                        <a:pt x="108" y="0"/>
                      </a:lnTo>
                      <a:lnTo>
                        <a:pt x="118" y="0"/>
                      </a:lnTo>
                      <a:close/>
                    </a:path>
                  </a:pathLst>
                </a:custGeom>
                <a:solidFill>
                  <a:srgbClr val="BFCCD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2" name="Google Shape;32;p47"/>
                <p:cNvSpPr/>
                <p:nvPr/>
              </p:nvSpPr>
              <p:spPr>
                <a:xfrm>
                  <a:off x="2110" y="3034"/>
                  <a:ext cx="48" cy="46"/>
                </a:xfrm>
                <a:custGeom>
                  <a:rect b="b" l="l" r="r" t="t"/>
                  <a:pathLst>
                    <a:path extrusionOk="0" h="94" w="95">
                      <a:moveTo>
                        <a:pt x="83" y="94"/>
                      </a:moveTo>
                      <a:lnTo>
                        <a:pt x="81" y="92"/>
                      </a:lnTo>
                      <a:lnTo>
                        <a:pt x="76" y="90"/>
                      </a:lnTo>
                      <a:lnTo>
                        <a:pt x="72" y="86"/>
                      </a:lnTo>
                      <a:lnTo>
                        <a:pt x="66" y="81"/>
                      </a:lnTo>
                      <a:lnTo>
                        <a:pt x="60" y="76"/>
                      </a:lnTo>
                      <a:lnTo>
                        <a:pt x="55" y="72"/>
                      </a:lnTo>
                      <a:lnTo>
                        <a:pt x="51" y="68"/>
                      </a:lnTo>
                      <a:lnTo>
                        <a:pt x="49" y="66"/>
                      </a:lnTo>
                      <a:lnTo>
                        <a:pt x="46" y="65"/>
                      </a:lnTo>
                      <a:lnTo>
                        <a:pt x="42" y="64"/>
                      </a:lnTo>
                      <a:lnTo>
                        <a:pt x="36" y="62"/>
                      </a:lnTo>
                      <a:lnTo>
                        <a:pt x="28" y="62"/>
                      </a:lnTo>
                      <a:lnTo>
                        <a:pt x="21" y="61"/>
                      </a:lnTo>
                      <a:lnTo>
                        <a:pt x="13" y="61"/>
                      </a:lnTo>
                      <a:lnTo>
                        <a:pt x="6" y="60"/>
                      </a:lnTo>
                      <a:lnTo>
                        <a:pt x="0" y="60"/>
                      </a:lnTo>
                      <a:lnTo>
                        <a:pt x="0" y="51"/>
                      </a:lnTo>
                      <a:lnTo>
                        <a:pt x="0" y="35"/>
                      </a:lnTo>
                      <a:lnTo>
                        <a:pt x="2" y="19"/>
                      </a:lnTo>
                      <a:lnTo>
                        <a:pt x="4" y="9"/>
                      </a:lnTo>
                      <a:lnTo>
                        <a:pt x="8" y="7"/>
                      </a:lnTo>
                      <a:lnTo>
                        <a:pt x="14" y="5"/>
                      </a:lnTo>
                      <a:lnTo>
                        <a:pt x="20" y="4"/>
                      </a:lnTo>
                      <a:lnTo>
                        <a:pt x="26" y="1"/>
                      </a:lnTo>
                      <a:lnTo>
                        <a:pt x="32" y="1"/>
                      </a:lnTo>
                      <a:lnTo>
                        <a:pt x="35" y="0"/>
                      </a:lnTo>
                      <a:lnTo>
                        <a:pt x="38" y="0"/>
                      </a:lnTo>
                      <a:lnTo>
                        <a:pt x="40" y="1"/>
                      </a:lnTo>
                      <a:lnTo>
                        <a:pt x="44" y="4"/>
                      </a:lnTo>
                      <a:lnTo>
                        <a:pt x="52" y="5"/>
                      </a:lnTo>
                      <a:lnTo>
                        <a:pt x="61" y="7"/>
                      </a:lnTo>
                      <a:lnTo>
                        <a:pt x="67" y="9"/>
                      </a:lnTo>
                      <a:lnTo>
                        <a:pt x="72" y="13"/>
                      </a:lnTo>
                      <a:lnTo>
                        <a:pt x="78" y="19"/>
                      </a:lnTo>
                      <a:lnTo>
                        <a:pt x="83" y="27"/>
                      </a:lnTo>
                      <a:lnTo>
                        <a:pt x="85" y="35"/>
                      </a:lnTo>
                      <a:lnTo>
                        <a:pt x="86" y="42"/>
                      </a:lnTo>
                      <a:lnTo>
                        <a:pt x="88" y="47"/>
                      </a:lnTo>
                      <a:lnTo>
                        <a:pt x="90" y="52"/>
                      </a:lnTo>
                      <a:lnTo>
                        <a:pt x="93" y="56"/>
                      </a:lnTo>
                      <a:lnTo>
                        <a:pt x="95" y="61"/>
                      </a:lnTo>
                      <a:lnTo>
                        <a:pt x="95" y="72"/>
                      </a:lnTo>
                      <a:lnTo>
                        <a:pt x="91" y="83"/>
                      </a:lnTo>
                      <a:lnTo>
                        <a:pt x="83" y="94"/>
                      </a:lnTo>
                      <a:close/>
                    </a:path>
                  </a:pathLst>
                </a:custGeom>
                <a:solidFill>
                  <a:srgbClr val="BFCCD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3" name="Google Shape;33;p47"/>
                <p:cNvSpPr/>
                <p:nvPr/>
              </p:nvSpPr>
              <p:spPr>
                <a:xfrm>
                  <a:off x="2205" y="3176"/>
                  <a:ext cx="36" cy="25"/>
                </a:xfrm>
                <a:custGeom>
                  <a:rect b="b" l="l" r="r" t="t"/>
                  <a:pathLst>
                    <a:path extrusionOk="0" h="49" w="74">
                      <a:moveTo>
                        <a:pt x="61" y="0"/>
                      </a:moveTo>
                      <a:lnTo>
                        <a:pt x="57" y="0"/>
                      </a:lnTo>
                      <a:lnTo>
                        <a:pt x="50" y="1"/>
                      </a:lnTo>
                      <a:lnTo>
                        <a:pt x="43" y="2"/>
                      </a:lnTo>
                      <a:lnTo>
                        <a:pt x="36" y="5"/>
                      </a:lnTo>
                      <a:lnTo>
                        <a:pt x="28" y="7"/>
                      </a:lnTo>
                      <a:lnTo>
                        <a:pt x="22" y="10"/>
                      </a:lnTo>
                      <a:lnTo>
                        <a:pt x="17" y="14"/>
                      </a:lnTo>
                      <a:lnTo>
                        <a:pt x="14" y="17"/>
                      </a:lnTo>
                      <a:lnTo>
                        <a:pt x="11" y="24"/>
                      </a:lnTo>
                      <a:lnTo>
                        <a:pt x="7" y="28"/>
                      </a:lnTo>
                      <a:lnTo>
                        <a:pt x="4" y="30"/>
                      </a:lnTo>
                      <a:lnTo>
                        <a:pt x="1" y="32"/>
                      </a:lnTo>
                      <a:lnTo>
                        <a:pt x="0" y="36"/>
                      </a:lnTo>
                      <a:lnTo>
                        <a:pt x="0" y="41"/>
                      </a:lnTo>
                      <a:lnTo>
                        <a:pt x="3" y="47"/>
                      </a:lnTo>
                      <a:lnTo>
                        <a:pt x="8" y="49"/>
                      </a:lnTo>
                      <a:lnTo>
                        <a:pt x="16" y="49"/>
                      </a:lnTo>
                      <a:lnTo>
                        <a:pt x="27" y="48"/>
                      </a:lnTo>
                      <a:lnTo>
                        <a:pt x="36" y="48"/>
                      </a:lnTo>
                      <a:lnTo>
                        <a:pt x="42" y="48"/>
                      </a:lnTo>
                      <a:lnTo>
                        <a:pt x="49" y="46"/>
                      </a:lnTo>
                      <a:lnTo>
                        <a:pt x="57" y="41"/>
                      </a:lnTo>
                      <a:lnTo>
                        <a:pt x="64" y="36"/>
                      </a:lnTo>
                      <a:lnTo>
                        <a:pt x="69" y="29"/>
                      </a:lnTo>
                      <a:lnTo>
                        <a:pt x="74" y="21"/>
                      </a:lnTo>
                      <a:lnTo>
                        <a:pt x="74" y="14"/>
                      </a:lnTo>
                      <a:lnTo>
                        <a:pt x="70" y="6"/>
                      </a:lnTo>
                      <a:lnTo>
                        <a:pt x="61" y="0"/>
                      </a:lnTo>
                      <a:close/>
                    </a:path>
                  </a:pathLst>
                </a:custGeom>
                <a:solidFill>
                  <a:srgbClr val="BFCCD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4" name="Google Shape;34;p47"/>
                <p:cNvSpPr/>
                <p:nvPr/>
              </p:nvSpPr>
              <p:spPr>
                <a:xfrm>
                  <a:off x="2958" y="3098"/>
                  <a:ext cx="107" cy="52"/>
                </a:xfrm>
                <a:custGeom>
                  <a:rect b="b" l="l" r="r" t="t"/>
                  <a:pathLst>
                    <a:path extrusionOk="0" h="112" w="213">
                      <a:moveTo>
                        <a:pt x="213" y="112"/>
                      </a:moveTo>
                      <a:lnTo>
                        <a:pt x="204" y="110"/>
                      </a:lnTo>
                      <a:lnTo>
                        <a:pt x="190" y="106"/>
                      </a:lnTo>
                      <a:lnTo>
                        <a:pt x="172" y="101"/>
                      </a:lnTo>
                      <a:lnTo>
                        <a:pt x="151" y="97"/>
                      </a:lnTo>
                      <a:lnTo>
                        <a:pt x="131" y="93"/>
                      </a:lnTo>
                      <a:lnTo>
                        <a:pt x="114" y="91"/>
                      </a:lnTo>
                      <a:lnTo>
                        <a:pt x="100" y="90"/>
                      </a:lnTo>
                      <a:lnTo>
                        <a:pt x="92" y="90"/>
                      </a:lnTo>
                      <a:lnTo>
                        <a:pt x="87" y="91"/>
                      </a:lnTo>
                      <a:lnTo>
                        <a:pt x="76" y="91"/>
                      </a:lnTo>
                      <a:lnTo>
                        <a:pt x="63" y="90"/>
                      </a:lnTo>
                      <a:lnTo>
                        <a:pt x="50" y="89"/>
                      </a:lnTo>
                      <a:lnTo>
                        <a:pt x="35" y="87"/>
                      </a:lnTo>
                      <a:lnTo>
                        <a:pt x="21" y="84"/>
                      </a:lnTo>
                      <a:lnTo>
                        <a:pt x="9" y="82"/>
                      </a:lnTo>
                      <a:lnTo>
                        <a:pt x="0" y="78"/>
                      </a:lnTo>
                      <a:lnTo>
                        <a:pt x="13" y="62"/>
                      </a:lnTo>
                      <a:lnTo>
                        <a:pt x="29" y="54"/>
                      </a:lnTo>
                      <a:lnTo>
                        <a:pt x="30" y="53"/>
                      </a:lnTo>
                      <a:lnTo>
                        <a:pt x="31" y="49"/>
                      </a:lnTo>
                      <a:lnTo>
                        <a:pt x="34" y="44"/>
                      </a:lnTo>
                      <a:lnTo>
                        <a:pt x="36" y="37"/>
                      </a:lnTo>
                      <a:lnTo>
                        <a:pt x="39" y="31"/>
                      </a:lnTo>
                      <a:lnTo>
                        <a:pt x="43" y="27"/>
                      </a:lnTo>
                      <a:lnTo>
                        <a:pt x="46" y="23"/>
                      </a:lnTo>
                      <a:lnTo>
                        <a:pt x="50" y="21"/>
                      </a:lnTo>
                      <a:lnTo>
                        <a:pt x="53" y="20"/>
                      </a:lnTo>
                      <a:lnTo>
                        <a:pt x="59" y="17"/>
                      </a:lnTo>
                      <a:lnTo>
                        <a:pt x="66" y="14"/>
                      </a:lnTo>
                      <a:lnTo>
                        <a:pt x="75" y="9"/>
                      </a:lnTo>
                      <a:lnTo>
                        <a:pt x="83" y="6"/>
                      </a:lnTo>
                      <a:lnTo>
                        <a:pt x="91" y="2"/>
                      </a:lnTo>
                      <a:lnTo>
                        <a:pt x="97" y="0"/>
                      </a:lnTo>
                      <a:lnTo>
                        <a:pt x="100" y="0"/>
                      </a:lnTo>
                      <a:lnTo>
                        <a:pt x="105" y="2"/>
                      </a:lnTo>
                      <a:lnTo>
                        <a:pt x="113" y="8"/>
                      </a:lnTo>
                      <a:lnTo>
                        <a:pt x="123" y="16"/>
                      </a:lnTo>
                      <a:lnTo>
                        <a:pt x="135" y="24"/>
                      </a:lnTo>
                      <a:lnTo>
                        <a:pt x="148" y="34"/>
                      </a:lnTo>
                      <a:lnTo>
                        <a:pt x="158" y="40"/>
                      </a:lnTo>
                      <a:lnTo>
                        <a:pt x="167" y="46"/>
                      </a:lnTo>
                      <a:lnTo>
                        <a:pt x="172" y="49"/>
                      </a:lnTo>
                      <a:lnTo>
                        <a:pt x="179" y="51"/>
                      </a:lnTo>
                      <a:lnTo>
                        <a:pt x="188" y="53"/>
                      </a:lnTo>
                      <a:lnTo>
                        <a:pt x="196" y="55"/>
                      </a:lnTo>
                      <a:lnTo>
                        <a:pt x="201" y="58"/>
                      </a:lnTo>
                      <a:lnTo>
                        <a:pt x="201" y="63"/>
                      </a:lnTo>
                      <a:lnTo>
                        <a:pt x="201" y="74"/>
                      </a:lnTo>
                      <a:lnTo>
                        <a:pt x="202" y="85"/>
                      </a:lnTo>
                      <a:lnTo>
                        <a:pt x="204" y="92"/>
                      </a:lnTo>
                      <a:lnTo>
                        <a:pt x="207" y="96"/>
                      </a:lnTo>
                      <a:lnTo>
                        <a:pt x="211" y="101"/>
                      </a:lnTo>
                      <a:lnTo>
                        <a:pt x="213" y="107"/>
                      </a:lnTo>
                      <a:lnTo>
                        <a:pt x="213" y="112"/>
                      </a:lnTo>
                      <a:close/>
                    </a:path>
                  </a:pathLst>
                </a:custGeom>
                <a:solidFill>
                  <a:srgbClr val="BFCCD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grpSp>
        </p:grpSp>
        <p:grpSp>
          <p:nvGrpSpPr>
            <p:cNvPr id="35" name="Google Shape;35;p47"/>
            <p:cNvGrpSpPr/>
            <p:nvPr/>
          </p:nvGrpSpPr>
          <p:grpSpPr>
            <a:xfrm>
              <a:off x="2800" y="3043"/>
              <a:ext cx="258" cy="136"/>
              <a:chOff x="2815" y="3016"/>
              <a:chExt cx="258" cy="136"/>
            </a:xfrm>
          </p:grpSpPr>
          <p:sp>
            <p:nvSpPr>
              <p:cNvPr id="36" name="Google Shape;36;p47"/>
              <p:cNvSpPr/>
              <p:nvPr/>
            </p:nvSpPr>
            <p:spPr>
              <a:xfrm>
                <a:off x="2815" y="3016"/>
                <a:ext cx="258" cy="136"/>
              </a:xfrm>
              <a:custGeom>
                <a:rect b="b" l="l" r="r" t="t"/>
                <a:pathLst>
                  <a:path extrusionOk="0" h="277" w="520">
                    <a:moveTo>
                      <a:pt x="520" y="42"/>
                    </a:moveTo>
                    <a:lnTo>
                      <a:pt x="514" y="41"/>
                    </a:lnTo>
                    <a:lnTo>
                      <a:pt x="506" y="40"/>
                    </a:lnTo>
                    <a:lnTo>
                      <a:pt x="493" y="36"/>
                    </a:lnTo>
                    <a:lnTo>
                      <a:pt x="480" y="34"/>
                    </a:lnTo>
                    <a:lnTo>
                      <a:pt x="462" y="31"/>
                    </a:lnTo>
                    <a:lnTo>
                      <a:pt x="445" y="27"/>
                    </a:lnTo>
                    <a:lnTo>
                      <a:pt x="426" y="23"/>
                    </a:lnTo>
                    <a:lnTo>
                      <a:pt x="407" y="19"/>
                    </a:lnTo>
                    <a:lnTo>
                      <a:pt x="387" y="16"/>
                    </a:lnTo>
                    <a:lnTo>
                      <a:pt x="368" y="11"/>
                    </a:lnTo>
                    <a:lnTo>
                      <a:pt x="351" y="9"/>
                    </a:lnTo>
                    <a:lnTo>
                      <a:pt x="334" y="5"/>
                    </a:lnTo>
                    <a:lnTo>
                      <a:pt x="320" y="3"/>
                    </a:lnTo>
                    <a:lnTo>
                      <a:pt x="308" y="1"/>
                    </a:lnTo>
                    <a:lnTo>
                      <a:pt x="299" y="0"/>
                    </a:lnTo>
                    <a:lnTo>
                      <a:pt x="294" y="0"/>
                    </a:lnTo>
                    <a:lnTo>
                      <a:pt x="287" y="0"/>
                    </a:lnTo>
                    <a:lnTo>
                      <a:pt x="278" y="1"/>
                    </a:lnTo>
                    <a:lnTo>
                      <a:pt x="267" y="1"/>
                    </a:lnTo>
                    <a:lnTo>
                      <a:pt x="256" y="1"/>
                    </a:lnTo>
                    <a:lnTo>
                      <a:pt x="246" y="2"/>
                    </a:lnTo>
                    <a:lnTo>
                      <a:pt x="237" y="3"/>
                    </a:lnTo>
                    <a:lnTo>
                      <a:pt x="230" y="4"/>
                    </a:lnTo>
                    <a:lnTo>
                      <a:pt x="225" y="5"/>
                    </a:lnTo>
                    <a:lnTo>
                      <a:pt x="222" y="8"/>
                    </a:lnTo>
                    <a:lnTo>
                      <a:pt x="217" y="11"/>
                    </a:lnTo>
                    <a:lnTo>
                      <a:pt x="211" y="15"/>
                    </a:lnTo>
                    <a:lnTo>
                      <a:pt x="205" y="18"/>
                    </a:lnTo>
                    <a:lnTo>
                      <a:pt x="200" y="21"/>
                    </a:lnTo>
                    <a:lnTo>
                      <a:pt x="195" y="25"/>
                    </a:lnTo>
                    <a:lnTo>
                      <a:pt x="190" y="27"/>
                    </a:lnTo>
                    <a:lnTo>
                      <a:pt x="188" y="30"/>
                    </a:lnTo>
                    <a:lnTo>
                      <a:pt x="184" y="32"/>
                    </a:lnTo>
                    <a:lnTo>
                      <a:pt x="178" y="35"/>
                    </a:lnTo>
                    <a:lnTo>
                      <a:pt x="171" y="39"/>
                    </a:lnTo>
                    <a:lnTo>
                      <a:pt x="165" y="42"/>
                    </a:lnTo>
                    <a:lnTo>
                      <a:pt x="162" y="46"/>
                    </a:lnTo>
                    <a:lnTo>
                      <a:pt x="157" y="50"/>
                    </a:lnTo>
                    <a:lnTo>
                      <a:pt x="152" y="57"/>
                    </a:lnTo>
                    <a:lnTo>
                      <a:pt x="146" y="63"/>
                    </a:lnTo>
                    <a:lnTo>
                      <a:pt x="140" y="70"/>
                    </a:lnTo>
                    <a:lnTo>
                      <a:pt x="133" y="77"/>
                    </a:lnTo>
                    <a:lnTo>
                      <a:pt x="128" y="81"/>
                    </a:lnTo>
                    <a:lnTo>
                      <a:pt x="124" y="85"/>
                    </a:lnTo>
                    <a:lnTo>
                      <a:pt x="118" y="87"/>
                    </a:lnTo>
                    <a:lnTo>
                      <a:pt x="109" y="91"/>
                    </a:lnTo>
                    <a:lnTo>
                      <a:pt x="97" y="95"/>
                    </a:lnTo>
                    <a:lnTo>
                      <a:pt x="84" y="99"/>
                    </a:lnTo>
                    <a:lnTo>
                      <a:pt x="72" y="103"/>
                    </a:lnTo>
                    <a:lnTo>
                      <a:pt x="60" y="107"/>
                    </a:lnTo>
                    <a:lnTo>
                      <a:pt x="51" y="110"/>
                    </a:lnTo>
                    <a:lnTo>
                      <a:pt x="46" y="112"/>
                    </a:lnTo>
                    <a:lnTo>
                      <a:pt x="43" y="116"/>
                    </a:lnTo>
                    <a:lnTo>
                      <a:pt x="36" y="122"/>
                    </a:lnTo>
                    <a:lnTo>
                      <a:pt x="29" y="130"/>
                    </a:lnTo>
                    <a:lnTo>
                      <a:pt x="21" y="138"/>
                    </a:lnTo>
                    <a:lnTo>
                      <a:pt x="13" y="146"/>
                    </a:lnTo>
                    <a:lnTo>
                      <a:pt x="6" y="152"/>
                    </a:lnTo>
                    <a:lnTo>
                      <a:pt x="2" y="156"/>
                    </a:lnTo>
                    <a:lnTo>
                      <a:pt x="0" y="159"/>
                    </a:lnTo>
                    <a:lnTo>
                      <a:pt x="18" y="167"/>
                    </a:lnTo>
                    <a:lnTo>
                      <a:pt x="37" y="173"/>
                    </a:lnTo>
                    <a:lnTo>
                      <a:pt x="58" y="182"/>
                    </a:lnTo>
                    <a:lnTo>
                      <a:pt x="78" y="188"/>
                    </a:lnTo>
                    <a:lnTo>
                      <a:pt x="96" y="194"/>
                    </a:lnTo>
                    <a:lnTo>
                      <a:pt x="111" y="199"/>
                    </a:lnTo>
                    <a:lnTo>
                      <a:pt x="122" y="202"/>
                    </a:lnTo>
                    <a:lnTo>
                      <a:pt x="129" y="202"/>
                    </a:lnTo>
                    <a:lnTo>
                      <a:pt x="137" y="200"/>
                    </a:lnTo>
                    <a:lnTo>
                      <a:pt x="146" y="199"/>
                    </a:lnTo>
                    <a:lnTo>
                      <a:pt x="154" y="198"/>
                    </a:lnTo>
                    <a:lnTo>
                      <a:pt x="159" y="198"/>
                    </a:lnTo>
                    <a:lnTo>
                      <a:pt x="164" y="199"/>
                    </a:lnTo>
                    <a:lnTo>
                      <a:pt x="174" y="201"/>
                    </a:lnTo>
                    <a:lnTo>
                      <a:pt x="188" y="205"/>
                    </a:lnTo>
                    <a:lnTo>
                      <a:pt x="203" y="208"/>
                    </a:lnTo>
                    <a:lnTo>
                      <a:pt x="218" y="212"/>
                    </a:lnTo>
                    <a:lnTo>
                      <a:pt x="232" y="214"/>
                    </a:lnTo>
                    <a:lnTo>
                      <a:pt x="242" y="216"/>
                    </a:lnTo>
                    <a:lnTo>
                      <a:pt x="247" y="218"/>
                    </a:lnTo>
                    <a:lnTo>
                      <a:pt x="252" y="222"/>
                    </a:lnTo>
                    <a:lnTo>
                      <a:pt x="256" y="224"/>
                    </a:lnTo>
                    <a:lnTo>
                      <a:pt x="262" y="226"/>
                    </a:lnTo>
                    <a:lnTo>
                      <a:pt x="268" y="228"/>
                    </a:lnTo>
                    <a:lnTo>
                      <a:pt x="275" y="229"/>
                    </a:lnTo>
                    <a:lnTo>
                      <a:pt x="284" y="230"/>
                    </a:lnTo>
                    <a:lnTo>
                      <a:pt x="291" y="231"/>
                    </a:lnTo>
                    <a:lnTo>
                      <a:pt x="293" y="232"/>
                    </a:lnTo>
                    <a:lnTo>
                      <a:pt x="286" y="241"/>
                    </a:lnTo>
                    <a:lnTo>
                      <a:pt x="295" y="245"/>
                    </a:lnTo>
                    <a:lnTo>
                      <a:pt x="307" y="247"/>
                    </a:lnTo>
                    <a:lnTo>
                      <a:pt x="321" y="250"/>
                    </a:lnTo>
                    <a:lnTo>
                      <a:pt x="336" y="252"/>
                    </a:lnTo>
                    <a:lnTo>
                      <a:pt x="349" y="253"/>
                    </a:lnTo>
                    <a:lnTo>
                      <a:pt x="362" y="254"/>
                    </a:lnTo>
                    <a:lnTo>
                      <a:pt x="373" y="254"/>
                    </a:lnTo>
                    <a:lnTo>
                      <a:pt x="378" y="253"/>
                    </a:lnTo>
                    <a:lnTo>
                      <a:pt x="386" y="253"/>
                    </a:lnTo>
                    <a:lnTo>
                      <a:pt x="400" y="254"/>
                    </a:lnTo>
                    <a:lnTo>
                      <a:pt x="417" y="256"/>
                    </a:lnTo>
                    <a:lnTo>
                      <a:pt x="437" y="260"/>
                    </a:lnTo>
                    <a:lnTo>
                      <a:pt x="458" y="264"/>
                    </a:lnTo>
                    <a:lnTo>
                      <a:pt x="476" y="269"/>
                    </a:lnTo>
                    <a:lnTo>
                      <a:pt x="490" y="273"/>
                    </a:lnTo>
                    <a:lnTo>
                      <a:pt x="499" y="275"/>
                    </a:lnTo>
                    <a:lnTo>
                      <a:pt x="506" y="276"/>
                    </a:lnTo>
                    <a:lnTo>
                      <a:pt x="513" y="277"/>
                    </a:lnTo>
                    <a:lnTo>
                      <a:pt x="518" y="277"/>
                    </a:lnTo>
                    <a:lnTo>
                      <a:pt x="520" y="277"/>
                    </a:lnTo>
                    <a:lnTo>
                      <a:pt x="520" y="42"/>
                    </a:lnTo>
                    <a:close/>
                  </a:path>
                </a:pathLst>
              </a:custGeom>
              <a:solidFill>
                <a:srgbClr val="284C7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7" name="Google Shape;37;p47"/>
              <p:cNvSpPr/>
              <p:nvPr/>
            </p:nvSpPr>
            <p:spPr>
              <a:xfrm>
                <a:off x="2815" y="3058"/>
                <a:ext cx="190" cy="69"/>
              </a:xfrm>
              <a:custGeom>
                <a:rect b="b" l="l" r="r" t="t"/>
                <a:pathLst>
                  <a:path extrusionOk="0" h="143" w="384">
                    <a:moveTo>
                      <a:pt x="124" y="0"/>
                    </a:moveTo>
                    <a:lnTo>
                      <a:pt x="118" y="2"/>
                    </a:lnTo>
                    <a:lnTo>
                      <a:pt x="109" y="6"/>
                    </a:lnTo>
                    <a:lnTo>
                      <a:pt x="97" y="10"/>
                    </a:lnTo>
                    <a:lnTo>
                      <a:pt x="84" y="14"/>
                    </a:lnTo>
                    <a:lnTo>
                      <a:pt x="72" y="18"/>
                    </a:lnTo>
                    <a:lnTo>
                      <a:pt x="60" y="22"/>
                    </a:lnTo>
                    <a:lnTo>
                      <a:pt x="51" y="25"/>
                    </a:lnTo>
                    <a:lnTo>
                      <a:pt x="46" y="27"/>
                    </a:lnTo>
                    <a:lnTo>
                      <a:pt x="43" y="31"/>
                    </a:lnTo>
                    <a:lnTo>
                      <a:pt x="36" y="37"/>
                    </a:lnTo>
                    <a:lnTo>
                      <a:pt x="29" y="45"/>
                    </a:lnTo>
                    <a:lnTo>
                      <a:pt x="21" y="53"/>
                    </a:lnTo>
                    <a:lnTo>
                      <a:pt x="13" y="61"/>
                    </a:lnTo>
                    <a:lnTo>
                      <a:pt x="6" y="67"/>
                    </a:lnTo>
                    <a:lnTo>
                      <a:pt x="2" y="71"/>
                    </a:lnTo>
                    <a:lnTo>
                      <a:pt x="0" y="74"/>
                    </a:lnTo>
                    <a:lnTo>
                      <a:pt x="18" y="82"/>
                    </a:lnTo>
                    <a:lnTo>
                      <a:pt x="37" y="88"/>
                    </a:lnTo>
                    <a:lnTo>
                      <a:pt x="58" y="97"/>
                    </a:lnTo>
                    <a:lnTo>
                      <a:pt x="78" y="103"/>
                    </a:lnTo>
                    <a:lnTo>
                      <a:pt x="96" y="109"/>
                    </a:lnTo>
                    <a:lnTo>
                      <a:pt x="111" y="114"/>
                    </a:lnTo>
                    <a:lnTo>
                      <a:pt x="122" y="117"/>
                    </a:lnTo>
                    <a:lnTo>
                      <a:pt x="129" y="117"/>
                    </a:lnTo>
                    <a:lnTo>
                      <a:pt x="137" y="115"/>
                    </a:lnTo>
                    <a:lnTo>
                      <a:pt x="146" y="114"/>
                    </a:lnTo>
                    <a:lnTo>
                      <a:pt x="154" y="113"/>
                    </a:lnTo>
                    <a:lnTo>
                      <a:pt x="159" y="113"/>
                    </a:lnTo>
                    <a:lnTo>
                      <a:pt x="164" y="114"/>
                    </a:lnTo>
                    <a:lnTo>
                      <a:pt x="174" y="116"/>
                    </a:lnTo>
                    <a:lnTo>
                      <a:pt x="188" y="120"/>
                    </a:lnTo>
                    <a:lnTo>
                      <a:pt x="203" y="123"/>
                    </a:lnTo>
                    <a:lnTo>
                      <a:pt x="218" y="127"/>
                    </a:lnTo>
                    <a:lnTo>
                      <a:pt x="232" y="129"/>
                    </a:lnTo>
                    <a:lnTo>
                      <a:pt x="242" y="131"/>
                    </a:lnTo>
                    <a:lnTo>
                      <a:pt x="247" y="133"/>
                    </a:lnTo>
                    <a:lnTo>
                      <a:pt x="252" y="137"/>
                    </a:lnTo>
                    <a:lnTo>
                      <a:pt x="256" y="139"/>
                    </a:lnTo>
                    <a:lnTo>
                      <a:pt x="262" y="141"/>
                    </a:lnTo>
                    <a:lnTo>
                      <a:pt x="268" y="143"/>
                    </a:lnTo>
                    <a:lnTo>
                      <a:pt x="276" y="141"/>
                    </a:lnTo>
                    <a:lnTo>
                      <a:pt x="284" y="140"/>
                    </a:lnTo>
                    <a:lnTo>
                      <a:pt x="291" y="139"/>
                    </a:lnTo>
                    <a:lnTo>
                      <a:pt x="294" y="138"/>
                    </a:lnTo>
                    <a:lnTo>
                      <a:pt x="300" y="136"/>
                    </a:lnTo>
                    <a:lnTo>
                      <a:pt x="306" y="132"/>
                    </a:lnTo>
                    <a:lnTo>
                      <a:pt x="310" y="128"/>
                    </a:lnTo>
                    <a:lnTo>
                      <a:pt x="314" y="123"/>
                    </a:lnTo>
                    <a:lnTo>
                      <a:pt x="316" y="117"/>
                    </a:lnTo>
                    <a:lnTo>
                      <a:pt x="320" y="108"/>
                    </a:lnTo>
                    <a:lnTo>
                      <a:pt x="324" y="100"/>
                    </a:lnTo>
                    <a:lnTo>
                      <a:pt x="330" y="94"/>
                    </a:lnTo>
                    <a:lnTo>
                      <a:pt x="334" y="92"/>
                    </a:lnTo>
                    <a:lnTo>
                      <a:pt x="341" y="88"/>
                    </a:lnTo>
                    <a:lnTo>
                      <a:pt x="349" y="85"/>
                    </a:lnTo>
                    <a:lnTo>
                      <a:pt x="359" y="82"/>
                    </a:lnTo>
                    <a:lnTo>
                      <a:pt x="367" y="79"/>
                    </a:lnTo>
                    <a:lnTo>
                      <a:pt x="375" y="77"/>
                    </a:lnTo>
                    <a:lnTo>
                      <a:pt x="381" y="75"/>
                    </a:lnTo>
                    <a:lnTo>
                      <a:pt x="384" y="74"/>
                    </a:lnTo>
                    <a:lnTo>
                      <a:pt x="382" y="62"/>
                    </a:lnTo>
                    <a:lnTo>
                      <a:pt x="376" y="55"/>
                    </a:lnTo>
                    <a:lnTo>
                      <a:pt x="368" y="49"/>
                    </a:lnTo>
                    <a:lnTo>
                      <a:pt x="361" y="46"/>
                    </a:lnTo>
                    <a:lnTo>
                      <a:pt x="356" y="44"/>
                    </a:lnTo>
                    <a:lnTo>
                      <a:pt x="349" y="39"/>
                    </a:lnTo>
                    <a:lnTo>
                      <a:pt x="341" y="34"/>
                    </a:lnTo>
                    <a:lnTo>
                      <a:pt x="332" y="29"/>
                    </a:lnTo>
                    <a:lnTo>
                      <a:pt x="324" y="24"/>
                    </a:lnTo>
                    <a:lnTo>
                      <a:pt x="316" y="19"/>
                    </a:lnTo>
                    <a:lnTo>
                      <a:pt x="309" y="17"/>
                    </a:lnTo>
                    <a:lnTo>
                      <a:pt x="306" y="16"/>
                    </a:lnTo>
                    <a:lnTo>
                      <a:pt x="302" y="17"/>
                    </a:lnTo>
                    <a:lnTo>
                      <a:pt x="296" y="19"/>
                    </a:lnTo>
                    <a:lnTo>
                      <a:pt x="290" y="22"/>
                    </a:lnTo>
                    <a:lnTo>
                      <a:pt x="281" y="25"/>
                    </a:lnTo>
                    <a:lnTo>
                      <a:pt x="275" y="30"/>
                    </a:lnTo>
                    <a:lnTo>
                      <a:pt x="269" y="33"/>
                    </a:lnTo>
                    <a:lnTo>
                      <a:pt x="263" y="38"/>
                    </a:lnTo>
                    <a:lnTo>
                      <a:pt x="261" y="42"/>
                    </a:lnTo>
                    <a:lnTo>
                      <a:pt x="255" y="45"/>
                    </a:lnTo>
                    <a:lnTo>
                      <a:pt x="248" y="48"/>
                    </a:lnTo>
                    <a:lnTo>
                      <a:pt x="241" y="50"/>
                    </a:lnTo>
                    <a:lnTo>
                      <a:pt x="234" y="53"/>
                    </a:lnTo>
                    <a:lnTo>
                      <a:pt x="227" y="54"/>
                    </a:lnTo>
                    <a:lnTo>
                      <a:pt x="222" y="55"/>
                    </a:lnTo>
                    <a:lnTo>
                      <a:pt x="218" y="55"/>
                    </a:lnTo>
                    <a:lnTo>
                      <a:pt x="216" y="54"/>
                    </a:lnTo>
                    <a:lnTo>
                      <a:pt x="215" y="49"/>
                    </a:lnTo>
                    <a:lnTo>
                      <a:pt x="211" y="42"/>
                    </a:lnTo>
                    <a:lnTo>
                      <a:pt x="208" y="36"/>
                    </a:lnTo>
                    <a:lnTo>
                      <a:pt x="204" y="32"/>
                    </a:lnTo>
                    <a:lnTo>
                      <a:pt x="201" y="31"/>
                    </a:lnTo>
                    <a:lnTo>
                      <a:pt x="194" y="27"/>
                    </a:lnTo>
                    <a:lnTo>
                      <a:pt x="185" y="23"/>
                    </a:lnTo>
                    <a:lnTo>
                      <a:pt x="175" y="17"/>
                    </a:lnTo>
                    <a:lnTo>
                      <a:pt x="165" y="11"/>
                    </a:lnTo>
                    <a:lnTo>
                      <a:pt x="156" y="7"/>
                    </a:lnTo>
                    <a:lnTo>
                      <a:pt x="149" y="3"/>
                    </a:lnTo>
                    <a:lnTo>
                      <a:pt x="144" y="2"/>
                    </a:lnTo>
                    <a:lnTo>
                      <a:pt x="139" y="1"/>
                    </a:lnTo>
                    <a:lnTo>
                      <a:pt x="134" y="0"/>
                    </a:lnTo>
                    <a:lnTo>
                      <a:pt x="128" y="0"/>
                    </a:lnTo>
                    <a:lnTo>
                      <a:pt x="124" y="0"/>
                    </a:lnTo>
                    <a:close/>
                  </a:path>
                </a:pathLst>
              </a:custGeom>
              <a:solidFill>
                <a:srgbClr val="BFCCD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grpSp>
      </p:grpSp>
      <p:grpSp>
        <p:nvGrpSpPr>
          <p:cNvPr id="38" name="Google Shape;38;p47"/>
          <p:cNvGrpSpPr/>
          <p:nvPr/>
        </p:nvGrpSpPr>
        <p:grpSpPr>
          <a:xfrm flipH="1" rot="1080000">
            <a:off x="7815355" y="6062075"/>
            <a:ext cx="1324941" cy="635000"/>
            <a:chOff x="186" y="3780"/>
            <a:chExt cx="1047" cy="398"/>
          </a:xfrm>
        </p:grpSpPr>
        <p:sp>
          <p:nvSpPr>
            <p:cNvPr id="39" name="Google Shape;39;p47"/>
            <p:cNvSpPr/>
            <p:nvPr/>
          </p:nvSpPr>
          <p:spPr>
            <a:xfrm>
              <a:off x="187" y="3876"/>
              <a:ext cx="572" cy="267"/>
            </a:xfrm>
            <a:custGeom>
              <a:rect b="b" l="l" r="r" t="t"/>
              <a:pathLst>
                <a:path extrusionOk="0" h="792" w="1714">
                  <a:moveTo>
                    <a:pt x="0" y="663"/>
                  </a:moveTo>
                  <a:lnTo>
                    <a:pt x="1" y="622"/>
                  </a:lnTo>
                  <a:lnTo>
                    <a:pt x="5" y="588"/>
                  </a:lnTo>
                  <a:lnTo>
                    <a:pt x="14" y="558"/>
                  </a:lnTo>
                  <a:lnTo>
                    <a:pt x="25" y="534"/>
                  </a:lnTo>
                  <a:lnTo>
                    <a:pt x="32" y="523"/>
                  </a:lnTo>
                  <a:lnTo>
                    <a:pt x="39" y="513"/>
                  </a:lnTo>
                  <a:lnTo>
                    <a:pt x="48" y="504"/>
                  </a:lnTo>
                  <a:lnTo>
                    <a:pt x="56" y="495"/>
                  </a:lnTo>
                  <a:lnTo>
                    <a:pt x="65" y="488"/>
                  </a:lnTo>
                  <a:lnTo>
                    <a:pt x="75" y="481"/>
                  </a:lnTo>
                  <a:lnTo>
                    <a:pt x="85" y="474"/>
                  </a:lnTo>
                  <a:lnTo>
                    <a:pt x="95" y="468"/>
                  </a:lnTo>
                  <a:lnTo>
                    <a:pt x="107" y="462"/>
                  </a:lnTo>
                  <a:lnTo>
                    <a:pt x="118" y="457"/>
                  </a:lnTo>
                  <a:lnTo>
                    <a:pt x="129" y="452"/>
                  </a:lnTo>
                  <a:lnTo>
                    <a:pt x="142" y="448"/>
                  </a:lnTo>
                  <a:lnTo>
                    <a:pt x="153" y="443"/>
                  </a:lnTo>
                  <a:lnTo>
                    <a:pt x="165" y="439"/>
                  </a:lnTo>
                  <a:lnTo>
                    <a:pt x="178" y="435"/>
                  </a:lnTo>
                  <a:lnTo>
                    <a:pt x="190" y="430"/>
                  </a:lnTo>
                  <a:lnTo>
                    <a:pt x="209" y="424"/>
                  </a:lnTo>
                  <a:lnTo>
                    <a:pt x="228" y="420"/>
                  </a:lnTo>
                  <a:lnTo>
                    <a:pt x="247" y="417"/>
                  </a:lnTo>
                  <a:lnTo>
                    <a:pt x="266" y="415"/>
                  </a:lnTo>
                  <a:lnTo>
                    <a:pt x="286" y="414"/>
                  </a:lnTo>
                  <a:lnTo>
                    <a:pt x="306" y="415"/>
                  </a:lnTo>
                  <a:lnTo>
                    <a:pt x="325" y="416"/>
                  </a:lnTo>
                  <a:lnTo>
                    <a:pt x="345" y="418"/>
                  </a:lnTo>
                  <a:lnTo>
                    <a:pt x="365" y="422"/>
                  </a:lnTo>
                  <a:lnTo>
                    <a:pt x="384" y="426"/>
                  </a:lnTo>
                  <a:lnTo>
                    <a:pt x="405" y="431"/>
                  </a:lnTo>
                  <a:lnTo>
                    <a:pt x="424" y="437"/>
                  </a:lnTo>
                  <a:lnTo>
                    <a:pt x="445" y="443"/>
                  </a:lnTo>
                  <a:lnTo>
                    <a:pt x="466" y="450"/>
                  </a:lnTo>
                  <a:lnTo>
                    <a:pt x="486" y="457"/>
                  </a:lnTo>
                  <a:lnTo>
                    <a:pt x="507" y="466"/>
                  </a:lnTo>
                  <a:lnTo>
                    <a:pt x="489" y="481"/>
                  </a:lnTo>
                  <a:lnTo>
                    <a:pt x="473" y="495"/>
                  </a:lnTo>
                  <a:lnTo>
                    <a:pt x="457" y="510"/>
                  </a:lnTo>
                  <a:lnTo>
                    <a:pt x="442" y="522"/>
                  </a:lnTo>
                  <a:lnTo>
                    <a:pt x="426" y="535"/>
                  </a:lnTo>
                  <a:lnTo>
                    <a:pt x="412" y="547"/>
                  </a:lnTo>
                  <a:lnTo>
                    <a:pt x="398" y="557"/>
                  </a:lnTo>
                  <a:lnTo>
                    <a:pt x="384" y="568"/>
                  </a:lnTo>
                  <a:lnTo>
                    <a:pt x="375" y="564"/>
                  </a:lnTo>
                  <a:lnTo>
                    <a:pt x="362" y="560"/>
                  </a:lnTo>
                  <a:lnTo>
                    <a:pt x="349" y="558"/>
                  </a:lnTo>
                  <a:lnTo>
                    <a:pt x="334" y="556"/>
                  </a:lnTo>
                  <a:lnTo>
                    <a:pt x="316" y="555"/>
                  </a:lnTo>
                  <a:lnTo>
                    <a:pt x="298" y="556"/>
                  </a:lnTo>
                  <a:lnTo>
                    <a:pt x="281" y="557"/>
                  </a:lnTo>
                  <a:lnTo>
                    <a:pt x="262" y="559"/>
                  </a:lnTo>
                  <a:lnTo>
                    <a:pt x="245" y="564"/>
                  </a:lnTo>
                  <a:lnTo>
                    <a:pt x="228" y="569"/>
                  </a:lnTo>
                  <a:lnTo>
                    <a:pt x="214" y="576"/>
                  </a:lnTo>
                  <a:lnTo>
                    <a:pt x="200" y="584"/>
                  </a:lnTo>
                  <a:lnTo>
                    <a:pt x="189" y="593"/>
                  </a:lnTo>
                  <a:lnTo>
                    <a:pt x="180" y="606"/>
                  </a:lnTo>
                  <a:lnTo>
                    <a:pt x="174" y="619"/>
                  </a:lnTo>
                  <a:lnTo>
                    <a:pt x="172" y="635"/>
                  </a:lnTo>
                  <a:lnTo>
                    <a:pt x="173" y="639"/>
                  </a:lnTo>
                  <a:lnTo>
                    <a:pt x="175" y="643"/>
                  </a:lnTo>
                  <a:lnTo>
                    <a:pt x="179" y="646"/>
                  </a:lnTo>
                  <a:lnTo>
                    <a:pt x="185" y="649"/>
                  </a:lnTo>
                  <a:lnTo>
                    <a:pt x="192" y="650"/>
                  </a:lnTo>
                  <a:lnTo>
                    <a:pt x="201" y="651"/>
                  </a:lnTo>
                  <a:lnTo>
                    <a:pt x="212" y="650"/>
                  </a:lnTo>
                  <a:lnTo>
                    <a:pt x="225" y="649"/>
                  </a:lnTo>
                  <a:lnTo>
                    <a:pt x="239" y="645"/>
                  </a:lnTo>
                  <a:lnTo>
                    <a:pt x="255" y="641"/>
                  </a:lnTo>
                  <a:lnTo>
                    <a:pt x="273" y="634"/>
                  </a:lnTo>
                  <a:lnTo>
                    <a:pt x="291" y="625"/>
                  </a:lnTo>
                  <a:lnTo>
                    <a:pt x="312" y="614"/>
                  </a:lnTo>
                  <a:lnTo>
                    <a:pt x="335" y="601"/>
                  </a:lnTo>
                  <a:lnTo>
                    <a:pt x="358" y="585"/>
                  </a:lnTo>
                  <a:lnTo>
                    <a:pt x="384" y="568"/>
                  </a:lnTo>
                  <a:lnTo>
                    <a:pt x="388" y="566"/>
                  </a:lnTo>
                  <a:lnTo>
                    <a:pt x="392" y="562"/>
                  </a:lnTo>
                  <a:lnTo>
                    <a:pt x="395" y="559"/>
                  </a:lnTo>
                  <a:lnTo>
                    <a:pt x="400" y="556"/>
                  </a:lnTo>
                  <a:lnTo>
                    <a:pt x="406" y="551"/>
                  </a:lnTo>
                  <a:lnTo>
                    <a:pt x="413" y="546"/>
                  </a:lnTo>
                  <a:lnTo>
                    <a:pt x="420" y="541"/>
                  </a:lnTo>
                  <a:lnTo>
                    <a:pt x="427" y="535"/>
                  </a:lnTo>
                  <a:lnTo>
                    <a:pt x="437" y="527"/>
                  </a:lnTo>
                  <a:lnTo>
                    <a:pt x="446" y="519"/>
                  </a:lnTo>
                  <a:lnTo>
                    <a:pt x="455" y="511"/>
                  </a:lnTo>
                  <a:lnTo>
                    <a:pt x="466" y="503"/>
                  </a:lnTo>
                  <a:lnTo>
                    <a:pt x="475" y="493"/>
                  </a:lnTo>
                  <a:lnTo>
                    <a:pt x="485" y="484"/>
                  </a:lnTo>
                  <a:lnTo>
                    <a:pt x="497" y="475"/>
                  </a:lnTo>
                  <a:lnTo>
                    <a:pt x="507" y="466"/>
                  </a:lnTo>
                  <a:lnTo>
                    <a:pt x="532" y="443"/>
                  </a:lnTo>
                  <a:lnTo>
                    <a:pt x="558" y="420"/>
                  </a:lnTo>
                  <a:lnTo>
                    <a:pt x="584" y="398"/>
                  </a:lnTo>
                  <a:lnTo>
                    <a:pt x="611" y="377"/>
                  </a:lnTo>
                  <a:lnTo>
                    <a:pt x="639" y="356"/>
                  </a:lnTo>
                  <a:lnTo>
                    <a:pt x="668" y="336"/>
                  </a:lnTo>
                  <a:lnTo>
                    <a:pt x="696" y="315"/>
                  </a:lnTo>
                  <a:lnTo>
                    <a:pt x="725" y="295"/>
                  </a:lnTo>
                  <a:lnTo>
                    <a:pt x="755" y="277"/>
                  </a:lnTo>
                  <a:lnTo>
                    <a:pt x="784" y="258"/>
                  </a:lnTo>
                  <a:lnTo>
                    <a:pt x="812" y="240"/>
                  </a:lnTo>
                  <a:lnTo>
                    <a:pt x="841" y="222"/>
                  </a:lnTo>
                  <a:lnTo>
                    <a:pt x="870" y="206"/>
                  </a:lnTo>
                  <a:lnTo>
                    <a:pt x="899" y="189"/>
                  </a:lnTo>
                  <a:lnTo>
                    <a:pt x="928" y="174"/>
                  </a:lnTo>
                  <a:lnTo>
                    <a:pt x="956" y="158"/>
                  </a:lnTo>
                  <a:lnTo>
                    <a:pt x="983" y="144"/>
                  </a:lnTo>
                  <a:lnTo>
                    <a:pt x="1010" y="130"/>
                  </a:lnTo>
                  <a:lnTo>
                    <a:pt x="1036" y="117"/>
                  </a:lnTo>
                  <a:lnTo>
                    <a:pt x="1061" y="104"/>
                  </a:lnTo>
                  <a:lnTo>
                    <a:pt x="1086" y="93"/>
                  </a:lnTo>
                  <a:lnTo>
                    <a:pt x="1110" y="82"/>
                  </a:lnTo>
                  <a:lnTo>
                    <a:pt x="1131" y="71"/>
                  </a:lnTo>
                  <a:lnTo>
                    <a:pt x="1153" y="62"/>
                  </a:lnTo>
                  <a:lnTo>
                    <a:pt x="1173" y="54"/>
                  </a:lnTo>
                  <a:lnTo>
                    <a:pt x="1191" y="47"/>
                  </a:lnTo>
                  <a:lnTo>
                    <a:pt x="1209" y="39"/>
                  </a:lnTo>
                  <a:lnTo>
                    <a:pt x="1224" y="33"/>
                  </a:lnTo>
                  <a:lnTo>
                    <a:pt x="1239" y="28"/>
                  </a:lnTo>
                  <a:lnTo>
                    <a:pt x="1251" y="24"/>
                  </a:lnTo>
                  <a:lnTo>
                    <a:pt x="1261" y="20"/>
                  </a:lnTo>
                  <a:lnTo>
                    <a:pt x="1271" y="18"/>
                  </a:lnTo>
                  <a:lnTo>
                    <a:pt x="1332" y="5"/>
                  </a:lnTo>
                  <a:lnTo>
                    <a:pt x="1387" y="0"/>
                  </a:lnTo>
                  <a:lnTo>
                    <a:pt x="1438" y="1"/>
                  </a:lnTo>
                  <a:lnTo>
                    <a:pt x="1483" y="8"/>
                  </a:lnTo>
                  <a:lnTo>
                    <a:pt x="1525" y="22"/>
                  </a:lnTo>
                  <a:lnTo>
                    <a:pt x="1561" y="38"/>
                  </a:lnTo>
                  <a:lnTo>
                    <a:pt x="1593" y="60"/>
                  </a:lnTo>
                  <a:lnTo>
                    <a:pt x="1619" y="85"/>
                  </a:lnTo>
                  <a:lnTo>
                    <a:pt x="1643" y="112"/>
                  </a:lnTo>
                  <a:lnTo>
                    <a:pt x="1664" y="141"/>
                  </a:lnTo>
                  <a:lnTo>
                    <a:pt x="1680" y="170"/>
                  </a:lnTo>
                  <a:lnTo>
                    <a:pt x="1693" y="200"/>
                  </a:lnTo>
                  <a:lnTo>
                    <a:pt x="1703" y="230"/>
                  </a:lnTo>
                  <a:lnTo>
                    <a:pt x="1709" y="259"/>
                  </a:lnTo>
                  <a:lnTo>
                    <a:pt x="1713" y="286"/>
                  </a:lnTo>
                  <a:lnTo>
                    <a:pt x="1714" y="311"/>
                  </a:lnTo>
                  <a:lnTo>
                    <a:pt x="1713" y="321"/>
                  </a:lnTo>
                  <a:lnTo>
                    <a:pt x="1711" y="337"/>
                  </a:lnTo>
                  <a:lnTo>
                    <a:pt x="1707" y="355"/>
                  </a:lnTo>
                  <a:lnTo>
                    <a:pt x="1700" y="376"/>
                  </a:lnTo>
                  <a:lnTo>
                    <a:pt x="1691" y="399"/>
                  </a:lnTo>
                  <a:lnTo>
                    <a:pt x="1679" y="424"/>
                  </a:lnTo>
                  <a:lnTo>
                    <a:pt x="1665" y="450"/>
                  </a:lnTo>
                  <a:lnTo>
                    <a:pt x="1648" y="475"/>
                  </a:lnTo>
                  <a:lnTo>
                    <a:pt x="1629" y="500"/>
                  </a:lnTo>
                  <a:lnTo>
                    <a:pt x="1606" y="521"/>
                  </a:lnTo>
                  <a:lnTo>
                    <a:pt x="1580" y="542"/>
                  </a:lnTo>
                  <a:lnTo>
                    <a:pt x="1551" y="558"/>
                  </a:lnTo>
                  <a:lnTo>
                    <a:pt x="1518" y="571"/>
                  </a:lnTo>
                  <a:lnTo>
                    <a:pt x="1482" y="578"/>
                  </a:lnTo>
                  <a:lnTo>
                    <a:pt x="1443" y="580"/>
                  </a:lnTo>
                  <a:lnTo>
                    <a:pt x="1400" y="576"/>
                  </a:lnTo>
                  <a:lnTo>
                    <a:pt x="1355" y="569"/>
                  </a:lnTo>
                  <a:lnTo>
                    <a:pt x="1312" y="560"/>
                  </a:lnTo>
                  <a:lnTo>
                    <a:pt x="1272" y="553"/>
                  </a:lnTo>
                  <a:lnTo>
                    <a:pt x="1231" y="547"/>
                  </a:lnTo>
                  <a:lnTo>
                    <a:pt x="1194" y="541"/>
                  </a:lnTo>
                  <a:lnTo>
                    <a:pt x="1159" y="535"/>
                  </a:lnTo>
                  <a:lnTo>
                    <a:pt x="1126" y="529"/>
                  </a:lnTo>
                  <a:lnTo>
                    <a:pt x="1094" y="524"/>
                  </a:lnTo>
                  <a:lnTo>
                    <a:pt x="1065" y="520"/>
                  </a:lnTo>
                  <a:lnTo>
                    <a:pt x="1039" y="516"/>
                  </a:lnTo>
                  <a:lnTo>
                    <a:pt x="1015" y="513"/>
                  </a:lnTo>
                  <a:lnTo>
                    <a:pt x="993" y="511"/>
                  </a:lnTo>
                  <a:lnTo>
                    <a:pt x="974" y="510"/>
                  </a:lnTo>
                  <a:lnTo>
                    <a:pt x="958" y="509"/>
                  </a:lnTo>
                  <a:lnTo>
                    <a:pt x="945" y="510"/>
                  </a:lnTo>
                  <a:lnTo>
                    <a:pt x="934" y="511"/>
                  </a:lnTo>
                  <a:lnTo>
                    <a:pt x="940" y="512"/>
                  </a:lnTo>
                  <a:lnTo>
                    <a:pt x="947" y="514"/>
                  </a:lnTo>
                  <a:lnTo>
                    <a:pt x="952" y="517"/>
                  </a:lnTo>
                  <a:lnTo>
                    <a:pt x="956" y="520"/>
                  </a:lnTo>
                  <a:lnTo>
                    <a:pt x="960" y="523"/>
                  </a:lnTo>
                  <a:lnTo>
                    <a:pt x="963" y="526"/>
                  </a:lnTo>
                  <a:lnTo>
                    <a:pt x="964" y="528"/>
                  </a:lnTo>
                  <a:lnTo>
                    <a:pt x="965" y="529"/>
                  </a:lnTo>
                  <a:lnTo>
                    <a:pt x="950" y="531"/>
                  </a:lnTo>
                  <a:lnTo>
                    <a:pt x="932" y="534"/>
                  </a:lnTo>
                  <a:lnTo>
                    <a:pt x="913" y="537"/>
                  </a:lnTo>
                  <a:lnTo>
                    <a:pt x="892" y="541"/>
                  </a:lnTo>
                  <a:lnTo>
                    <a:pt x="869" y="545"/>
                  </a:lnTo>
                  <a:lnTo>
                    <a:pt x="845" y="551"/>
                  </a:lnTo>
                  <a:lnTo>
                    <a:pt x="822" y="557"/>
                  </a:lnTo>
                  <a:lnTo>
                    <a:pt x="796" y="565"/>
                  </a:lnTo>
                  <a:lnTo>
                    <a:pt x="770" y="572"/>
                  </a:lnTo>
                  <a:lnTo>
                    <a:pt x="744" y="581"/>
                  </a:lnTo>
                  <a:lnTo>
                    <a:pt x="719" y="590"/>
                  </a:lnTo>
                  <a:lnTo>
                    <a:pt x="694" y="600"/>
                  </a:lnTo>
                  <a:lnTo>
                    <a:pt x="669" y="610"/>
                  </a:lnTo>
                  <a:lnTo>
                    <a:pt x="644" y="621"/>
                  </a:lnTo>
                  <a:lnTo>
                    <a:pt x="621" y="633"/>
                  </a:lnTo>
                  <a:lnTo>
                    <a:pt x="600" y="645"/>
                  </a:lnTo>
                  <a:lnTo>
                    <a:pt x="573" y="660"/>
                  </a:lnTo>
                  <a:lnTo>
                    <a:pt x="546" y="677"/>
                  </a:lnTo>
                  <a:lnTo>
                    <a:pt x="519" y="691"/>
                  </a:lnTo>
                  <a:lnTo>
                    <a:pt x="492" y="706"/>
                  </a:lnTo>
                  <a:lnTo>
                    <a:pt x="466" y="719"/>
                  </a:lnTo>
                  <a:lnTo>
                    <a:pt x="440" y="733"/>
                  </a:lnTo>
                  <a:lnTo>
                    <a:pt x="413" y="745"/>
                  </a:lnTo>
                  <a:lnTo>
                    <a:pt x="386" y="755"/>
                  </a:lnTo>
                  <a:lnTo>
                    <a:pt x="360" y="766"/>
                  </a:lnTo>
                  <a:lnTo>
                    <a:pt x="334" y="774"/>
                  </a:lnTo>
                  <a:lnTo>
                    <a:pt x="308" y="780"/>
                  </a:lnTo>
                  <a:lnTo>
                    <a:pt x="281" y="786"/>
                  </a:lnTo>
                  <a:lnTo>
                    <a:pt x="255" y="789"/>
                  </a:lnTo>
                  <a:lnTo>
                    <a:pt x="229" y="792"/>
                  </a:lnTo>
                  <a:lnTo>
                    <a:pt x="204" y="792"/>
                  </a:lnTo>
                  <a:lnTo>
                    <a:pt x="178" y="789"/>
                  </a:lnTo>
                  <a:lnTo>
                    <a:pt x="162" y="787"/>
                  </a:lnTo>
                  <a:lnTo>
                    <a:pt x="146" y="783"/>
                  </a:lnTo>
                  <a:lnTo>
                    <a:pt x="130" y="779"/>
                  </a:lnTo>
                  <a:lnTo>
                    <a:pt x="116" y="773"/>
                  </a:lnTo>
                  <a:lnTo>
                    <a:pt x="100" y="767"/>
                  </a:lnTo>
                  <a:lnTo>
                    <a:pt x="86" y="760"/>
                  </a:lnTo>
                  <a:lnTo>
                    <a:pt x="72" y="752"/>
                  </a:lnTo>
                  <a:lnTo>
                    <a:pt x="60" y="743"/>
                  </a:lnTo>
                  <a:lnTo>
                    <a:pt x="48" y="735"/>
                  </a:lnTo>
                  <a:lnTo>
                    <a:pt x="37" y="724"/>
                  </a:lnTo>
                  <a:lnTo>
                    <a:pt x="27" y="715"/>
                  </a:lnTo>
                  <a:lnTo>
                    <a:pt x="19" y="705"/>
                  </a:lnTo>
                  <a:lnTo>
                    <a:pt x="12" y="695"/>
                  </a:lnTo>
                  <a:lnTo>
                    <a:pt x="6" y="684"/>
                  </a:lnTo>
                  <a:lnTo>
                    <a:pt x="2" y="673"/>
                  </a:lnTo>
                  <a:lnTo>
                    <a:pt x="0" y="663"/>
                  </a:lnTo>
                  <a:close/>
                </a:path>
              </a:pathLst>
            </a:custGeom>
            <a:solidFill>
              <a:srgbClr val="C68C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40" name="Google Shape;40;p47"/>
            <p:cNvSpPr/>
            <p:nvPr/>
          </p:nvSpPr>
          <p:spPr>
            <a:xfrm>
              <a:off x="391" y="4073"/>
              <a:ext cx="138" cy="67"/>
            </a:xfrm>
            <a:custGeom>
              <a:rect b="b" l="l" r="r" t="t"/>
              <a:pathLst>
                <a:path extrusionOk="0" h="192" w="414">
                  <a:moveTo>
                    <a:pt x="414" y="192"/>
                  </a:moveTo>
                  <a:lnTo>
                    <a:pt x="403" y="190"/>
                  </a:lnTo>
                  <a:lnTo>
                    <a:pt x="386" y="184"/>
                  </a:lnTo>
                  <a:lnTo>
                    <a:pt x="367" y="177"/>
                  </a:lnTo>
                  <a:lnTo>
                    <a:pt x="344" y="167"/>
                  </a:lnTo>
                  <a:lnTo>
                    <a:pt x="319" y="154"/>
                  </a:lnTo>
                  <a:lnTo>
                    <a:pt x="292" y="140"/>
                  </a:lnTo>
                  <a:lnTo>
                    <a:pt x="265" y="125"/>
                  </a:lnTo>
                  <a:lnTo>
                    <a:pt x="236" y="110"/>
                  </a:lnTo>
                  <a:lnTo>
                    <a:pt x="208" y="93"/>
                  </a:lnTo>
                  <a:lnTo>
                    <a:pt x="180" y="77"/>
                  </a:lnTo>
                  <a:lnTo>
                    <a:pt x="154" y="61"/>
                  </a:lnTo>
                  <a:lnTo>
                    <a:pt x="129" y="47"/>
                  </a:lnTo>
                  <a:lnTo>
                    <a:pt x="108" y="32"/>
                  </a:lnTo>
                  <a:lnTo>
                    <a:pt x="90" y="20"/>
                  </a:lnTo>
                  <a:lnTo>
                    <a:pt x="76" y="9"/>
                  </a:lnTo>
                  <a:lnTo>
                    <a:pt x="65" y="0"/>
                  </a:lnTo>
                  <a:lnTo>
                    <a:pt x="56" y="5"/>
                  </a:lnTo>
                  <a:lnTo>
                    <a:pt x="48" y="8"/>
                  </a:lnTo>
                  <a:lnTo>
                    <a:pt x="40" y="12"/>
                  </a:lnTo>
                  <a:lnTo>
                    <a:pt x="31" y="16"/>
                  </a:lnTo>
                  <a:lnTo>
                    <a:pt x="23" y="20"/>
                  </a:lnTo>
                  <a:lnTo>
                    <a:pt x="15" y="23"/>
                  </a:lnTo>
                  <a:lnTo>
                    <a:pt x="8" y="27"/>
                  </a:lnTo>
                  <a:lnTo>
                    <a:pt x="0" y="30"/>
                  </a:lnTo>
                  <a:lnTo>
                    <a:pt x="9" y="36"/>
                  </a:lnTo>
                  <a:lnTo>
                    <a:pt x="20" y="43"/>
                  </a:lnTo>
                  <a:lnTo>
                    <a:pt x="37" y="51"/>
                  </a:lnTo>
                  <a:lnTo>
                    <a:pt x="56" y="61"/>
                  </a:lnTo>
                  <a:lnTo>
                    <a:pt x="80" y="72"/>
                  </a:lnTo>
                  <a:lnTo>
                    <a:pt x="105" y="84"/>
                  </a:lnTo>
                  <a:lnTo>
                    <a:pt x="134" y="96"/>
                  </a:lnTo>
                  <a:lnTo>
                    <a:pt x="162" y="109"/>
                  </a:lnTo>
                  <a:lnTo>
                    <a:pt x="194" y="121"/>
                  </a:lnTo>
                  <a:lnTo>
                    <a:pt x="226" y="134"/>
                  </a:lnTo>
                  <a:lnTo>
                    <a:pt x="258" y="146"/>
                  </a:lnTo>
                  <a:lnTo>
                    <a:pt x="291" y="157"/>
                  </a:lnTo>
                  <a:lnTo>
                    <a:pt x="323" y="169"/>
                  </a:lnTo>
                  <a:lnTo>
                    <a:pt x="355" y="178"/>
                  </a:lnTo>
                  <a:lnTo>
                    <a:pt x="385" y="186"/>
                  </a:lnTo>
                  <a:lnTo>
                    <a:pt x="414" y="192"/>
                  </a:lnTo>
                  <a:close/>
                </a:path>
              </a:pathLst>
            </a:custGeom>
            <a:solidFill>
              <a:srgbClr val="C68C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41" name="Google Shape;41;p47"/>
            <p:cNvSpPr/>
            <p:nvPr/>
          </p:nvSpPr>
          <p:spPr>
            <a:xfrm>
              <a:off x="867" y="4111"/>
              <a:ext cx="50" cy="64"/>
            </a:xfrm>
            <a:custGeom>
              <a:rect b="b" l="l" r="r" t="t"/>
              <a:pathLst>
                <a:path extrusionOk="0" h="192" w="152">
                  <a:moveTo>
                    <a:pt x="48" y="0"/>
                  </a:moveTo>
                  <a:lnTo>
                    <a:pt x="41" y="1"/>
                  </a:lnTo>
                  <a:lnTo>
                    <a:pt x="33" y="3"/>
                  </a:lnTo>
                  <a:lnTo>
                    <a:pt x="26" y="6"/>
                  </a:lnTo>
                  <a:lnTo>
                    <a:pt x="19" y="10"/>
                  </a:lnTo>
                  <a:lnTo>
                    <a:pt x="13" y="15"/>
                  </a:lnTo>
                  <a:lnTo>
                    <a:pt x="8" y="22"/>
                  </a:lnTo>
                  <a:lnTo>
                    <a:pt x="5" y="29"/>
                  </a:lnTo>
                  <a:lnTo>
                    <a:pt x="3" y="37"/>
                  </a:lnTo>
                  <a:lnTo>
                    <a:pt x="1" y="50"/>
                  </a:lnTo>
                  <a:lnTo>
                    <a:pt x="0" y="59"/>
                  </a:lnTo>
                  <a:lnTo>
                    <a:pt x="1" y="68"/>
                  </a:lnTo>
                  <a:lnTo>
                    <a:pt x="1" y="78"/>
                  </a:lnTo>
                  <a:lnTo>
                    <a:pt x="3" y="97"/>
                  </a:lnTo>
                  <a:lnTo>
                    <a:pt x="4" y="117"/>
                  </a:lnTo>
                  <a:lnTo>
                    <a:pt x="4" y="136"/>
                  </a:lnTo>
                  <a:lnTo>
                    <a:pt x="3" y="148"/>
                  </a:lnTo>
                  <a:lnTo>
                    <a:pt x="1" y="159"/>
                  </a:lnTo>
                  <a:lnTo>
                    <a:pt x="4" y="169"/>
                  </a:lnTo>
                  <a:lnTo>
                    <a:pt x="10" y="177"/>
                  </a:lnTo>
                  <a:lnTo>
                    <a:pt x="22" y="183"/>
                  </a:lnTo>
                  <a:lnTo>
                    <a:pt x="26" y="184"/>
                  </a:lnTo>
                  <a:lnTo>
                    <a:pt x="30" y="185"/>
                  </a:lnTo>
                  <a:lnTo>
                    <a:pt x="36" y="186"/>
                  </a:lnTo>
                  <a:lnTo>
                    <a:pt x="41" y="186"/>
                  </a:lnTo>
                  <a:lnTo>
                    <a:pt x="47" y="188"/>
                  </a:lnTo>
                  <a:lnTo>
                    <a:pt x="53" y="188"/>
                  </a:lnTo>
                  <a:lnTo>
                    <a:pt x="60" y="188"/>
                  </a:lnTo>
                  <a:lnTo>
                    <a:pt x="68" y="186"/>
                  </a:lnTo>
                  <a:lnTo>
                    <a:pt x="72" y="189"/>
                  </a:lnTo>
                  <a:lnTo>
                    <a:pt x="77" y="191"/>
                  </a:lnTo>
                  <a:lnTo>
                    <a:pt x="82" y="192"/>
                  </a:lnTo>
                  <a:lnTo>
                    <a:pt x="87" y="192"/>
                  </a:lnTo>
                  <a:lnTo>
                    <a:pt x="92" y="192"/>
                  </a:lnTo>
                  <a:lnTo>
                    <a:pt x="95" y="191"/>
                  </a:lnTo>
                  <a:lnTo>
                    <a:pt x="97" y="188"/>
                  </a:lnTo>
                  <a:lnTo>
                    <a:pt x="97" y="184"/>
                  </a:lnTo>
                  <a:lnTo>
                    <a:pt x="103" y="186"/>
                  </a:lnTo>
                  <a:lnTo>
                    <a:pt x="109" y="188"/>
                  </a:lnTo>
                  <a:lnTo>
                    <a:pt x="114" y="188"/>
                  </a:lnTo>
                  <a:lnTo>
                    <a:pt x="119" y="186"/>
                  </a:lnTo>
                  <a:lnTo>
                    <a:pt x="123" y="185"/>
                  </a:lnTo>
                  <a:lnTo>
                    <a:pt x="126" y="183"/>
                  </a:lnTo>
                  <a:lnTo>
                    <a:pt x="128" y="180"/>
                  </a:lnTo>
                  <a:lnTo>
                    <a:pt x="127" y="177"/>
                  </a:lnTo>
                  <a:lnTo>
                    <a:pt x="138" y="180"/>
                  </a:lnTo>
                  <a:lnTo>
                    <a:pt x="146" y="179"/>
                  </a:lnTo>
                  <a:lnTo>
                    <a:pt x="151" y="174"/>
                  </a:lnTo>
                  <a:lnTo>
                    <a:pt x="152" y="166"/>
                  </a:lnTo>
                  <a:lnTo>
                    <a:pt x="150" y="160"/>
                  </a:lnTo>
                  <a:lnTo>
                    <a:pt x="147" y="150"/>
                  </a:lnTo>
                  <a:lnTo>
                    <a:pt x="142" y="141"/>
                  </a:lnTo>
                  <a:lnTo>
                    <a:pt x="136" y="134"/>
                  </a:lnTo>
                  <a:lnTo>
                    <a:pt x="135" y="126"/>
                  </a:lnTo>
                  <a:lnTo>
                    <a:pt x="133" y="116"/>
                  </a:lnTo>
                  <a:lnTo>
                    <a:pt x="128" y="108"/>
                  </a:lnTo>
                  <a:lnTo>
                    <a:pt x="123" y="102"/>
                  </a:lnTo>
                  <a:lnTo>
                    <a:pt x="120" y="94"/>
                  </a:lnTo>
                  <a:lnTo>
                    <a:pt x="119" y="82"/>
                  </a:lnTo>
                  <a:lnTo>
                    <a:pt x="118" y="70"/>
                  </a:lnTo>
                  <a:lnTo>
                    <a:pt x="117" y="61"/>
                  </a:lnTo>
                  <a:lnTo>
                    <a:pt x="117" y="55"/>
                  </a:lnTo>
                  <a:lnTo>
                    <a:pt x="116" y="47"/>
                  </a:lnTo>
                  <a:lnTo>
                    <a:pt x="114" y="37"/>
                  </a:lnTo>
                  <a:lnTo>
                    <a:pt x="109" y="26"/>
                  </a:lnTo>
                  <a:lnTo>
                    <a:pt x="101" y="15"/>
                  </a:lnTo>
                  <a:lnTo>
                    <a:pt x="88" y="7"/>
                  </a:lnTo>
                  <a:lnTo>
                    <a:pt x="72" y="2"/>
                  </a:lnTo>
                  <a:lnTo>
                    <a:pt x="48" y="0"/>
                  </a:lnTo>
                  <a:close/>
                </a:path>
              </a:pathLst>
            </a:custGeom>
            <a:solidFill>
              <a:srgbClr val="B559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42" name="Google Shape;42;p47"/>
            <p:cNvSpPr/>
            <p:nvPr/>
          </p:nvSpPr>
          <p:spPr>
            <a:xfrm>
              <a:off x="867" y="4111"/>
              <a:ext cx="25" cy="61"/>
            </a:xfrm>
            <a:custGeom>
              <a:rect b="b" l="l" r="r" t="t"/>
              <a:pathLst>
                <a:path extrusionOk="0" h="183" w="76">
                  <a:moveTo>
                    <a:pt x="22" y="183"/>
                  </a:moveTo>
                  <a:lnTo>
                    <a:pt x="10" y="177"/>
                  </a:lnTo>
                  <a:lnTo>
                    <a:pt x="4" y="169"/>
                  </a:lnTo>
                  <a:lnTo>
                    <a:pt x="1" y="159"/>
                  </a:lnTo>
                  <a:lnTo>
                    <a:pt x="3" y="148"/>
                  </a:lnTo>
                  <a:lnTo>
                    <a:pt x="4" y="136"/>
                  </a:lnTo>
                  <a:lnTo>
                    <a:pt x="4" y="117"/>
                  </a:lnTo>
                  <a:lnTo>
                    <a:pt x="3" y="97"/>
                  </a:lnTo>
                  <a:lnTo>
                    <a:pt x="1" y="78"/>
                  </a:lnTo>
                  <a:lnTo>
                    <a:pt x="1" y="68"/>
                  </a:lnTo>
                  <a:lnTo>
                    <a:pt x="0" y="59"/>
                  </a:lnTo>
                  <a:lnTo>
                    <a:pt x="1" y="50"/>
                  </a:lnTo>
                  <a:lnTo>
                    <a:pt x="3" y="37"/>
                  </a:lnTo>
                  <a:lnTo>
                    <a:pt x="5" y="29"/>
                  </a:lnTo>
                  <a:lnTo>
                    <a:pt x="8" y="22"/>
                  </a:lnTo>
                  <a:lnTo>
                    <a:pt x="13" y="15"/>
                  </a:lnTo>
                  <a:lnTo>
                    <a:pt x="19" y="10"/>
                  </a:lnTo>
                  <a:lnTo>
                    <a:pt x="26" y="6"/>
                  </a:lnTo>
                  <a:lnTo>
                    <a:pt x="33" y="3"/>
                  </a:lnTo>
                  <a:lnTo>
                    <a:pt x="41" y="1"/>
                  </a:lnTo>
                  <a:lnTo>
                    <a:pt x="48" y="0"/>
                  </a:lnTo>
                  <a:lnTo>
                    <a:pt x="39" y="4"/>
                  </a:lnTo>
                  <a:lnTo>
                    <a:pt x="29" y="12"/>
                  </a:lnTo>
                  <a:lnTo>
                    <a:pt x="22" y="22"/>
                  </a:lnTo>
                  <a:lnTo>
                    <a:pt x="18" y="35"/>
                  </a:lnTo>
                  <a:lnTo>
                    <a:pt x="19" y="46"/>
                  </a:lnTo>
                  <a:lnTo>
                    <a:pt x="26" y="55"/>
                  </a:lnTo>
                  <a:lnTo>
                    <a:pt x="44" y="62"/>
                  </a:lnTo>
                  <a:lnTo>
                    <a:pt x="71" y="64"/>
                  </a:lnTo>
                  <a:lnTo>
                    <a:pt x="68" y="65"/>
                  </a:lnTo>
                  <a:lnTo>
                    <a:pt x="62" y="67"/>
                  </a:lnTo>
                  <a:lnTo>
                    <a:pt x="57" y="68"/>
                  </a:lnTo>
                  <a:lnTo>
                    <a:pt x="52" y="69"/>
                  </a:lnTo>
                  <a:lnTo>
                    <a:pt x="46" y="69"/>
                  </a:lnTo>
                  <a:lnTo>
                    <a:pt x="40" y="70"/>
                  </a:lnTo>
                  <a:lnTo>
                    <a:pt x="35" y="70"/>
                  </a:lnTo>
                  <a:lnTo>
                    <a:pt x="29" y="69"/>
                  </a:lnTo>
                  <a:lnTo>
                    <a:pt x="26" y="69"/>
                  </a:lnTo>
                  <a:lnTo>
                    <a:pt x="26" y="70"/>
                  </a:lnTo>
                  <a:lnTo>
                    <a:pt x="29" y="72"/>
                  </a:lnTo>
                  <a:lnTo>
                    <a:pt x="36" y="74"/>
                  </a:lnTo>
                  <a:lnTo>
                    <a:pt x="43" y="77"/>
                  </a:lnTo>
                  <a:lnTo>
                    <a:pt x="51" y="80"/>
                  </a:lnTo>
                  <a:lnTo>
                    <a:pt x="61" y="82"/>
                  </a:lnTo>
                  <a:lnTo>
                    <a:pt x="72" y="83"/>
                  </a:lnTo>
                  <a:lnTo>
                    <a:pt x="75" y="84"/>
                  </a:lnTo>
                  <a:lnTo>
                    <a:pt x="76" y="85"/>
                  </a:lnTo>
                  <a:lnTo>
                    <a:pt x="73" y="86"/>
                  </a:lnTo>
                  <a:lnTo>
                    <a:pt x="69" y="87"/>
                  </a:lnTo>
                  <a:lnTo>
                    <a:pt x="63" y="88"/>
                  </a:lnTo>
                  <a:lnTo>
                    <a:pt x="56" y="90"/>
                  </a:lnTo>
                  <a:lnTo>
                    <a:pt x="50" y="90"/>
                  </a:lnTo>
                  <a:lnTo>
                    <a:pt x="43" y="88"/>
                  </a:lnTo>
                  <a:lnTo>
                    <a:pt x="31" y="88"/>
                  </a:lnTo>
                  <a:lnTo>
                    <a:pt x="26" y="94"/>
                  </a:lnTo>
                  <a:lnTo>
                    <a:pt x="26" y="102"/>
                  </a:lnTo>
                  <a:lnTo>
                    <a:pt x="33" y="112"/>
                  </a:lnTo>
                  <a:lnTo>
                    <a:pt x="29" y="113"/>
                  </a:lnTo>
                  <a:lnTo>
                    <a:pt x="23" y="118"/>
                  </a:lnTo>
                  <a:lnTo>
                    <a:pt x="17" y="127"/>
                  </a:lnTo>
                  <a:lnTo>
                    <a:pt x="12" y="137"/>
                  </a:lnTo>
                  <a:lnTo>
                    <a:pt x="9" y="148"/>
                  </a:lnTo>
                  <a:lnTo>
                    <a:pt x="9" y="161"/>
                  </a:lnTo>
                  <a:lnTo>
                    <a:pt x="13" y="172"/>
                  </a:lnTo>
                  <a:lnTo>
                    <a:pt x="22" y="18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43" name="Google Shape;43;p47"/>
            <p:cNvSpPr/>
            <p:nvPr/>
          </p:nvSpPr>
          <p:spPr>
            <a:xfrm>
              <a:off x="886" y="4160"/>
              <a:ext cx="13" cy="15"/>
            </a:xfrm>
            <a:custGeom>
              <a:rect b="b" l="l" r="r" t="t"/>
              <a:pathLst>
                <a:path extrusionOk="0" h="47" w="35">
                  <a:moveTo>
                    <a:pt x="6" y="41"/>
                  </a:moveTo>
                  <a:lnTo>
                    <a:pt x="10" y="44"/>
                  </a:lnTo>
                  <a:lnTo>
                    <a:pt x="15" y="46"/>
                  </a:lnTo>
                  <a:lnTo>
                    <a:pt x="20" y="47"/>
                  </a:lnTo>
                  <a:lnTo>
                    <a:pt x="25" y="47"/>
                  </a:lnTo>
                  <a:lnTo>
                    <a:pt x="30" y="47"/>
                  </a:lnTo>
                  <a:lnTo>
                    <a:pt x="33" y="46"/>
                  </a:lnTo>
                  <a:lnTo>
                    <a:pt x="35" y="43"/>
                  </a:lnTo>
                  <a:lnTo>
                    <a:pt x="35" y="39"/>
                  </a:lnTo>
                  <a:lnTo>
                    <a:pt x="31" y="27"/>
                  </a:lnTo>
                  <a:lnTo>
                    <a:pt x="25" y="14"/>
                  </a:lnTo>
                  <a:lnTo>
                    <a:pt x="17" y="3"/>
                  </a:lnTo>
                  <a:lnTo>
                    <a:pt x="8" y="0"/>
                  </a:lnTo>
                  <a:lnTo>
                    <a:pt x="1" y="6"/>
                  </a:lnTo>
                  <a:lnTo>
                    <a:pt x="0" y="18"/>
                  </a:lnTo>
                  <a:lnTo>
                    <a:pt x="2" y="31"/>
                  </a:lnTo>
                  <a:lnTo>
                    <a:pt x="6" y="4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44" name="Google Shape;44;p47"/>
            <p:cNvSpPr/>
            <p:nvPr/>
          </p:nvSpPr>
          <p:spPr>
            <a:xfrm>
              <a:off x="907" y="4155"/>
              <a:ext cx="10" cy="15"/>
            </a:xfrm>
            <a:custGeom>
              <a:rect b="b" l="l" r="r" t="t"/>
              <a:pathLst>
                <a:path extrusionOk="0" h="47" w="31">
                  <a:moveTo>
                    <a:pt x="6" y="44"/>
                  </a:moveTo>
                  <a:lnTo>
                    <a:pt x="17" y="47"/>
                  </a:lnTo>
                  <a:lnTo>
                    <a:pt x="25" y="46"/>
                  </a:lnTo>
                  <a:lnTo>
                    <a:pt x="30" y="41"/>
                  </a:lnTo>
                  <a:lnTo>
                    <a:pt x="31" y="33"/>
                  </a:lnTo>
                  <a:lnTo>
                    <a:pt x="29" y="27"/>
                  </a:lnTo>
                  <a:lnTo>
                    <a:pt x="26" y="17"/>
                  </a:lnTo>
                  <a:lnTo>
                    <a:pt x="21" y="8"/>
                  </a:lnTo>
                  <a:lnTo>
                    <a:pt x="15" y="1"/>
                  </a:lnTo>
                  <a:lnTo>
                    <a:pt x="8" y="0"/>
                  </a:lnTo>
                  <a:lnTo>
                    <a:pt x="2" y="6"/>
                  </a:lnTo>
                  <a:lnTo>
                    <a:pt x="0" y="20"/>
                  </a:lnTo>
                  <a:lnTo>
                    <a:pt x="6" y="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45" name="Google Shape;45;p47"/>
            <p:cNvSpPr/>
            <p:nvPr/>
          </p:nvSpPr>
          <p:spPr>
            <a:xfrm>
              <a:off x="896" y="4157"/>
              <a:ext cx="13" cy="17"/>
            </a:xfrm>
            <a:custGeom>
              <a:rect b="b" l="l" r="r" t="t"/>
              <a:pathLst>
                <a:path extrusionOk="0" h="51" w="38">
                  <a:moveTo>
                    <a:pt x="7" y="47"/>
                  </a:moveTo>
                  <a:lnTo>
                    <a:pt x="13" y="49"/>
                  </a:lnTo>
                  <a:lnTo>
                    <a:pt x="19" y="51"/>
                  </a:lnTo>
                  <a:lnTo>
                    <a:pt x="24" y="51"/>
                  </a:lnTo>
                  <a:lnTo>
                    <a:pt x="29" y="49"/>
                  </a:lnTo>
                  <a:lnTo>
                    <a:pt x="33" y="48"/>
                  </a:lnTo>
                  <a:lnTo>
                    <a:pt x="36" y="46"/>
                  </a:lnTo>
                  <a:lnTo>
                    <a:pt x="38" y="43"/>
                  </a:lnTo>
                  <a:lnTo>
                    <a:pt x="37" y="40"/>
                  </a:lnTo>
                  <a:lnTo>
                    <a:pt x="32" y="28"/>
                  </a:lnTo>
                  <a:lnTo>
                    <a:pt x="26" y="14"/>
                  </a:lnTo>
                  <a:lnTo>
                    <a:pt x="18" y="4"/>
                  </a:lnTo>
                  <a:lnTo>
                    <a:pt x="7" y="0"/>
                  </a:lnTo>
                  <a:lnTo>
                    <a:pt x="1" y="5"/>
                  </a:lnTo>
                  <a:lnTo>
                    <a:pt x="0" y="19"/>
                  </a:lnTo>
                  <a:lnTo>
                    <a:pt x="3" y="34"/>
                  </a:lnTo>
                  <a:lnTo>
                    <a:pt x="7" y="4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46" name="Google Shape;46;p47"/>
            <p:cNvSpPr/>
            <p:nvPr/>
          </p:nvSpPr>
          <p:spPr>
            <a:xfrm>
              <a:off x="857" y="4047"/>
              <a:ext cx="44" cy="85"/>
            </a:xfrm>
            <a:custGeom>
              <a:rect b="b" l="l" r="r" t="t"/>
              <a:pathLst>
                <a:path extrusionOk="0" h="244" w="128">
                  <a:moveTo>
                    <a:pt x="0" y="67"/>
                  </a:moveTo>
                  <a:lnTo>
                    <a:pt x="2" y="81"/>
                  </a:lnTo>
                  <a:lnTo>
                    <a:pt x="4" y="99"/>
                  </a:lnTo>
                  <a:lnTo>
                    <a:pt x="7" y="116"/>
                  </a:lnTo>
                  <a:lnTo>
                    <a:pt x="10" y="130"/>
                  </a:lnTo>
                  <a:lnTo>
                    <a:pt x="14" y="145"/>
                  </a:lnTo>
                  <a:lnTo>
                    <a:pt x="17" y="165"/>
                  </a:lnTo>
                  <a:lnTo>
                    <a:pt x="19" y="186"/>
                  </a:lnTo>
                  <a:lnTo>
                    <a:pt x="20" y="202"/>
                  </a:lnTo>
                  <a:lnTo>
                    <a:pt x="20" y="210"/>
                  </a:lnTo>
                  <a:lnTo>
                    <a:pt x="23" y="219"/>
                  </a:lnTo>
                  <a:lnTo>
                    <a:pt x="27" y="226"/>
                  </a:lnTo>
                  <a:lnTo>
                    <a:pt x="32" y="233"/>
                  </a:lnTo>
                  <a:lnTo>
                    <a:pt x="39" y="238"/>
                  </a:lnTo>
                  <a:lnTo>
                    <a:pt x="48" y="242"/>
                  </a:lnTo>
                  <a:lnTo>
                    <a:pt x="61" y="244"/>
                  </a:lnTo>
                  <a:lnTo>
                    <a:pt x="74" y="244"/>
                  </a:lnTo>
                  <a:lnTo>
                    <a:pt x="79" y="244"/>
                  </a:lnTo>
                  <a:lnTo>
                    <a:pt x="88" y="243"/>
                  </a:lnTo>
                  <a:lnTo>
                    <a:pt x="98" y="241"/>
                  </a:lnTo>
                  <a:lnTo>
                    <a:pt x="107" y="238"/>
                  </a:lnTo>
                  <a:lnTo>
                    <a:pt x="116" y="233"/>
                  </a:lnTo>
                  <a:lnTo>
                    <a:pt x="124" y="226"/>
                  </a:lnTo>
                  <a:lnTo>
                    <a:pt x="128" y="216"/>
                  </a:lnTo>
                  <a:lnTo>
                    <a:pt x="128" y="202"/>
                  </a:lnTo>
                  <a:lnTo>
                    <a:pt x="124" y="173"/>
                  </a:lnTo>
                  <a:lnTo>
                    <a:pt x="121" y="147"/>
                  </a:lnTo>
                  <a:lnTo>
                    <a:pt x="120" y="124"/>
                  </a:lnTo>
                  <a:lnTo>
                    <a:pt x="122" y="100"/>
                  </a:lnTo>
                  <a:lnTo>
                    <a:pt x="125" y="77"/>
                  </a:lnTo>
                  <a:lnTo>
                    <a:pt x="126" y="60"/>
                  </a:lnTo>
                  <a:lnTo>
                    <a:pt x="125" y="44"/>
                  </a:lnTo>
                  <a:lnTo>
                    <a:pt x="122" y="28"/>
                  </a:lnTo>
                  <a:lnTo>
                    <a:pt x="117" y="21"/>
                  </a:lnTo>
                  <a:lnTo>
                    <a:pt x="112" y="14"/>
                  </a:lnTo>
                  <a:lnTo>
                    <a:pt x="105" y="9"/>
                  </a:lnTo>
                  <a:lnTo>
                    <a:pt x="97" y="5"/>
                  </a:lnTo>
                  <a:lnTo>
                    <a:pt x="88" y="3"/>
                  </a:lnTo>
                  <a:lnTo>
                    <a:pt x="77" y="1"/>
                  </a:lnTo>
                  <a:lnTo>
                    <a:pt x="67" y="0"/>
                  </a:lnTo>
                  <a:lnTo>
                    <a:pt x="56" y="0"/>
                  </a:lnTo>
                  <a:lnTo>
                    <a:pt x="44" y="2"/>
                  </a:lnTo>
                  <a:lnTo>
                    <a:pt x="34" y="6"/>
                  </a:lnTo>
                  <a:lnTo>
                    <a:pt x="24" y="12"/>
                  </a:lnTo>
                  <a:lnTo>
                    <a:pt x="14" y="21"/>
                  </a:lnTo>
                  <a:lnTo>
                    <a:pt x="7" y="30"/>
                  </a:lnTo>
                  <a:lnTo>
                    <a:pt x="2" y="41"/>
                  </a:lnTo>
                  <a:lnTo>
                    <a:pt x="0" y="54"/>
                  </a:lnTo>
                  <a:lnTo>
                    <a:pt x="0" y="67"/>
                  </a:lnTo>
                  <a:close/>
                </a:path>
              </a:pathLst>
            </a:custGeom>
            <a:solidFill>
              <a:srgbClr val="B559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47" name="Google Shape;47;p47"/>
            <p:cNvSpPr/>
            <p:nvPr/>
          </p:nvSpPr>
          <p:spPr>
            <a:xfrm>
              <a:off x="857" y="4047"/>
              <a:ext cx="25" cy="85"/>
            </a:xfrm>
            <a:custGeom>
              <a:rect b="b" l="l" r="r" t="t"/>
              <a:pathLst>
                <a:path extrusionOk="0" h="244" w="74">
                  <a:moveTo>
                    <a:pt x="74" y="244"/>
                  </a:moveTo>
                  <a:lnTo>
                    <a:pt x="61" y="244"/>
                  </a:lnTo>
                  <a:lnTo>
                    <a:pt x="48" y="242"/>
                  </a:lnTo>
                  <a:lnTo>
                    <a:pt x="39" y="238"/>
                  </a:lnTo>
                  <a:lnTo>
                    <a:pt x="32" y="233"/>
                  </a:lnTo>
                  <a:lnTo>
                    <a:pt x="27" y="226"/>
                  </a:lnTo>
                  <a:lnTo>
                    <a:pt x="23" y="219"/>
                  </a:lnTo>
                  <a:lnTo>
                    <a:pt x="20" y="210"/>
                  </a:lnTo>
                  <a:lnTo>
                    <a:pt x="20" y="202"/>
                  </a:lnTo>
                  <a:lnTo>
                    <a:pt x="19" y="186"/>
                  </a:lnTo>
                  <a:lnTo>
                    <a:pt x="17" y="165"/>
                  </a:lnTo>
                  <a:lnTo>
                    <a:pt x="14" y="145"/>
                  </a:lnTo>
                  <a:lnTo>
                    <a:pt x="10" y="130"/>
                  </a:lnTo>
                  <a:lnTo>
                    <a:pt x="7" y="116"/>
                  </a:lnTo>
                  <a:lnTo>
                    <a:pt x="4" y="99"/>
                  </a:lnTo>
                  <a:lnTo>
                    <a:pt x="2" y="81"/>
                  </a:lnTo>
                  <a:lnTo>
                    <a:pt x="0" y="67"/>
                  </a:lnTo>
                  <a:lnTo>
                    <a:pt x="0" y="54"/>
                  </a:lnTo>
                  <a:lnTo>
                    <a:pt x="2" y="41"/>
                  </a:lnTo>
                  <a:lnTo>
                    <a:pt x="7" y="30"/>
                  </a:lnTo>
                  <a:lnTo>
                    <a:pt x="14" y="21"/>
                  </a:lnTo>
                  <a:lnTo>
                    <a:pt x="24" y="12"/>
                  </a:lnTo>
                  <a:lnTo>
                    <a:pt x="34" y="6"/>
                  </a:lnTo>
                  <a:lnTo>
                    <a:pt x="44" y="2"/>
                  </a:lnTo>
                  <a:lnTo>
                    <a:pt x="56" y="0"/>
                  </a:lnTo>
                  <a:lnTo>
                    <a:pt x="49" y="3"/>
                  </a:lnTo>
                  <a:lnTo>
                    <a:pt x="42" y="8"/>
                  </a:lnTo>
                  <a:lnTo>
                    <a:pt x="34" y="13"/>
                  </a:lnTo>
                  <a:lnTo>
                    <a:pt x="27" y="21"/>
                  </a:lnTo>
                  <a:lnTo>
                    <a:pt x="19" y="28"/>
                  </a:lnTo>
                  <a:lnTo>
                    <a:pt x="15" y="35"/>
                  </a:lnTo>
                  <a:lnTo>
                    <a:pt x="13" y="43"/>
                  </a:lnTo>
                  <a:lnTo>
                    <a:pt x="15" y="51"/>
                  </a:lnTo>
                  <a:lnTo>
                    <a:pt x="25" y="61"/>
                  </a:lnTo>
                  <a:lnTo>
                    <a:pt x="32" y="67"/>
                  </a:lnTo>
                  <a:lnTo>
                    <a:pt x="37" y="77"/>
                  </a:lnTo>
                  <a:lnTo>
                    <a:pt x="35" y="100"/>
                  </a:lnTo>
                  <a:lnTo>
                    <a:pt x="33" y="119"/>
                  </a:lnTo>
                  <a:lnTo>
                    <a:pt x="33" y="139"/>
                  </a:lnTo>
                  <a:lnTo>
                    <a:pt x="35" y="161"/>
                  </a:lnTo>
                  <a:lnTo>
                    <a:pt x="39" y="184"/>
                  </a:lnTo>
                  <a:lnTo>
                    <a:pt x="45" y="204"/>
                  </a:lnTo>
                  <a:lnTo>
                    <a:pt x="52" y="223"/>
                  </a:lnTo>
                  <a:lnTo>
                    <a:pt x="63" y="236"/>
                  </a:lnTo>
                  <a:lnTo>
                    <a:pt x="74" y="2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48" name="Google Shape;48;p47"/>
            <p:cNvSpPr/>
            <p:nvPr/>
          </p:nvSpPr>
          <p:spPr>
            <a:xfrm>
              <a:off x="679" y="4117"/>
              <a:ext cx="59" cy="53"/>
            </a:xfrm>
            <a:custGeom>
              <a:rect b="b" l="l" r="r" t="t"/>
              <a:pathLst>
                <a:path extrusionOk="0" h="160" w="172">
                  <a:moveTo>
                    <a:pt x="79" y="0"/>
                  </a:moveTo>
                  <a:lnTo>
                    <a:pt x="69" y="0"/>
                  </a:lnTo>
                  <a:lnTo>
                    <a:pt x="60" y="0"/>
                  </a:lnTo>
                  <a:lnTo>
                    <a:pt x="50" y="1"/>
                  </a:lnTo>
                  <a:lnTo>
                    <a:pt x="41" y="3"/>
                  </a:lnTo>
                  <a:lnTo>
                    <a:pt x="32" y="7"/>
                  </a:lnTo>
                  <a:lnTo>
                    <a:pt x="25" y="13"/>
                  </a:lnTo>
                  <a:lnTo>
                    <a:pt x="21" y="19"/>
                  </a:lnTo>
                  <a:lnTo>
                    <a:pt x="19" y="27"/>
                  </a:lnTo>
                  <a:lnTo>
                    <a:pt x="18" y="47"/>
                  </a:lnTo>
                  <a:lnTo>
                    <a:pt x="18" y="55"/>
                  </a:lnTo>
                  <a:lnTo>
                    <a:pt x="15" y="59"/>
                  </a:lnTo>
                  <a:lnTo>
                    <a:pt x="10" y="67"/>
                  </a:lnTo>
                  <a:lnTo>
                    <a:pt x="3" y="85"/>
                  </a:lnTo>
                  <a:lnTo>
                    <a:pt x="0" y="107"/>
                  </a:lnTo>
                  <a:lnTo>
                    <a:pt x="1" y="130"/>
                  </a:lnTo>
                  <a:lnTo>
                    <a:pt x="10" y="144"/>
                  </a:lnTo>
                  <a:lnTo>
                    <a:pt x="16" y="148"/>
                  </a:lnTo>
                  <a:lnTo>
                    <a:pt x="21" y="151"/>
                  </a:lnTo>
                  <a:lnTo>
                    <a:pt x="25" y="153"/>
                  </a:lnTo>
                  <a:lnTo>
                    <a:pt x="29" y="155"/>
                  </a:lnTo>
                  <a:lnTo>
                    <a:pt x="33" y="156"/>
                  </a:lnTo>
                  <a:lnTo>
                    <a:pt x="40" y="157"/>
                  </a:lnTo>
                  <a:lnTo>
                    <a:pt x="47" y="158"/>
                  </a:lnTo>
                  <a:lnTo>
                    <a:pt x="56" y="158"/>
                  </a:lnTo>
                  <a:lnTo>
                    <a:pt x="64" y="158"/>
                  </a:lnTo>
                  <a:lnTo>
                    <a:pt x="71" y="157"/>
                  </a:lnTo>
                  <a:lnTo>
                    <a:pt x="75" y="156"/>
                  </a:lnTo>
                  <a:lnTo>
                    <a:pt x="76" y="156"/>
                  </a:lnTo>
                  <a:lnTo>
                    <a:pt x="80" y="158"/>
                  </a:lnTo>
                  <a:lnTo>
                    <a:pt x="84" y="159"/>
                  </a:lnTo>
                  <a:lnTo>
                    <a:pt x="89" y="160"/>
                  </a:lnTo>
                  <a:lnTo>
                    <a:pt x="95" y="159"/>
                  </a:lnTo>
                  <a:lnTo>
                    <a:pt x="100" y="159"/>
                  </a:lnTo>
                  <a:lnTo>
                    <a:pt x="105" y="157"/>
                  </a:lnTo>
                  <a:lnTo>
                    <a:pt x="109" y="154"/>
                  </a:lnTo>
                  <a:lnTo>
                    <a:pt x="111" y="151"/>
                  </a:lnTo>
                  <a:lnTo>
                    <a:pt x="116" y="152"/>
                  </a:lnTo>
                  <a:lnTo>
                    <a:pt x="121" y="153"/>
                  </a:lnTo>
                  <a:lnTo>
                    <a:pt x="127" y="153"/>
                  </a:lnTo>
                  <a:lnTo>
                    <a:pt x="132" y="152"/>
                  </a:lnTo>
                  <a:lnTo>
                    <a:pt x="138" y="151"/>
                  </a:lnTo>
                  <a:lnTo>
                    <a:pt x="143" y="149"/>
                  </a:lnTo>
                  <a:lnTo>
                    <a:pt x="146" y="147"/>
                  </a:lnTo>
                  <a:lnTo>
                    <a:pt x="147" y="144"/>
                  </a:lnTo>
                  <a:lnTo>
                    <a:pt x="156" y="145"/>
                  </a:lnTo>
                  <a:lnTo>
                    <a:pt x="164" y="144"/>
                  </a:lnTo>
                  <a:lnTo>
                    <a:pt x="170" y="138"/>
                  </a:lnTo>
                  <a:lnTo>
                    <a:pt x="172" y="132"/>
                  </a:lnTo>
                  <a:lnTo>
                    <a:pt x="169" y="121"/>
                  </a:lnTo>
                  <a:lnTo>
                    <a:pt x="164" y="108"/>
                  </a:lnTo>
                  <a:lnTo>
                    <a:pt x="159" y="98"/>
                  </a:lnTo>
                  <a:lnTo>
                    <a:pt x="153" y="89"/>
                  </a:lnTo>
                  <a:lnTo>
                    <a:pt x="148" y="82"/>
                  </a:lnTo>
                  <a:lnTo>
                    <a:pt x="140" y="69"/>
                  </a:lnTo>
                  <a:lnTo>
                    <a:pt x="131" y="56"/>
                  </a:lnTo>
                  <a:lnTo>
                    <a:pt x="126" y="44"/>
                  </a:lnTo>
                  <a:lnTo>
                    <a:pt x="125" y="38"/>
                  </a:lnTo>
                  <a:lnTo>
                    <a:pt x="124" y="32"/>
                  </a:lnTo>
                  <a:lnTo>
                    <a:pt x="122" y="25"/>
                  </a:lnTo>
                  <a:lnTo>
                    <a:pt x="119" y="19"/>
                  </a:lnTo>
                  <a:lnTo>
                    <a:pt x="114" y="13"/>
                  </a:lnTo>
                  <a:lnTo>
                    <a:pt x="106" y="6"/>
                  </a:lnTo>
                  <a:lnTo>
                    <a:pt x="94" y="2"/>
                  </a:lnTo>
                  <a:lnTo>
                    <a:pt x="79" y="0"/>
                  </a:lnTo>
                  <a:close/>
                </a:path>
              </a:pathLst>
            </a:custGeom>
            <a:solidFill>
              <a:srgbClr val="B559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49" name="Google Shape;49;p47"/>
            <p:cNvSpPr/>
            <p:nvPr/>
          </p:nvSpPr>
          <p:spPr>
            <a:xfrm>
              <a:off x="682" y="4117"/>
              <a:ext cx="26" cy="52"/>
            </a:xfrm>
            <a:custGeom>
              <a:rect b="b" l="l" r="r" t="t"/>
              <a:pathLst>
                <a:path extrusionOk="0" h="158" w="80">
                  <a:moveTo>
                    <a:pt x="56" y="158"/>
                  </a:moveTo>
                  <a:lnTo>
                    <a:pt x="47" y="158"/>
                  </a:lnTo>
                  <a:lnTo>
                    <a:pt x="40" y="157"/>
                  </a:lnTo>
                  <a:lnTo>
                    <a:pt x="33" y="156"/>
                  </a:lnTo>
                  <a:lnTo>
                    <a:pt x="29" y="155"/>
                  </a:lnTo>
                  <a:lnTo>
                    <a:pt x="25" y="153"/>
                  </a:lnTo>
                  <a:lnTo>
                    <a:pt x="21" y="151"/>
                  </a:lnTo>
                  <a:lnTo>
                    <a:pt x="16" y="148"/>
                  </a:lnTo>
                  <a:lnTo>
                    <a:pt x="10" y="144"/>
                  </a:lnTo>
                  <a:lnTo>
                    <a:pt x="1" y="130"/>
                  </a:lnTo>
                  <a:lnTo>
                    <a:pt x="0" y="107"/>
                  </a:lnTo>
                  <a:lnTo>
                    <a:pt x="3" y="85"/>
                  </a:lnTo>
                  <a:lnTo>
                    <a:pt x="10" y="67"/>
                  </a:lnTo>
                  <a:lnTo>
                    <a:pt x="15" y="59"/>
                  </a:lnTo>
                  <a:lnTo>
                    <a:pt x="18" y="55"/>
                  </a:lnTo>
                  <a:lnTo>
                    <a:pt x="18" y="47"/>
                  </a:lnTo>
                  <a:lnTo>
                    <a:pt x="19" y="27"/>
                  </a:lnTo>
                  <a:lnTo>
                    <a:pt x="21" y="19"/>
                  </a:lnTo>
                  <a:lnTo>
                    <a:pt x="25" y="13"/>
                  </a:lnTo>
                  <a:lnTo>
                    <a:pt x="32" y="7"/>
                  </a:lnTo>
                  <a:lnTo>
                    <a:pt x="41" y="3"/>
                  </a:lnTo>
                  <a:lnTo>
                    <a:pt x="50" y="1"/>
                  </a:lnTo>
                  <a:lnTo>
                    <a:pt x="60" y="0"/>
                  </a:lnTo>
                  <a:lnTo>
                    <a:pt x="69" y="0"/>
                  </a:lnTo>
                  <a:lnTo>
                    <a:pt x="79" y="0"/>
                  </a:lnTo>
                  <a:lnTo>
                    <a:pt x="67" y="3"/>
                  </a:lnTo>
                  <a:lnTo>
                    <a:pt x="55" y="12"/>
                  </a:lnTo>
                  <a:lnTo>
                    <a:pt x="44" y="24"/>
                  </a:lnTo>
                  <a:lnTo>
                    <a:pt x="35" y="38"/>
                  </a:lnTo>
                  <a:lnTo>
                    <a:pt x="33" y="53"/>
                  </a:lnTo>
                  <a:lnTo>
                    <a:pt x="39" y="65"/>
                  </a:lnTo>
                  <a:lnTo>
                    <a:pt x="53" y="75"/>
                  </a:lnTo>
                  <a:lnTo>
                    <a:pt x="80" y="80"/>
                  </a:lnTo>
                  <a:lnTo>
                    <a:pt x="75" y="83"/>
                  </a:lnTo>
                  <a:lnTo>
                    <a:pt x="68" y="85"/>
                  </a:lnTo>
                  <a:lnTo>
                    <a:pt x="62" y="86"/>
                  </a:lnTo>
                  <a:lnTo>
                    <a:pt x="56" y="87"/>
                  </a:lnTo>
                  <a:lnTo>
                    <a:pt x="49" y="87"/>
                  </a:lnTo>
                  <a:lnTo>
                    <a:pt x="43" y="87"/>
                  </a:lnTo>
                  <a:lnTo>
                    <a:pt x="36" y="86"/>
                  </a:lnTo>
                  <a:lnTo>
                    <a:pt x="30" y="84"/>
                  </a:lnTo>
                  <a:lnTo>
                    <a:pt x="34" y="93"/>
                  </a:lnTo>
                  <a:lnTo>
                    <a:pt x="42" y="99"/>
                  </a:lnTo>
                  <a:lnTo>
                    <a:pt x="50" y="103"/>
                  </a:lnTo>
                  <a:lnTo>
                    <a:pt x="57" y="104"/>
                  </a:lnTo>
                  <a:lnTo>
                    <a:pt x="49" y="106"/>
                  </a:lnTo>
                  <a:lnTo>
                    <a:pt x="41" y="112"/>
                  </a:lnTo>
                  <a:lnTo>
                    <a:pt x="34" y="118"/>
                  </a:lnTo>
                  <a:lnTo>
                    <a:pt x="29" y="126"/>
                  </a:lnTo>
                  <a:lnTo>
                    <a:pt x="28" y="134"/>
                  </a:lnTo>
                  <a:lnTo>
                    <a:pt x="32" y="144"/>
                  </a:lnTo>
                  <a:lnTo>
                    <a:pt x="41" y="152"/>
                  </a:lnTo>
                  <a:lnTo>
                    <a:pt x="56" y="15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50" name="Google Shape;50;p47"/>
            <p:cNvSpPr/>
            <p:nvPr/>
          </p:nvSpPr>
          <p:spPr>
            <a:xfrm>
              <a:off x="704" y="4157"/>
              <a:ext cx="14" cy="13"/>
            </a:xfrm>
            <a:custGeom>
              <a:rect b="b" l="l" r="r" t="t"/>
              <a:pathLst>
                <a:path extrusionOk="0" h="38" w="35">
                  <a:moveTo>
                    <a:pt x="35" y="29"/>
                  </a:moveTo>
                  <a:lnTo>
                    <a:pt x="33" y="32"/>
                  </a:lnTo>
                  <a:lnTo>
                    <a:pt x="29" y="35"/>
                  </a:lnTo>
                  <a:lnTo>
                    <a:pt x="24" y="37"/>
                  </a:lnTo>
                  <a:lnTo>
                    <a:pt x="19" y="37"/>
                  </a:lnTo>
                  <a:lnTo>
                    <a:pt x="13" y="38"/>
                  </a:lnTo>
                  <a:lnTo>
                    <a:pt x="8" y="37"/>
                  </a:lnTo>
                  <a:lnTo>
                    <a:pt x="4" y="36"/>
                  </a:lnTo>
                  <a:lnTo>
                    <a:pt x="0" y="34"/>
                  </a:lnTo>
                  <a:lnTo>
                    <a:pt x="0" y="26"/>
                  </a:lnTo>
                  <a:lnTo>
                    <a:pt x="1" y="17"/>
                  </a:lnTo>
                  <a:lnTo>
                    <a:pt x="4" y="8"/>
                  </a:lnTo>
                  <a:lnTo>
                    <a:pt x="8" y="2"/>
                  </a:lnTo>
                  <a:lnTo>
                    <a:pt x="13" y="0"/>
                  </a:lnTo>
                  <a:lnTo>
                    <a:pt x="19" y="2"/>
                  </a:lnTo>
                  <a:lnTo>
                    <a:pt x="26" y="11"/>
                  </a:lnTo>
                  <a:lnTo>
                    <a:pt x="35" y="2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51" name="Google Shape;51;p47"/>
            <p:cNvSpPr/>
            <p:nvPr/>
          </p:nvSpPr>
          <p:spPr>
            <a:xfrm>
              <a:off x="728" y="4153"/>
              <a:ext cx="10" cy="12"/>
            </a:xfrm>
            <a:custGeom>
              <a:rect b="b" l="l" r="r" t="t"/>
              <a:pathLst>
                <a:path extrusionOk="0" h="35" w="28">
                  <a:moveTo>
                    <a:pt x="28" y="22"/>
                  </a:moveTo>
                  <a:lnTo>
                    <a:pt x="26" y="28"/>
                  </a:lnTo>
                  <a:lnTo>
                    <a:pt x="20" y="34"/>
                  </a:lnTo>
                  <a:lnTo>
                    <a:pt x="12" y="35"/>
                  </a:lnTo>
                  <a:lnTo>
                    <a:pt x="3" y="34"/>
                  </a:lnTo>
                  <a:lnTo>
                    <a:pt x="0" y="24"/>
                  </a:lnTo>
                  <a:lnTo>
                    <a:pt x="0" y="15"/>
                  </a:lnTo>
                  <a:lnTo>
                    <a:pt x="1" y="7"/>
                  </a:lnTo>
                  <a:lnTo>
                    <a:pt x="4" y="2"/>
                  </a:lnTo>
                  <a:lnTo>
                    <a:pt x="8" y="0"/>
                  </a:lnTo>
                  <a:lnTo>
                    <a:pt x="13" y="2"/>
                  </a:lnTo>
                  <a:lnTo>
                    <a:pt x="20" y="9"/>
                  </a:lnTo>
                  <a:lnTo>
                    <a:pt x="28" y="2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52" name="Google Shape;52;p47"/>
            <p:cNvSpPr/>
            <p:nvPr/>
          </p:nvSpPr>
          <p:spPr>
            <a:xfrm>
              <a:off x="718" y="4154"/>
              <a:ext cx="13" cy="13"/>
            </a:xfrm>
            <a:custGeom>
              <a:rect b="b" l="l" r="r" t="t"/>
              <a:pathLst>
                <a:path extrusionOk="0" h="38" w="37">
                  <a:moveTo>
                    <a:pt x="37" y="29"/>
                  </a:moveTo>
                  <a:lnTo>
                    <a:pt x="36" y="32"/>
                  </a:lnTo>
                  <a:lnTo>
                    <a:pt x="33" y="34"/>
                  </a:lnTo>
                  <a:lnTo>
                    <a:pt x="28" y="36"/>
                  </a:lnTo>
                  <a:lnTo>
                    <a:pt x="22" y="37"/>
                  </a:lnTo>
                  <a:lnTo>
                    <a:pt x="17" y="38"/>
                  </a:lnTo>
                  <a:lnTo>
                    <a:pt x="11" y="38"/>
                  </a:lnTo>
                  <a:lnTo>
                    <a:pt x="6" y="37"/>
                  </a:lnTo>
                  <a:lnTo>
                    <a:pt x="1" y="36"/>
                  </a:lnTo>
                  <a:lnTo>
                    <a:pt x="0" y="27"/>
                  </a:lnTo>
                  <a:lnTo>
                    <a:pt x="1" y="16"/>
                  </a:lnTo>
                  <a:lnTo>
                    <a:pt x="4" y="8"/>
                  </a:lnTo>
                  <a:lnTo>
                    <a:pt x="8" y="2"/>
                  </a:lnTo>
                  <a:lnTo>
                    <a:pt x="14" y="0"/>
                  </a:lnTo>
                  <a:lnTo>
                    <a:pt x="20" y="3"/>
                  </a:lnTo>
                  <a:lnTo>
                    <a:pt x="29" y="12"/>
                  </a:lnTo>
                  <a:lnTo>
                    <a:pt x="37" y="2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53" name="Google Shape;53;p47"/>
            <p:cNvSpPr/>
            <p:nvPr/>
          </p:nvSpPr>
          <p:spPr>
            <a:xfrm>
              <a:off x="662" y="4021"/>
              <a:ext cx="63" cy="117"/>
            </a:xfrm>
            <a:custGeom>
              <a:rect b="b" l="l" r="r" t="t"/>
              <a:pathLst>
                <a:path extrusionOk="0" h="350" w="184">
                  <a:moveTo>
                    <a:pt x="165" y="26"/>
                  </a:moveTo>
                  <a:lnTo>
                    <a:pt x="159" y="19"/>
                  </a:lnTo>
                  <a:lnTo>
                    <a:pt x="151" y="14"/>
                  </a:lnTo>
                  <a:lnTo>
                    <a:pt x="142" y="9"/>
                  </a:lnTo>
                  <a:lnTo>
                    <a:pt x="132" y="5"/>
                  </a:lnTo>
                  <a:lnTo>
                    <a:pt x="119" y="2"/>
                  </a:lnTo>
                  <a:lnTo>
                    <a:pt x="106" y="0"/>
                  </a:lnTo>
                  <a:lnTo>
                    <a:pt x="89" y="2"/>
                  </a:lnTo>
                  <a:lnTo>
                    <a:pt x="72" y="5"/>
                  </a:lnTo>
                  <a:lnTo>
                    <a:pt x="58" y="10"/>
                  </a:lnTo>
                  <a:lnTo>
                    <a:pt x="43" y="19"/>
                  </a:lnTo>
                  <a:lnTo>
                    <a:pt x="28" y="32"/>
                  </a:lnTo>
                  <a:lnTo>
                    <a:pt x="15" y="49"/>
                  </a:lnTo>
                  <a:lnTo>
                    <a:pt x="5" y="68"/>
                  </a:lnTo>
                  <a:lnTo>
                    <a:pt x="0" y="89"/>
                  </a:lnTo>
                  <a:lnTo>
                    <a:pt x="0" y="112"/>
                  </a:lnTo>
                  <a:lnTo>
                    <a:pt x="8" y="137"/>
                  </a:lnTo>
                  <a:lnTo>
                    <a:pt x="24" y="172"/>
                  </a:lnTo>
                  <a:lnTo>
                    <a:pt x="38" y="202"/>
                  </a:lnTo>
                  <a:lnTo>
                    <a:pt x="48" y="228"/>
                  </a:lnTo>
                  <a:lnTo>
                    <a:pt x="55" y="251"/>
                  </a:lnTo>
                  <a:lnTo>
                    <a:pt x="62" y="271"/>
                  </a:lnTo>
                  <a:lnTo>
                    <a:pt x="65" y="288"/>
                  </a:lnTo>
                  <a:lnTo>
                    <a:pt x="68" y="303"/>
                  </a:lnTo>
                  <a:lnTo>
                    <a:pt x="71" y="317"/>
                  </a:lnTo>
                  <a:lnTo>
                    <a:pt x="72" y="324"/>
                  </a:lnTo>
                  <a:lnTo>
                    <a:pt x="75" y="332"/>
                  </a:lnTo>
                  <a:lnTo>
                    <a:pt x="78" y="337"/>
                  </a:lnTo>
                  <a:lnTo>
                    <a:pt x="83" y="342"/>
                  </a:lnTo>
                  <a:lnTo>
                    <a:pt x="91" y="346"/>
                  </a:lnTo>
                  <a:lnTo>
                    <a:pt x="102" y="349"/>
                  </a:lnTo>
                  <a:lnTo>
                    <a:pt x="115" y="350"/>
                  </a:lnTo>
                  <a:lnTo>
                    <a:pt x="132" y="350"/>
                  </a:lnTo>
                  <a:lnTo>
                    <a:pt x="151" y="347"/>
                  </a:lnTo>
                  <a:lnTo>
                    <a:pt x="165" y="340"/>
                  </a:lnTo>
                  <a:lnTo>
                    <a:pt x="175" y="329"/>
                  </a:lnTo>
                  <a:lnTo>
                    <a:pt x="180" y="315"/>
                  </a:lnTo>
                  <a:lnTo>
                    <a:pt x="183" y="301"/>
                  </a:lnTo>
                  <a:lnTo>
                    <a:pt x="184" y="284"/>
                  </a:lnTo>
                  <a:lnTo>
                    <a:pt x="184" y="268"/>
                  </a:lnTo>
                  <a:lnTo>
                    <a:pt x="183" y="252"/>
                  </a:lnTo>
                  <a:lnTo>
                    <a:pt x="182" y="210"/>
                  </a:lnTo>
                  <a:lnTo>
                    <a:pt x="179" y="158"/>
                  </a:lnTo>
                  <a:lnTo>
                    <a:pt x="177" y="111"/>
                  </a:lnTo>
                  <a:lnTo>
                    <a:pt x="178" y="84"/>
                  </a:lnTo>
                  <a:lnTo>
                    <a:pt x="179" y="75"/>
                  </a:lnTo>
                  <a:lnTo>
                    <a:pt x="178" y="60"/>
                  </a:lnTo>
                  <a:lnTo>
                    <a:pt x="174" y="43"/>
                  </a:lnTo>
                  <a:lnTo>
                    <a:pt x="165" y="26"/>
                  </a:lnTo>
                  <a:close/>
                </a:path>
              </a:pathLst>
            </a:custGeom>
            <a:solidFill>
              <a:srgbClr val="B559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54" name="Google Shape;54;p47"/>
            <p:cNvSpPr/>
            <p:nvPr/>
          </p:nvSpPr>
          <p:spPr>
            <a:xfrm>
              <a:off x="662" y="4021"/>
              <a:ext cx="44" cy="115"/>
            </a:xfrm>
            <a:custGeom>
              <a:rect b="b" l="l" r="r" t="t"/>
              <a:pathLst>
                <a:path extrusionOk="0" h="345" w="132">
                  <a:moveTo>
                    <a:pt x="71" y="312"/>
                  </a:moveTo>
                  <a:lnTo>
                    <a:pt x="68" y="298"/>
                  </a:lnTo>
                  <a:lnTo>
                    <a:pt x="65" y="283"/>
                  </a:lnTo>
                  <a:lnTo>
                    <a:pt x="62" y="266"/>
                  </a:lnTo>
                  <a:lnTo>
                    <a:pt x="55" y="246"/>
                  </a:lnTo>
                  <a:lnTo>
                    <a:pt x="48" y="223"/>
                  </a:lnTo>
                  <a:lnTo>
                    <a:pt x="38" y="197"/>
                  </a:lnTo>
                  <a:lnTo>
                    <a:pt x="24" y="167"/>
                  </a:lnTo>
                  <a:lnTo>
                    <a:pt x="8" y="132"/>
                  </a:lnTo>
                  <a:lnTo>
                    <a:pt x="0" y="107"/>
                  </a:lnTo>
                  <a:lnTo>
                    <a:pt x="0" y="84"/>
                  </a:lnTo>
                  <a:lnTo>
                    <a:pt x="5" y="63"/>
                  </a:lnTo>
                  <a:lnTo>
                    <a:pt x="15" y="44"/>
                  </a:lnTo>
                  <a:lnTo>
                    <a:pt x="28" y="27"/>
                  </a:lnTo>
                  <a:lnTo>
                    <a:pt x="43" y="14"/>
                  </a:lnTo>
                  <a:lnTo>
                    <a:pt x="58" y="5"/>
                  </a:lnTo>
                  <a:lnTo>
                    <a:pt x="72" y="0"/>
                  </a:lnTo>
                  <a:lnTo>
                    <a:pt x="59" y="10"/>
                  </a:lnTo>
                  <a:lnTo>
                    <a:pt x="48" y="20"/>
                  </a:lnTo>
                  <a:lnTo>
                    <a:pt x="39" y="30"/>
                  </a:lnTo>
                  <a:lnTo>
                    <a:pt x="32" y="40"/>
                  </a:lnTo>
                  <a:lnTo>
                    <a:pt x="26" y="50"/>
                  </a:lnTo>
                  <a:lnTo>
                    <a:pt x="23" y="60"/>
                  </a:lnTo>
                  <a:lnTo>
                    <a:pt x="23" y="73"/>
                  </a:lnTo>
                  <a:lnTo>
                    <a:pt x="25" y="85"/>
                  </a:lnTo>
                  <a:lnTo>
                    <a:pt x="30" y="99"/>
                  </a:lnTo>
                  <a:lnTo>
                    <a:pt x="34" y="112"/>
                  </a:lnTo>
                  <a:lnTo>
                    <a:pt x="39" y="126"/>
                  </a:lnTo>
                  <a:lnTo>
                    <a:pt x="44" y="140"/>
                  </a:lnTo>
                  <a:lnTo>
                    <a:pt x="49" y="152"/>
                  </a:lnTo>
                  <a:lnTo>
                    <a:pt x="54" y="165"/>
                  </a:lnTo>
                  <a:lnTo>
                    <a:pt x="58" y="175"/>
                  </a:lnTo>
                  <a:lnTo>
                    <a:pt x="62" y="183"/>
                  </a:lnTo>
                  <a:lnTo>
                    <a:pt x="68" y="204"/>
                  </a:lnTo>
                  <a:lnTo>
                    <a:pt x="75" y="233"/>
                  </a:lnTo>
                  <a:lnTo>
                    <a:pt x="80" y="263"/>
                  </a:lnTo>
                  <a:lnTo>
                    <a:pt x="85" y="285"/>
                  </a:lnTo>
                  <a:lnTo>
                    <a:pt x="87" y="296"/>
                  </a:lnTo>
                  <a:lnTo>
                    <a:pt x="90" y="306"/>
                  </a:lnTo>
                  <a:lnTo>
                    <a:pt x="95" y="316"/>
                  </a:lnTo>
                  <a:lnTo>
                    <a:pt x="100" y="325"/>
                  </a:lnTo>
                  <a:lnTo>
                    <a:pt x="106" y="332"/>
                  </a:lnTo>
                  <a:lnTo>
                    <a:pt x="113" y="338"/>
                  </a:lnTo>
                  <a:lnTo>
                    <a:pt x="122" y="343"/>
                  </a:lnTo>
                  <a:lnTo>
                    <a:pt x="132" y="345"/>
                  </a:lnTo>
                  <a:lnTo>
                    <a:pt x="115" y="345"/>
                  </a:lnTo>
                  <a:lnTo>
                    <a:pt x="102" y="343"/>
                  </a:lnTo>
                  <a:lnTo>
                    <a:pt x="91" y="341"/>
                  </a:lnTo>
                  <a:lnTo>
                    <a:pt x="83" y="337"/>
                  </a:lnTo>
                  <a:lnTo>
                    <a:pt x="78" y="332"/>
                  </a:lnTo>
                  <a:lnTo>
                    <a:pt x="75" y="327"/>
                  </a:lnTo>
                  <a:lnTo>
                    <a:pt x="72" y="319"/>
                  </a:lnTo>
                  <a:lnTo>
                    <a:pt x="71" y="31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55" name="Google Shape;55;p47"/>
            <p:cNvSpPr/>
            <p:nvPr/>
          </p:nvSpPr>
          <p:spPr>
            <a:xfrm>
              <a:off x="578" y="3856"/>
              <a:ext cx="380" cy="234"/>
            </a:xfrm>
            <a:custGeom>
              <a:rect b="b" l="l" r="r" t="t"/>
              <a:pathLst>
                <a:path extrusionOk="0" h="695" w="1141">
                  <a:moveTo>
                    <a:pt x="652" y="668"/>
                  </a:moveTo>
                  <a:lnTo>
                    <a:pt x="646" y="670"/>
                  </a:lnTo>
                  <a:lnTo>
                    <a:pt x="637" y="672"/>
                  </a:lnTo>
                  <a:lnTo>
                    <a:pt x="629" y="674"/>
                  </a:lnTo>
                  <a:lnTo>
                    <a:pt x="619" y="677"/>
                  </a:lnTo>
                  <a:lnTo>
                    <a:pt x="606" y="679"/>
                  </a:lnTo>
                  <a:lnTo>
                    <a:pt x="593" y="682"/>
                  </a:lnTo>
                  <a:lnTo>
                    <a:pt x="578" y="684"/>
                  </a:lnTo>
                  <a:lnTo>
                    <a:pt x="561" y="686"/>
                  </a:lnTo>
                  <a:lnTo>
                    <a:pt x="542" y="688"/>
                  </a:lnTo>
                  <a:lnTo>
                    <a:pt x="521" y="691"/>
                  </a:lnTo>
                  <a:lnTo>
                    <a:pt x="498" y="693"/>
                  </a:lnTo>
                  <a:lnTo>
                    <a:pt x="472" y="694"/>
                  </a:lnTo>
                  <a:lnTo>
                    <a:pt x="445" y="695"/>
                  </a:lnTo>
                  <a:lnTo>
                    <a:pt x="414" y="695"/>
                  </a:lnTo>
                  <a:lnTo>
                    <a:pt x="381" y="694"/>
                  </a:lnTo>
                  <a:lnTo>
                    <a:pt x="346" y="693"/>
                  </a:lnTo>
                  <a:lnTo>
                    <a:pt x="299" y="688"/>
                  </a:lnTo>
                  <a:lnTo>
                    <a:pt x="257" y="682"/>
                  </a:lnTo>
                  <a:lnTo>
                    <a:pt x="219" y="673"/>
                  </a:lnTo>
                  <a:lnTo>
                    <a:pt x="186" y="661"/>
                  </a:lnTo>
                  <a:lnTo>
                    <a:pt x="159" y="647"/>
                  </a:lnTo>
                  <a:lnTo>
                    <a:pt x="134" y="632"/>
                  </a:lnTo>
                  <a:lnTo>
                    <a:pt x="112" y="615"/>
                  </a:lnTo>
                  <a:lnTo>
                    <a:pt x="95" y="599"/>
                  </a:lnTo>
                  <a:lnTo>
                    <a:pt x="79" y="581"/>
                  </a:lnTo>
                  <a:lnTo>
                    <a:pt x="67" y="564"/>
                  </a:lnTo>
                  <a:lnTo>
                    <a:pt x="57" y="546"/>
                  </a:lnTo>
                  <a:lnTo>
                    <a:pt x="49" y="531"/>
                  </a:lnTo>
                  <a:lnTo>
                    <a:pt x="43" y="516"/>
                  </a:lnTo>
                  <a:lnTo>
                    <a:pt x="38" y="503"/>
                  </a:lnTo>
                  <a:lnTo>
                    <a:pt x="34" y="491"/>
                  </a:lnTo>
                  <a:lnTo>
                    <a:pt x="31" y="483"/>
                  </a:lnTo>
                  <a:lnTo>
                    <a:pt x="24" y="465"/>
                  </a:lnTo>
                  <a:lnTo>
                    <a:pt x="16" y="438"/>
                  </a:lnTo>
                  <a:lnTo>
                    <a:pt x="9" y="406"/>
                  </a:lnTo>
                  <a:lnTo>
                    <a:pt x="3" y="369"/>
                  </a:lnTo>
                  <a:lnTo>
                    <a:pt x="0" y="329"/>
                  </a:lnTo>
                  <a:lnTo>
                    <a:pt x="0" y="287"/>
                  </a:lnTo>
                  <a:lnTo>
                    <a:pt x="5" y="246"/>
                  </a:lnTo>
                  <a:lnTo>
                    <a:pt x="15" y="205"/>
                  </a:lnTo>
                  <a:lnTo>
                    <a:pt x="26" y="176"/>
                  </a:lnTo>
                  <a:lnTo>
                    <a:pt x="40" y="150"/>
                  </a:lnTo>
                  <a:lnTo>
                    <a:pt x="54" y="127"/>
                  </a:lnTo>
                  <a:lnTo>
                    <a:pt x="71" y="106"/>
                  </a:lnTo>
                  <a:lnTo>
                    <a:pt x="89" y="87"/>
                  </a:lnTo>
                  <a:lnTo>
                    <a:pt x="109" y="70"/>
                  </a:lnTo>
                  <a:lnTo>
                    <a:pt x="130" y="56"/>
                  </a:lnTo>
                  <a:lnTo>
                    <a:pt x="151" y="44"/>
                  </a:lnTo>
                  <a:lnTo>
                    <a:pt x="174" y="33"/>
                  </a:lnTo>
                  <a:lnTo>
                    <a:pt x="197" y="24"/>
                  </a:lnTo>
                  <a:lnTo>
                    <a:pt x="221" y="17"/>
                  </a:lnTo>
                  <a:lnTo>
                    <a:pt x="245" y="11"/>
                  </a:lnTo>
                  <a:lnTo>
                    <a:pt x="270" y="7"/>
                  </a:lnTo>
                  <a:lnTo>
                    <a:pt x="296" y="3"/>
                  </a:lnTo>
                  <a:lnTo>
                    <a:pt x="321" y="1"/>
                  </a:lnTo>
                  <a:lnTo>
                    <a:pt x="345" y="0"/>
                  </a:lnTo>
                  <a:lnTo>
                    <a:pt x="370" y="0"/>
                  </a:lnTo>
                  <a:lnTo>
                    <a:pt x="394" y="1"/>
                  </a:lnTo>
                  <a:lnTo>
                    <a:pt x="419" y="3"/>
                  </a:lnTo>
                  <a:lnTo>
                    <a:pt x="441" y="7"/>
                  </a:lnTo>
                  <a:lnTo>
                    <a:pt x="465" y="10"/>
                  </a:lnTo>
                  <a:lnTo>
                    <a:pt x="487" y="14"/>
                  </a:lnTo>
                  <a:lnTo>
                    <a:pt x="508" y="18"/>
                  </a:lnTo>
                  <a:lnTo>
                    <a:pt x="529" y="23"/>
                  </a:lnTo>
                  <a:lnTo>
                    <a:pt x="548" y="27"/>
                  </a:lnTo>
                  <a:lnTo>
                    <a:pt x="566" y="32"/>
                  </a:lnTo>
                  <a:lnTo>
                    <a:pt x="583" y="37"/>
                  </a:lnTo>
                  <a:lnTo>
                    <a:pt x="598" y="43"/>
                  </a:lnTo>
                  <a:lnTo>
                    <a:pt x="612" y="47"/>
                  </a:lnTo>
                  <a:lnTo>
                    <a:pt x="624" y="51"/>
                  </a:lnTo>
                  <a:lnTo>
                    <a:pt x="633" y="55"/>
                  </a:lnTo>
                  <a:lnTo>
                    <a:pt x="642" y="58"/>
                  </a:lnTo>
                  <a:lnTo>
                    <a:pt x="648" y="60"/>
                  </a:lnTo>
                  <a:lnTo>
                    <a:pt x="657" y="63"/>
                  </a:lnTo>
                  <a:lnTo>
                    <a:pt x="666" y="67"/>
                  </a:lnTo>
                  <a:lnTo>
                    <a:pt x="679" y="72"/>
                  </a:lnTo>
                  <a:lnTo>
                    <a:pt x="691" y="76"/>
                  </a:lnTo>
                  <a:lnTo>
                    <a:pt x="705" y="82"/>
                  </a:lnTo>
                  <a:lnTo>
                    <a:pt x="720" y="89"/>
                  </a:lnTo>
                  <a:lnTo>
                    <a:pt x="735" y="97"/>
                  </a:lnTo>
                  <a:lnTo>
                    <a:pt x="753" y="107"/>
                  </a:lnTo>
                  <a:lnTo>
                    <a:pt x="774" y="119"/>
                  </a:lnTo>
                  <a:lnTo>
                    <a:pt x="796" y="131"/>
                  </a:lnTo>
                  <a:lnTo>
                    <a:pt x="820" y="144"/>
                  </a:lnTo>
                  <a:lnTo>
                    <a:pt x="843" y="157"/>
                  </a:lnTo>
                  <a:lnTo>
                    <a:pt x="864" y="167"/>
                  </a:lnTo>
                  <a:lnTo>
                    <a:pt x="884" y="178"/>
                  </a:lnTo>
                  <a:lnTo>
                    <a:pt x="898" y="184"/>
                  </a:lnTo>
                  <a:lnTo>
                    <a:pt x="910" y="188"/>
                  </a:lnTo>
                  <a:lnTo>
                    <a:pt x="922" y="191"/>
                  </a:lnTo>
                  <a:lnTo>
                    <a:pt x="934" y="194"/>
                  </a:lnTo>
                  <a:lnTo>
                    <a:pt x="947" y="196"/>
                  </a:lnTo>
                  <a:lnTo>
                    <a:pt x="959" y="199"/>
                  </a:lnTo>
                  <a:lnTo>
                    <a:pt x="973" y="202"/>
                  </a:lnTo>
                  <a:lnTo>
                    <a:pt x="986" y="205"/>
                  </a:lnTo>
                  <a:lnTo>
                    <a:pt x="1000" y="209"/>
                  </a:lnTo>
                  <a:lnTo>
                    <a:pt x="1012" y="213"/>
                  </a:lnTo>
                  <a:lnTo>
                    <a:pt x="1025" y="218"/>
                  </a:lnTo>
                  <a:lnTo>
                    <a:pt x="1038" y="224"/>
                  </a:lnTo>
                  <a:lnTo>
                    <a:pt x="1049" y="231"/>
                  </a:lnTo>
                  <a:lnTo>
                    <a:pt x="1062" y="241"/>
                  </a:lnTo>
                  <a:lnTo>
                    <a:pt x="1072" y="251"/>
                  </a:lnTo>
                  <a:lnTo>
                    <a:pt x="1082" y="263"/>
                  </a:lnTo>
                  <a:lnTo>
                    <a:pt x="1091" y="278"/>
                  </a:lnTo>
                  <a:lnTo>
                    <a:pt x="1100" y="293"/>
                  </a:lnTo>
                  <a:lnTo>
                    <a:pt x="1108" y="312"/>
                  </a:lnTo>
                  <a:lnTo>
                    <a:pt x="1117" y="335"/>
                  </a:lnTo>
                  <a:lnTo>
                    <a:pt x="1126" y="360"/>
                  </a:lnTo>
                  <a:lnTo>
                    <a:pt x="1133" y="387"/>
                  </a:lnTo>
                  <a:lnTo>
                    <a:pt x="1138" y="415"/>
                  </a:lnTo>
                  <a:lnTo>
                    <a:pt x="1141" y="443"/>
                  </a:lnTo>
                  <a:lnTo>
                    <a:pt x="1141" y="471"/>
                  </a:lnTo>
                  <a:lnTo>
                    <a:pt x="1140" y="486"/>
                  </a:lnTo>
                  <a:lnTo>
                    <a:pt x="1137" y="501"/>
                  </a:lnTo>
                  <a:lnTo>
                    <a:pt x="1133" y="514"/>
                  </a:lnTo>
                  <a:lnTo>
                    <a:pt x="1127" y="526"/>
                  </a:lnTo>
                  <a:lnTo>
                    <a:pt x="1119" y="539"/>
                  </a:lnTo>
                  <a:lnTo>
                    <a:pt x="1110" y="549"/>
                  </a:lnTo>
                  <a:lnTo>
                    <a:pt x="1100" y="558"/>
                  </a:lnTo>
                  <a:lnTo>
                    <a:pt x="1086" y="566"/>
                  </a:lnTo>
                  <a:lnTo>
                    <a:pt x="1052" y="582"/>
                  </a:lnTo>
                  <a:lnTo>
                    <a:pt x="1025" y="596"/>
                  </a:lnTo>
                  <a:lnTo>
                    <a:pt x="1007" y="606"/>
                  </a:lnTo>
                  <a:lnTo>
                    <a:pt x="992" y="614"/>
                  </a:lnTo>
                  <a:lnTo>
                    <a:pt x="983" y="620"/>
                  </a:lnTo>
                  <a:lnTo>
                    <a:pt x="976" y="626"/>
                  </a:lnTo>
                  <a:lnTo>
                    <a:pt x="969" y="630"/>
                  </a:lnTo>
                  <a:lnTo>
                    <a:pt x="962" y="635"/>
                  </a:lnTo>
                  <a:lnTo>
                    <a:pt x="955" y="640"/>
                  </a:lnTo>
                  <a:lnTo>
                    <a:pt x="946" y="644"/>
                  </a:lnTo>
                  <a:lnTo>
                    <a:pt x="937" y="648"/>
                  </a:lnTo>
                  <a:lnTo>
                    <a:pt x="925" y="651"/>
                  </a:lnTo>
                  <a:lnTo>
                    <a:pt x="913" y="654"/>
                  </a:lnTo>
                  <a:lnTo>
                    <a:pt x="898" y="655"/>
                  </a:lnTo>
                  <a:lnTo>
                    <a:pt x="883" y="654"/>
                  </a:lnTo>
                  <a:lnTo>
                    <a:pt x="864" y="652"/>
                  </a:lnTo>
                  <a:lnTo>
                    <a:pt x="854" y="651"/>
                  </a:lnTo>
                  <a:lnTo>
                    <a:pt x="843" y="650"/>
                  </a:lnTo>
                  <a:lnTo>
                    <a:pt x="830" y="649"/>
                  </a:lnTo>
                  <a:lnTo>
                    <a:pt x="817" y="649"/>
                  </a:lnTo>
                  <a:lnTo>
                    <a:pt x="803" y="649"/>
                  </a:lnTo>
                  <a:lnTo>
                    <a:pt x="788" y="650"/>
                  </a:lnTo>
                  <a:lnTo>
                    <a:pt x="774" y="650"/>
                  </a:lnTo>
                  <a:lnTo>
                    <a:pt x="758" y="651"/>
                  </a:lnTo>
                  <a:lnTo>
                    <a:pt x="744" y="652"/>
                  </a:lnTo>
                  <a:lnTo>
                    <a:pt x="729" y="654"/>
                  </a:lnTo>
                  <a:lnTo>
                    <a:pt x="715" y="655"/>
                  </a:lnTo>
                  <a:lnTo>
                    <a:pt x="700" y="658"/>
                  </a:lnTo>
                  <a:lnTo>
                    <a:pt x="687" y="660"/>
                  </a:lnTo>
                  <a:lnTo>
                    <a:pt x="675" y="663"/>
                  </a:lnTo>
                  <a:lnTo>
                    <a:pt x="662" y="665"/>
                  </a:lnTo>
                  <a:lnTo>
                    <a:pt x="652" y="668"/>
                  </a:lnTo>
                  <a:close/>
                </a:path>
              </a:pathLst>
            </a:custGeom>
            <a:solidFill>
              <a:srgbClr val="C68C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56" name="Google Shape;56;p47"/>
            <p:cNvSpPr/>
            <p:nvPr/>
          </p:nvSpPr>
          <p:spPr>
            <a:xfrm>
              <a:off x="881" y="3780"/>
              <a:ext cx="325" cy="265"/>
            </a:xfrm>
            <a:custGeom>
              <a:rect b="b" l="l" r="r" t="t"/>
              <a:pathLst>
                <a:path extrusionOk="0" h="796" w="974">
                  <a:moveTo>
                    <a:pt x="897" y="128"/>
                  </a:moveTo>
                  <a:lnTo>
                    <a:pt x="909" y="128"/>
                  </a:lnTo>
                  <a:lnTo>
                    <a:pt x="922" y="127"/>
                  </a:lnTo>
                  <a:lnTo>
                    <a:pt x="933" y="124"/>
                  </a:lnTo>
                  <a:lnTo>
                    <a:pt x="944" y="120"/>
                  </a:lnTo>
                  <a:lnTo>
                    <a:pt x="954" y="114"/>
                  </a:lnTo>
                  <a:lnTo>
                    <a:pt x="961" y="105"/>
                  </a:lnTo>
                  <a:lnTo>
                    <a:pt x="968" y="96"/>
                  </a:lnTo>
                  <a:lnTo>
                    <a:pt x="972" y="85"/>
                  </a:lnTo>
                  <a:lnTo>
                    <a:pt x="974" y="72"/>
                  </a:lnTo>
                  <a:lnTo>
                    <a:pt x="974" y="61"/>
                  </a:lnTo>
                  <a:lnTo>
                    <a:pt x="971" y="50"/>
                  </a:lnTo>
                  <a:lnTo>
                    <a:pt x="967" y="38"/>
                  </a:lnTo>
                  <a:lnTo>
                    <a:pt x="960" y="29"/>
                  </a:lnTo>
                  <a:lnTo>
                    <a:pt x="952" y="21"/>
                  </a:lnTo>
                  <a:lnTo>
                    <a:pt x="941" y="14"/>
                  </a:lnTo>
                  <a:lnTo>
                    <a:pt x="930" y="9"/>
                  </a:lnTo>
                  <a:lnTo>
                    <a:pt x="920" y="7"/>
                  </a:lnTo>
                  <a:lnTo>
                    <a:pt x="907" y="4"/>
                  </a:lnTo>
                  <a:lnTo>
                    <a:pt x="892" y="2"/>
                  </a:lnTo>
                  <a:lnTo>
                    <a:pt x="875" y="1"/>
                  </a:lnTo>
                  <a:lnTo>
                    <a:pt x="857" y="0"/>
                  </a:lnTo>
                  <a:lnTo>
                    <a:pt x="836" y="1"/>
                  </a:lnTo>
                  <a:lnTo>
                    <a:pt x="814" y="2"/>
                  </a:lnTo>
                  <a:lnTo>
                    <a:pt x="792" y="5"/>
                  </a:lnTo>
                  <a:lnTo>
                    <a:pt x="779" y="7"/>
                  </a:lnTo>
                  <a:lnTo>
                    <a:pt x="766" y="10"/>
                  </a:lnTo>
                  <a:lnTo>
                    <a:pt x="751" y="15"/>
                  </a:lnTo>
                  <a:lnTo>
                    <a:pt x="736" y="20"/>
                  </a:lnTo>
                  <a:lnTo>
                    <a:pt x="719" y="27"/>
                  </a:lnTo>
                  <a:lnTo>
                    <a:pt x="702" y="34"/>
                  </a:lnTo>
                  <a:lnTo>
                    <a:pt x="684" y="43"/>
                  </a:lnTo>
                  <a:lnTo>
                    <a:pt x="666" y="53"/>
                  </a:lnTo>
                  <a:lnTo>
                    <a:pt x="646" y="65"/>
                  </a:lnTo>
                  <a:lnTo>
                    <a:pt x="627" y="78"/>
                  </a:lnTo>
                  <a:lnTo>
                    <a:pt x="606" y="92"/>
                  </a:lnTo>
                  <a:lnTo>
                    <a:pt x="585" y="108"/>
                  </a:lnTo>
                  <a:lnTo>
                    <a:pt x="565" y="126"/>
                  </a:lnTo>
                  <a:lnTo>
                    <a:pt x="544" y="145"/>
                  </a:lnTo>
                  <a:lnTo>
                    <a:pt x="522" y="165"/>
                  </a:lnTo>
                  <a:lnTo>
                    <a:pt x="502" y="188"/>
                  </a:lnTo>
                  <a:lnTo>
                    <a:pt x="481" y="212"/>
                  </a:lnTo>
                  <a:lnTo>
                    <a:pt x="462" y="234"/>
                  </a:lnTo>
                  <a:lnTo>
                    <a:pt x="444" y="256"/>
                  </a:lnTo>
                  <a:lnTo>
                    <a:pt x="426" y="278"/>
                  </a:lnTo>
                  <a:lnTo>
                    <a:pt x="409" y="299"/>
                  </a:lnTo>
                  <a:lnTo>
                    <a:pt x="392" y="319"/>
                  </a:lnTo>
                  <a:lnTo>
                    <a:pt x="376" y="339"/>
                  </a:lnTo>
                  <a:lnTo>
                    <a:pt x="359" y="356"/>
                  </a:lnTo>
                  <a:lnTo>
                    <a:pt x="343" y="374"/>
                  </a:lnTo>
                  <a:lnTo>
                    <a:pt x="327" y="389"/>
                  </a:lnTo>
                  <a:lnTo>
                    <a:pt x="310" y="405"/>
                  </a:lnTo>
                  <a:lnTo>
                    <a:pt x="293" y="418"/>
                  </a:lnTo>
                  <a:lnTo>
                    <a:pt x="276" y="429"/>
                  </a:lnTo>
                  <a:lnTo>
                    <a:pt x="257" y="440"/>
                  </a:lnTo>
                  <a:lnTo>
                    <a:pt x="239" y="449"/>
                  </a:lnTo>
                  <a:lnTo>
                    <a:pt x="218" y="456"/>
                  </a:lnTo>
                  <a:lnTo>
                    <a:pt x="183" y="466"/>
                  </a:lnTo>
                  <a:lnTo>
                    <a:pt x="159" y="473"/>
                  </a:lnTo>
                  <a:lnTo>
                    <a:pt x="143" y="476"/>
                  </a:lnTo>
                  <a:lnTo>
                    <a:pt x="131" y="477"/>
                  </a:lnTo>
                  <a:lnTo>
                    <a:pt x="124" y="476"/>
                  </a:lnTo>
                  <a:lnTo>
                    <a:pt x="116" y="475"/>
                  </a:lnTo>
                  <a:lnTo>
                    <a:pt x="105" y="475"/>
                  </a:lnTo>
                  <a:lnTo>
                    <a:pt x="91" y="476"/>
                  </a:lnTo>
                  <a:lnTo>
                    <a:pt x="74" y="480"/>
                  </a:lnTo>
                  <a:lnTo>
                    <a:pt x="56" y="489"/>
                  </a:lnTo>
                  <a:lnTo>
                    <a:pt x="39" y="503"/>
                  </a:lnTo>
                  <a:lnTo>
                    <a:pt x="24" y="520"/>
                  </a:lnTo>
                  <a:lnTo>
                    <a:pt x="12" y="543"/>
                  </a:lnTo>
                  <a:lnTo>
                    <a:pt x="3" y="570"/>
                  </a:lnTo>
                  <a:lnTo>
                    <a:pt x="0" y="602"/>
                  </a:lnTo>
                  <a:lnTo>
                    <a:pt x="4" y="638"/>
                  </a:lnTo>
                  <a:lnTo>
                    <a:pt x="6" y="647"/>
                  </a:lnTo>
                  <a:lnTo>
                    <a:pt x="8" y="657"/>
                  </a:lnTo>
                  <a:lnTo>
                    <a:pt x="12" y="668"/>
                  </a:lnTo>
                  <a:lnTo>
                    <a:pt x="16" y="678"/>
                  </a:lnTo>
                  <a:lnTo>
                    <a:pt x="25" y="701"/>
                  </a:lnTo>
                  <a:lnTo>
                    <a:pt x="35" y="720"/>
                  </a:lnTo>
                  <a:lnTo>
                    <a:pt x="46" y="738"/>
                  </a:lnTo>
                  <a:lnTo>
                    <a:pt x="57" y="752"/>
                  </a:lnTo>
                  <a:lnTo>
                    <a:pt x="68" y="765"/>
                  </a:lnTo>
                  <a:lnTo>
                    <a:pt x="81" y="774"/>
                  </a:lnTo>
                  <a:lnTo>
                    <a:pt x="92" y="782"/>
                  </a:lnTo>
                  <a:lnTo>
                    <a:pt x="104" y="787"/>
                  </a:lnTo>
                  <a:lnTo>
                    <a:pt x="116" y="792"/>
                  </a:lnTo>
                  <a:lnTo>
                    <a:pt x="128" y="795"/>
                  </a:lnTo>
                  <a:lnTo>
                    <a:pt x="139" y="796"/>
                  </a:lnTo>
                  <a:lnTo>
                    <a:pt x="150" y="796"/>
                  </a:lnTo>
                  <a:lnTo>
                    <a:pt x="160" y="795"/>
                  </a:lnTo>
                  <a:lnTo>
                    <a:pt x="170" y="792"/>
                  </a:lnTo>
                  <a:lnTo>
                    <a:pt x="179" y="789"/>
                  </a:lnTo>
                  <a:lnTo>
                    <a:pt x="187" y="786"/>
                  </a:lnTo>
                  <a:lnTo>
                    <a:pt x="203" y="777"/>
                  </a:lnTo>
                  <a:lnTo>
                    <a:pt x="222" y="764"/>
                  </a:lnTo>
                  <a:lnTo>
                    <a:pt x="242" y="748"/>
                  </a:lnTo>
                  <a:lnTo>
                    <a:pt x="261" y="731"/>
                  </a:lnTo>
                  <a:lnTo>
                    <a:pt x="281" y="712"/>
                  </a:lnTo>
                  <a:lnTo>
                    <a:pt x="299" y="693"/>
                  </a:lnTo>
                  <a:lnTo>
                    <a:pt x="316" y="677"/>
                  </a:lnTo>
                  <a:lnTo>
                    <a:pt x="330" y="662"/>
                  </a:lnTo>
                  <a:lnTo>
                    <a:pt x="345" y="647"/>
                  </a:lnTo>
                  <a:lnTo>
                    <a:pt x="360" y="629"/>
                  </a:lnTo>
                  <a:lnTo>
                    <a:pt x="376" y="610"/>
                  </a:lnTo>
                  <a:lnTo>
                    <a:pt x="390" y="588"/>
                  </a:lnTo>
                  <a:lnTo>
                    <a:pt x="405" y="567"/>
                  </a:lnTo>
                  <a:lnTo>
                    <a:pt x="418" y="544"/>
                  </a:lnTo>
                  <a:lnTo>
                    <a:pt x="431" y="520"/>
                  </a:lnTo>
                  <a:lnTo>
                    <a:pt x="442" y="496"/>
                  </a:lnTo>
                  <a:lnTo>
                    <a:pt x="446" y="487"/>
                  </a:lnTo>
                  <a:lnTo>
                    <a:pt x="452" y="476"/>
                  </a:lnTo>
                  <a:lnTo>
                    <a:pt x="461" y="461"/>
                  </a:lnTo>
                  <a:lnTo>
                    <a:pt x="471" y="445"/>
                  </a:lnTo>
                  <a:lnTo>
                    <a:pt x="483" y="426"/>
                  </a:lnTo>
                  <a:lnTo>
                    <a:pt x="497" y="407"/>
                  </a:lnTo>
                  <a:lnTo>
                    <a:pt x="511" y="386"/>
                  </a:lnTo>
                  <a:lnTo>
                    <a:pt x="526" y="364"/>
                  </a:lnTo>
                  <a:lnTo>
                    <a:pt x="543" y="343"/>
                  </a:lnTo>
                  <a:lnTo>
                    <a:pt x="561" y="320"/>
                  </a:lnTo>
                  <a:lnTo>
                    <a:pt x="579" y="298"/>
                  </a:lnTo>
                  <a:lnTo>
                    <a:pt x="599" y="277"/>
                  </a:lnTo>
                  <a:lnTo>
                    <a:pt x="618" y="256"/>
                  </a:lnTo>
                  <a:lnTo>
                    <a:pt x="638" y="236"/>
                  </a:lnTo>
                  <a:lnTo>
                    <a:pt x="658" y="218"/>
                  </a:lnTo>
                  <a:lnTo>
                    <a:pt x="678" y="201"/>
                  </a:lnTo>
                  <a:lnTo>
                    <a:pt x="693" y="191"/>
                  </a:lnTo>
                  <a:lnTo>
                    <a:pt x="706" y="181"/>
                  </a:lnTo>
                  <a:lnTo>
                    <a:pt x="718" y="171"/>
                  </a:lnTo>
                  <a:lnTo>
                    <a:pt x="730" y="163"/>
                  </a:lnTo>
                  <a:lnTo>
                    <a:pt x="742" y="156"/>
                  </a:lnTo>
                  <a:lnTo>
                    <a:pt x="752" y="150"/>
                  </a:lnTo>
                  <a:lnTo>
                    <a:pt x="764" y="144"/>
                  </a:lnTo>
                  <a:lnTo>
                    <a:pt x="775" y="139"/>
                  </a:lnTo>
                  <a:lnTo>
                    <a:pt x="788" y="135"/>
                  </a:lnTo>
                  <a:lnTo>
                    <a:pt x="800" y="132"/>
                  </a:lnTo>
                  <a:lnTo>
                    <a:pt x="812" y="129"/>
                  </a:lnTo>
                  <a:lnTo>
                    <a:pt x="827" y="128"/>
                  </a:lnTo>
                  <a:lnTo>
                    <a:pt x="842" y="127"/>
                  </a:lnTo>
                  <a:lnTo>
                    <a:pt x="859" y="126"/>
                  </a:lnTo>
                  <a:lnTo>
                    <a:pt x="877" y="127"/>
                  </a:lnTo>
                  <a:lnTo>
                    <a:pt x="897" y="128"/>
                  </a:lnTo>
                  <a:close/>
                </a:path>
              </a:pathLst>
            </a:custGeom>
            <a:solidFill>
              <a:srgbClr val="C68C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57" name="Google Shape;57;p47"/>
            <p:cNvSpPr/>
            <p:nvPr/>
          </p:nvSpPr>
          <p:spPr>
            <a:xfrm>
              <a:off x="1173" y="3782"/>
              <a:ext cx="60" cy="44"/>
            </a:xfrm>
            <a:custGeom>
              <a:rect b="b" l="l" r="r" t="t"/>
              <a:pathLst>
                <a:path extrusionOk="0" h="134" w="180">
                  <a:moveTo>
                    <a:pt x="63" y="7"/>
                  </a:moveTo>
                  <a:lnTo>
                    <a:pt x="59" y="4"/>
                  </a:lnTo>
                  <a:lnTo>
                    <a:pt x="55" y="2"/>
                  </a:lnTo>
                  <a:lnTo>
                    <a:pt x="50" y="1"/>
                  </a:lnTo>
                  <a:lnTo>
                    <a:pt x="46" y="0"/>
                  </a:lnTo>
                  <a:lnTo>
                    <a:pt x="41" y="0"/>
                  </a:lnTo>
                  <a:lnTo>
                    <a:pt x="36" y="1"/>
                  </a:lnTo>
                  <a:lnTo>
                    <a:pt x="32" y="4"/>
                  </a:lnTo>
                  <a:lnTo>
                    <a:pt x="29" y="9"/>
                  </a:lnTo>
                  <a:lnTo>
                    <a:pt x="25" y="18"/>
                  </a:lnTo>
                  <a:lnTo>
                    <a:pt x="22" y="26"/>
                  </a:lnTo>
                  <a:lnTo>
                    <a:pt x="18" y="34"/>
                  </a:lnTo>
                  <a:lnTo>
                    <a:pt x="14" y="42"/>
                  </a:lnTo>
                  <a:lnTo>
                    <a:pt x="8" y="52"/>
                  </a:lnTo>
                  <a:lnTo>
                    <a:pt x="1" y="66"/>
                  </a:lnTo>
                  <a:lnTo>
                    <a:pt x="0" y="82"/>
                  </a:lnTo>
                  <a:lnTo>
                    <a:pt x="9" y="93"/>
                  </a:lnTo>
                  <a:lnTo>
                    <a:pt x="10" y="102"/>
                  </a:lnTo>
                  <a:lnTo>
                    <a:pt x="12" y="113"/>
                  </a:lnTo>
                  <a:lnTo>
                    <a:pt x="18" y="122"/>
                  </a:lnTo>
                  <a:lnTo>
                    <a:pt x="29" y="127"/>
                  </a:lnTo>
                  <a:lnTo>
                    <a:pt x="36" y="128"/>
                  </a:lnTo>
                  <a:lnTo>
                    <a:pt x="44" y="128"/>
                  </a:lnTo>
                  <a:lnTo>
                    <a:pt x="50" y="128"/>
                  </a:lnTo>
                  <a:lnTo>
                    <a:pt x="56" y="127"/>
                  </a:lnTo>
                  <a:lnTo>
                    <a:pt x="62" y="126"/>
                  </a:lnTo>
                  <a:lnTo>
                    <a:pt x="67" y="126"/>
                  </a:lnTo>
                  <a:lnTo>
                    <a:pt x="72" y="125"/>
                  </a:lnTo>
                  <a:lnTo>
                    <a:pt x="76" y="125"/>
                  </a:lnTo>
                  <a:lnTo>
                    <a:pt x="80" y="125"/>
                  </a:lnTo>
                  <a:lnTo>
                    <a:pt x="84" y="125"/>
                  </a:lnTo>
                  <a:lnTo>
                    <a:pt x="88" y="125"/>
                  </a:lnTo>
                  <a:lnTo>
                    <a:pt x="92" y="126"/>
                  </a:lnTo>
                  <a:lnTo>
                    <a:pt x="96" y="126"/>
                  </a:lnTo>
                  <a:lnTo>
                    <a:pt x="99" y="127"/>
                  </a:lnTo>
                  <a:lnTo>
                    <a:pt x="104" y="128"/>
                  </a:lnTo>
                  <a:lnTo>
                    <a:pt x="107" y="129"/>
                  </a:lnTo>
                  <a:lnTo>
                    <a:pt x="110" y="130"/>
                  </a:lnTo>
                  <a:lnTo>
                    <a:pt x="115" y="131"/>
                  </a:lnTo>
                  <a:lnTo>
                    <a:pt x="120" y="132"/>
                  </a:lnTo>
                  <a:lnTo>
                    <a:pt x="125" y="132"/>
                  </a:lnTo>
                  <a:lnTo>
                    <a:pt x="130" y="133"/>
                  </a:lnTo>
                  <a:lnTo>
                    <a:pt x="136" y="133"/>
                  </a:lnTo>
                  <a:lnTo>
                    <a:pt x="141" y="134"/>
                  </a:lnTo>
                  <a:lnTo>
                    <a:pt x="145" y="134"/>
                  </a:lnTo>
                  <a:lnTo>
                    <a:pt x="153" y="134"/>
                  </a:lnTo>
                  <a:lnTo>
                    <a:pt x="160" y="132"/>
                  </a:lnTo>
                  <a:lnTo>
                    <a:pt x="164" y="128"/>
                  </a:lnTo>
                  <a:lnTo>
                    <a:pt x="165" y="122"/>
                  </a:lnTo>
                  <a:lnTo>
                    <a:pt x="170" y="122"/>
                  </a:lnTo>
                  <a:lnTo>
                    <a:pt x="173" y="119"/>
                  </a:lnTo>
                  <a:lnTo>
                    <a:pt x="176" y="116"/>
                  </a:lnTo>
                  <a:lnTo>
                    <a:pt x="179" y="111"/>
                  </a:lnTo>
                  <a:lnTo>
                    <a:pt x="180" y="106"/>
                  </a:lnTo>
                  <a:lnTo>
                    <a:pt x="180" y="99"/>
                  </a:lnTo>
                  <a:lnTo>
                    <a:pt x="179" y="93"/>
                  </a:lnTo>
                  <a:lnTo>
                    <a:pt x="176" y="87"/>
                  </a:lnTo>
                  <a:lnTo>
                    <a:pt x="174" y="80"/>
                  </a:lnTo>
                  <a:lnTo>
                    <a:pt x="172" y="71"/>
                  </a:lnTo>
                  <a:lnTo>
                    <a:pt x="171" y="62"/>
                  </a:lnTo>
                  <a:lnTo>
                    <a:pt x="169" y="55"/>
                  </a:lnTo>
                  <a:lnTo>
                    <a:pt x="167" y="51"/>
                  </a:lnTo>
                  <a:lnTo>
                    <a:pt x="164" y="48"/>
                  </a:lnTo>
                  <a:lnTo>
                    <a:pt x="161" y="45"/>
                  </a:lnTo>
                  <a:lnTo>
                    <a:pt x="157" y="42"/>
                  </a:lnTo>
                  <a:lnTo>
                    <a:pt x="153" y="40"/>
                  </a:lnTo>
                  <a:lnTo>
                    <a:pt x="148" y="37"/>
                  </a:lnTo>
                  <a:lnTo>
                    <a:pt x="143" y="35"/>
                  </a:lnTo>
                  <a:lnTo>
                    <a:pt x="137" y="33"/>
                  </a:lnTo>
                  <a:lnTo>
                    <a:pt x="128" y="31"/>
                  </a:lnTo>
                  <a:lnTo>
                    <a:pt x="121" y="28"/>
                  </a:lnTo>
                  <a:lnTo>
                    <a:pt x="115" y="25"/>
                  </a:lnTo>
                  <a:lnTo>
                    <a:pt x="109" y="20"/>
                  </a:lnTo>
                  <a:lnTo>
                    <a:pt x="103" y="15"/>
                  </a:lnTo>
                  <a:lnTo>
                    <a:pt x="97" y="11"/>
                  </a:lnTo>
                  <a:lnTo>
                    <a:pt x="91" y="8"/>
                  </a:lnTo>
                  <a:lnTo>
                    <a:pt x="85" y="8"/>
                  </a:lnTo>
                  <a:lnTo>
                    <a:pt x="80" y="9"/>
                  </a:lnTo>
                  <a:lnTo>
                    <a:pt x="75" y="10"/>
                  </a:lnTo>
                  <a:lnTo>
                    <a:pt x="70" y="10"/>
                  </a:lnTo>
                  <a:lnTo>
                    <a:pt x="63" y="7"/>
                  </a:lnTo>
                  <a:close/>
                </a:path>
              </a:pathLst>
            </a:custGeom>
            <a:solidFill>
              <a:srgbClr val="C68C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58" name="Google Shape;58;p47"/>
            <p:cNvSpPr/>
            <p:nvPr/>
          </p:nvSpPr>
          <p:spPr>
            <a:xfrm>
              <a:off x="1176" y="3783"/>
              <a:ext cx="55" cy="41"/>
            </a:xfrm>
            <a:custGeom>
              <a:rect b="b" l="l" r="r" t="t"/>
              <a:pathLst>
                <a:path extrusionOk="0" h="125" w="165">
                  <a:moveTo>
                    <a:pt x="29" y="0"/>
                  </a:moveTo>
                  <a:lnTo>
                    <a:pt x="29" y="8"/>
                  </a:lnTo>
                  <a:lnTo>
                    <a:pt x="29" y="14"/>
                  </a:lnTo>
                  <a:lnTo>
                    <a:pt x="28" y="21"/>
                  </a:lnTo>
                  <a:lnTo>
                    <a:pt x="25" y="27"/>
                  </a:lnTo>
                  <a:lnTo>
                    <a:pt x="20" y="37"/>
                  </a:lnTo>
                  <a:lnTo>
                    <a:pt x="16" y="47"/>
                  </a:lnTo>
                  <a:lnTo>
                    <a:pt x="15" y="57"/>
                  </a:lnTo>
                  <a:lnTo>
                    <a:pt x="19" y="65"/>
                  </a:lnTo>
                  <a:lnTo>
                    <a:pt x="25" y="66"/>
                  </a:lnTo>
                  <a:lnTo>
                    <a:pt x="29" y="62"/>
                  </a:lnTo>
                  <a:lnTo>
                    <a:pt x="31" y="56"/>
                  </a:lnTo>
                  <a:lnTo>
                    <a:pt x="32" y="53"/>
                  </a:lnTo>
                  <a:lnTo>
                    <a:pt x="32" y="48"/>
                  </a:lnTo>
                  <a:lnTo>
                    <a:pt x="32" y="37"/>
                  </a:lnTo>
                  <a:lnTo>
                    <a:pt x="34" y="25"/>
                  </a:lnTo>
                  <a:lnTo>
                    <a:pt x="41" y="19"/>
                  </a:lnTo>
                  <a:lnTo>
                    <a:pt x="40" y="26"/>
                  </a:lnTo>
                  <a:lnTo>
                    <a:pt x="42" y="36"/>
                  </a:lnTo>
                  <a:lnTo>
                    <a:pt x="46" y="43"/>
                  </a:lnTo>
                  <a:lnTo>
                    <a:pt x="54" y="48"/>
                  </a:lnTo>
                  <a:lnTo>
                    <a:pt x="48" y="55"/>
                  </a:lnTo>
                  <a:lnTo>
                    <a:pt x="44" y="63"/>
                  </a:lnTo>
                  <a:lnTo>
                    <a:pt x="44" y="69"/>
                  </a:lnTo>
                  <a:lnTo>
                    <a:pt x="51" y="71"/>
                  </a:lnTo>
                  <a:lnTo>
                    <a:pt x="57" y="70"/>
                  </a:lnTo>
                  <a:lnTo>
                    <a:pt x="65" y="68"/>
                  </a:lnTo>
                  <a:lnTo>
                    <a:pt x="74" y="66"/>
                  </a:lnTo>
                  <a:lnTo>
                    <a:pt x="82" y="64"/>
                  </a:lnTo>
                  <a:lnTo>
                    <a:pt x="90" y="62"/>
                  </a:lnTo>
                  <a:lnTo>
                    <a:pt x="97" y="60"/>
                  </a:lnTo>
                  <a:lnTo>
                    <a:pt x="104" y="62"/>
                  </a:lnTo>
                  <a:lnTo>
                    <a:pt x="109" y="64"/>
                  </a:lnTo>
                  <a:lnTo>
                    <a:pt x="103" y="64"/>
                  </a:lnTo>
                  <a:lnTo>
                    <a:pt x="92" y="65"/>
                  </a:lnTo>
                  <a:lnTo>
                    <a:pt x="81" y="67"/>
                  </a:lnTo>
                  <a:lnTo>
                    <a:pt x="70" y="70"/>
                  </a:lnTo>
                  <a:lnTo>
                    <a:pt x="57" y="74"/>
                  </a:lnTo>
                  <a:lnTo>
                    <a:pt x="48" y="80"/>
                  </a:lnTo>
                  <a:lnTo>
                    <a:pt x="41" y="88"/>
                  </a:lnTo>
                  <a:lnTo>
                    <a:pt x="39" y="100"/>
                  </a:lnTo>
                  <a:lnTo>
                    <a:pt x="40" y="103"/>
                  </a:lnTo>
                  <a:lnTo>
                    <a:pt x="44" y="106"/>
                  </a:lnTo>
                  <a:lnTo>
                    <a:pt x="50" y="107"/>
                  </a:lnTo>
                  <a:lnTo>
                    <a:pt x="57" y="107"/>
                  </a:lnTo>
                  <a:lnTo>
                    <a:pt x="65" y="107"/>
                  </a:lnTo>
                  <a:lnTo>
                    <a:pt x="73" y="107"/>
                  </a:lnTo>
                  <a:lnTo>
                    <a:pt x="80" y="106"/>
                  </a:lnTo>
                  <a:lnTo>
                    <a:pt x="85" y="105"/>
                  </a:lnTo>
                  <a:lnTo>
                    <a:pt x="89" y="104"/>
                  </a:lnTo>
                  <a:lnTo>
                    <a:pt x="94" y="104"/>
                  </a:lnTo>
                  <a:lnTo>
                    <a:pt x="99" y="104"/>
                  </a:lnTo>
                  <a:lnTo>
                    <a:pt x="104" y="104"/>
                  </a:lnTo>
                  <a:lnTo>
                    <a:pt x="109" y="105"/>
                  </a:lnTo>
                  <a:lnTo>
                    <a:pt x="113" y="106"/>
                  </a:lnTo>
                  <a:lnTo>
                    <a:pt x="117" y="107"/>
                  </a:lnTo>
                  <a:lnTo>
                    <a:pt x="121" y="109"/>
                  </a:lnTo>
                  <a:lnTo>
                    <a:pt x="128" y="112"/>
                  </a:lnTo>
                  <a:lnTo>
                    <a:pt x="136" y="115"/>
                  </a:lnTo>
                  <a:lnTo>
                    <a:pt x="143" y="116"/>
                  </a:lnTo>
                  <a:lnTo>
                    <a:pt x="150" y="117"/>
                  </a:lnTo>
                  <a:lnTo>
                    <a:pt x="156" y="117"/>
                  </a:lnTo>
                  <a:lnTo>
                    <a:pt x="160" y="116"/>
                  </a:lnTo>
                  <a:lnTo>
                    <a:pt x="163" y="115"/>
                  </a:lnTo>
                  <a:lnTo>
                    <a:pt x="165" y="113"/>
                  </a:lnTo>
                  <a:lnTo>
                    <a:pt x="164" y="119"/>
                  </a:lnTo>
                  <a:lnTo>
                    <a:pt x="160" y="123"/>
                  </a:lnTo>
                  <a:lnTo>
                    <a:pt x="153" y="125"/>
                  </a:lnTo>
                  <a:lnTo>
                    <a:pt x="145" y="125"/>
                  </a:lnTo>
                  <a:lnTo>
                    <a:pt x="141" y="125"/>
                  </a:lnTo>
                  <a:lnTo>
                    <a:pt x="136" y="124"/>
                  </a:lnTo>
                  <a:lnTo>
                    <a:pt x="130" y="124"/>
                  </a:lnTo>
                  <a:lnTo>
                    <a:pt x="125" y="123"/>
                  </a:lnTo>
                  <a:lnTo>
                    <a:pt x="120" y="123"/>
                  </a:lnTo>
                  <a:lnTo>
                    <a:pt x="115" y="122"/>
                  </a:lnTo>
                  <a:lnTo>
                    <a:pt x="110" y="121"/>
                  </a:lnTo>
                  <a:lnTo>
                    <a:pt x="107" y="120"/>
                  </a:lnTo>
                  <a:lnTo>
                    <a:pt x="104" y="119"/>
                  </a:lnTo>
                  <a:lnTo>
                    <a:pt x="99" y="118"/>
                  </a:lnTo>
                  <a:lnTo>
                    <a:pt x="96" y="117"/>
                  </a:lnTo>
                  <a:lnTo>
                    <a:pt x="92" y="117"/>
                  </a:lnTo>
                  <a:lnTo>
                    <a:pt x="88" y="116"/>
                  </a:lnTo>
                  <a:lnTo>
                    <a:pt x="84" y="116"/>
                  </a:lnTo>
                  <a:lnTo>
                    <a:pt x="80" y="116"/>
                  </a:lnTo>
                  <a:lnTo>
                    <a:pt x="76" y="116"/>
                  </a:lnTo>
                  <a:lnTo>
                    <a:pt x="72" y="116"/>
                  </a:lnTo>
                  <a:lnTo>
                    <a:pt x="67" y="117"/>
                  </a:lnTo>
                  <a:lnTo>
                    <a:pt x="62" y="117"/>
                  </a:lnTo>
                  <a:lnTo>
                    <a:pt x="56" y="118"/>
                  </a:lnTo>
                  <a:lnTo>
                    <a:pt x="50" y="119"/>
                  </a:lnTo>
                  <a:lnTo>
                    <a:pt x="44" y="119"/>
                  </a:lnTo>
                  <a:lnTo>
                    <a:pt x="36" y="119"/>
                  </a:lnTo>
                  <a:lnTo>
                    <a:pt x="29" y="118"/>
                  </a:lnTo>
                  <a:lnTo>
                    <a:pt x="18" y="113"/>
                  </a:lnTo>
                  <a:lnTo>
                    <a:pt x="12" y="104"/>
                  </a:lnTo>
                  <a:lnTo>
                    <a:pt x="10" y="93"/>
                  </a:lnTo>
                  <a:lnTo>
                    <a:pt x="9" y="84"/>
                  </a:lnTo>
                  <a:lnTo>
                    <a:pt x="0" y="73"/>
                  </a:lnTo>
                  <a:lnTo>
                    <a:pt x="1" y="57"/>
                  </a:lnTo>
                  <a:lnTo>
                    <a:pt x="8" y="43"/>
                  </a:lnTo>
                  <a:lnTo>
                    <a:pt x="14" y="33"/>
                  </a:lnTo>
                  <a:lnTo>
                    <a:pt x="18" y="25"/>
                  </a:lnTo>
                  <a:lnTo>
                    <a:pt x="22" y="17"/>
                  </a:lnTo>
                  <a:lnTo>
                    <a:pt x="25" y="9"/>
                  </a:lnTo>
                  <a:lnTo>
                    <a:pt x="2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59" name="Google Shape;59;p47"/>
            <p:cNvSpPr/>
            <p:nvPr/>
          </p:nvSpPr>
          <p:spPr>
            <a:xfrm>
              <a:off x="1221" y="3800"/>
              <a:ext cx="5" cy="5"/>
            </a:xfrm>
            <a:custGeom>
              <a:rect b="b" l="l" r="r" t="t"/>
              <a:pathLst>
                <a:path extrusionOk="0" h="15" w="15">
                  <a:moveTo>
                    <a:pt x="14" y="15"/>
                  </a:moveTo>
                  <a:lnTo>
                    <a:pt x="15" y="13"/>
                  </a:lnTo>
                  <a:lnTo>
                    <a:pt x="13" y="7"/>
                  </a:lnTo>
                  <a:lnTo>
                    <a:pt x="10" y="3"/>
                  </a:lnTo>
                  <a:lnTo>
                    <a:pt x="5" y="0"/>
                  </a:lnTo>
                  <a:lnTo>
                    <a:pt x="0" y="0"/>
                  </a:lnTo>
                  <a:lnTo>
                    <a:pt x="0" y="3"/>
                  </a:lnTo>
                  <a:lnTo>
                    <a:pt x="2" y="6"/>
                  </a:lnTo>
                  <a:lnTo>
                    <a:pt x="5" y="10"/>
                  </a:lnTo>
                  <a:lnTo>
                    <a:pt x="8" y="12"/>
                  </a:lnTo>
                  <a:lnTo>
                    <a:pt x="10" y="14"/>
                  </a:lnTo>
                  <a:lnTo>
                    <a:pt x="11" y="15"/>
                  </a:lnTo>
                  <a:lnTo>
                    <a:pt x="14" y="1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60" name="Google Shape;60;p47"/>
            <p:cNvSpPr/>
            <p:nvPr/>
          </p:nvSpPr>
          <p:spPr>
            <a:xfrm>
              <a:off x="1200" y="3794"/>
              <a:ext cx="9" cy="5"/>
            </a:xfrm>
            <a:custGeom>
              <a:rect b="b" l="l" r="r" t="t"/>
              <a:pathLst>
                <a:path extrusionOk="0" h="13" w="22">
                  <a:moveTo>
                    <a:pt x="0" y="6"/>
                  </a:moveTo>
                  <a:lnTo>
                    <a:pt x="0" y="3"/>
                  </a:lnTo>
                  <a:lnTo>
                    <a:pt x="3" y="1"/>
                  </a:lnTo>
                  <a:lnTo>
                    <a:pt x="6" y="1"/>
                  </a:lnTo>
                  <a:lnTo>
                    <a:pt x="10" y="0"/>
                  </a:lnTo>
                  <a:lnTo>
                    <a:pt x="14" y="0"/>
                  </a:lnTo>
                  <a:lnTo>
                    <a:pt x="17" y="2"/>
                  </a:lnTo>
                  <a:lnTo>
                    <a:pt x="18" y="5"/>
                  </a:lnTo>
                  <a:lnTo>
                    <a:pt x="20" y="7"/>
                  </a:lnTo>
                  <a:lnTo>
                    <a:pt x="22" y="9"/>
                  </a:lnTo>
                  <a:lnTo>
                    <a:pt x="21" y="11"/>
                  </a:lnTo>
                  <a:lnTo>
                    <a:pt x="19" y="12"/>
                  </a:lnTo>
                  <a:lnTo>
                    <a:pt x="16" y="13"/>
                  </a:lnTo>
                  <a:lnTo>
                    <a:pt x="12" y="13"/>
                  </a:lnTo>
                  <a:lnTo>
                    <a:pt x="7" y="12"/>
                  </a:lnTo>
                  <a:lnTo>
                    <a:pt x="2" y="10"/>
                  </a:lnTo>
                  <a:lnTo>
                    <a:pt x="0" y="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61" name="Google Shape;61;p47"/>
            <p:cNvSpPr/>
            <p:nvPr/>
          </p:nvSpPr>
          <p:spPr>
            <a:xfrm>
              <a:off x="1202" y="3812"/>
              <a:ext cx="26" cy="10"/>
            </a:xfrm>
            <a:custGeom>
              <a:rect b="b" l="l" r="r" t="t"/>
              <a:pathLst>
                <a:path extrusionOk="0" h="31" w="78">
                  <a:moveTo>
                    <a:pt x="78" y="31"/>
                  </a:moveTo>
                  <a:lnTo>
                    <a:pt x="75" y="29"/>
                  </a:lnTo>
                  <a:lnTo>
                    <a:pt x="71" y="27"/>
                  </a:lnTo>
                  <a:lnTo>
                    <a:pt x="65" y="26"/>
                  </a:lnTo>
                  <a:lnTo>
                    <a:pt x="60" y="25"/>
                  </a:lnTo>
                  <a:lnTo>
                    <a:pt x="54" y="24"/>
                  </a:lnTo>
                  <a:lnTo>
                    <a:pt x="48" y="21"/>
                  </a:lnTo>
                  <a:lnTo>
                    <a:pt x="40" y="17"/>
                  </a:lnTo>
                  <a:lnTo>
                    <a:pt x="35" y="15"/>
                  </a:lnTo>
                  <a:lnTo>
                    <a:pt x="31" y="13"/>
                  </a:lnTo>
                  <a:lnTo>
                    <a:pt x="27" y="11"/>
                  </a:lnTo>
                  <a:lnTo>
                    <a:pt x="20" y="10"/>
                  </a:lnTo>
                  <a:lnTo>
                    <a:pt x="11" y="13"/>
                  </a:lnTo>
                  <a:lnTo>
                    <a:pt x="3" y="14"/>
                  </a:lnTo>
                  <a:lnTo>
                    <a:pt x="0" y="10"/>
                  </a:lnTo>
                  <a:lnTo>
                    <a:pt x="0" y="6"/>
                  </a:lnTo>
                  <a:lnTo>
                    <a:pt x="6" y="3"/>
                  </a:lnTo>
                  <a:lnTo>
                    <a:pt x="13" y="1"/>
                  </a:lnTo>
                  <a:lnTo>
                    <a:pt x="19" y="0"/>
                  </a:lnTo>
                  <a:lnTo>
                    <a:pt x="23" y="0"/>
                  </a:lnTo>
                  <a:lnTo>
                    <a:pt x="27" y="2"/>
                  </a:lnTo>
                  <a:lnTo>
                    <a:pt x="31" y="5"/>
                  </a:lnTo>
                  <a:lnTo>
                    <a:pt x="35" y="8"/>
                  </a:lnTo>
                  <a:lnTo>
                    <a:pt x="40" y="11"/>
                  </a:lnTo>
                  <a:lnTo>
                    <a:pt x="46" y="15"/>
                  </a:lnTo>
                  <a:lnTo>
                    <a:pt x="51" y="16"/>
                  </a:lnTo>
                  <a:lnTo>
                    <a:pt x="55" y="17"/>
                  </a:lnTo>
                  <a:lnTo>
                    <a:pt x="60" y="17"/>
                  </a:lnTo>
                  <a:lnTo>
                    <a:pt x="64" y="18"/>
                  </a:lnTo>
                  <a:lnTo>
                    <a:pt x="69" y="20"/>
                  </a:lnTo>
                  <a:lnTo>
                    <a:pt x="73" y="22"/>
                  </a:lnTo>
                  <a:lnTo>
                    <a:pt x="76" y="26"/>
                  </a:lnTo>
                  <a:lnTo>
                    <a:pt x="78" y="3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62" name="Google Shape;62;p47"/>
            <p:cNvSpPr/>
            <p:nvPr/>
          </p:nvSpPr>
          <p:spPr>
            <a:xfrm>
              <a:off x="1194" y="3785"/>
              <a:ext cx="33" cy="12"/>
            </a:xfrm>
            <a:custGeom>
              <a:rect b="b" l="l" r="r" t="t"/>
              <a:pathLst>
                <a:path extrusionOk="0" h="35" w="98">
                  <a:moveTo>
                    <a:pt x="0" y="16"/>
                  </a:moveTo>
                  <a:lnTo>
                    <a:pt x="2" y="14"/>
                  </a:lnTo>
                  <a:lnTo>
                    <a:pt x="6" y="12"/>
                  </a:lnTo>
                  <a:lnTo>
                    <a:pt x="12" y="10"/>
                  </a:lnTo>
                  <a:lnTo>
                    <a:pt x="21" y="9"/>
                  </a:lnTo>
                  <a:lnTo>
                    <a:pt x="29" y="9"/>
                  </a:lnTo>
                  <a:lnTo>
                    <a:pt x="36" y="9"/>
                  </a:lnTo>
                  <a:lnTo>
                    <a:pt x="43" y="11"/>
                  </a:lnTo>
                  <a:lnTo>
                    <a:pt x="48" y="15"/>
                  </a:lnTo>
                  <a:lnTo>
                    <a:pt x="54" y="24"/>
                  </a:lnTo>
                  <a:lnTo>
                    <a:pt x="61" y="28"/>
                  </a:lnTo>
                  <a:lnTo>
                    <a:pt x="69" y="30"/>
                  </a:lnTo>
                  <a:lnTo>
                    <a:pt x="76" y="31"/>
                  </a:lnTo>
                  <a:lnTo>
                    <a:pt x="84" y="31"/>
                  </a:lnTo>
                  <a:lnTo>
                    <a:pt x="90" y="31"/>
                  </a:lnTo>
                  <a:lnTo>
                    <a:pt x="95" y="32"/>
                  </a:lnTo>
                  <a:lnTo>
                    <a:pt x="98" y="35"/>
                  </a:lnTo>
                  <a:lnTo>
                    <a:pt x="96" y="31"/>
                  </a:lnTo>
                  <a:lnTo>
                    <a:pt x="92" y="27"/>
                  </a:lnTo>
                  <a:lnTo>
                    <a:pt x="86" y="24"/>
                  </a:lnTo>
                  <a:lnTo>
                    <a:pt x="78" y="23"/>
                  </a:lnTo>
                  <a:lnTo>
                    <a:pt x="74" y="23"/>
                  </a:lnTo>
                  <a:lnTo>
                    <a:pt x="70" y="20"/>
                  </a:lnTo>
                  <a:lnTo>
                    <a:pt x="66" y="18"/>
                  </a:lnTo>
                  <a:lnTo>
                    <a:pt x="61" y="16"/>
                  </a:lnTo>
                  <a:lnTo>
                    <a:pt x="57" y="13"/>
                  </a:lnTo>
                  <a:lnTo>
                    <a:pt x="53" y="11"/>
                  </a:lnTo>
                  <a:lnTo>
                    <a:pt x="49" y="8"/>
                  </a:lnTo>
                  <a:lnTo>
                    <a:pt x="46" y="6"/>
                  </a:lnTo>
                  <a:lnTo>
                    <a:pt x="43" y="4"/>
                  </a:lnTo>
                  <a:lnTo>
                    <a:pt x="37" y="2"/>
                  </a:lnTo>
                  <a:lnTo>
                    <a:pt x="31" y="1"/>
                  </a:lnTo>
                  <a:lnTo>
                    <a:pt x="23" y="0"/>
                  </a:lnTo>
                  <a:lnTo>
                    <a:pt x="16" y="1"/>
                  </a:lnTo>
                  <a:lnTo>
                    <a:pt x="8" y="4"/>
                  </a:lnTo>
                  <a:lnTo>
                    <a:pt x="3" y="9"/>
                  </a:lnTo>
                  <a:lnTo>
                    <a:pt x="0" y="1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63" name="Google Shape;63;p47"/>
            <p:cNvSpPr/>
            <p:nvPr/>
          </p:nvSpPr>
          <p:spPr>
            <a:xfrm>
              <a:off x="376" y="4088"/>
              <a:ext cx="154" cy="53"/>
            </a:xfrm>
            <a:custGeom>
              <a:rect b="b" l="l" r="r" t="t"/>
              <a:pathLst>
                <a:path extrusionOk="0" h="159" w="462">
                  <a:moveTo>
                    <a:pt x="55" y="0"/>
                  </a:moveTo>
                  <a:lnTo>
                    <a:pt x="62" y="6"/>
                  </a:lnTo>
                  <a:lnTo>
                    <a:pt x="74" y="13"/>
                  </a:lnTo>
                  <a:lnTo>
                    <a:pt x="91" y="21"/>
                  </a:lnTo>
                  <a:lnTo>
                    <a:pt x="109" y="30"/>
                  </a:lnTo>
                  <a:lnTo>
                    <a:pt x="132" y="42"/>
                  </a:lnTo>
                  <a:lnTo>
                    <a:pt x="158" y="53"/>
                  </a:lnTo>
                  <a:lnTo>
                    <a:pt x="185" y="64"/>
                  </a:lnTo>
                  <a:lnTo>
                    <a:pt x="214" y="77"/>
                  </a:lnTo>
                  <a:lnTo>
                    <a:pt x="244" y="89"/>
                  </a:lnTo>
                  <a:lnTo>
                    <a:pt x="276" y="102"/>
                  </a:lnTo>
                  <a:lnTo>
                    <a:pt x="308" y="114"/>
                  </a:lnTo>
                  <a:lnTo>
                    <a:pt x="340" y="125"/>
                  </a:lnTo>
                  <a:lnTo>
                    <a:pt x="372" y="136"/>
                  </a:lnTo>
                  <a:lnTo>
                    <a:pt x="403" y="145"/>
                  </a:lnTo>
                  <a:lnTo>
                    <a:pt x="433" y="153"/>
                  </a:lnTo>
                  <a:lnTo>
                    <a:pt x="462" y="159"/>
                  </a:lnTo>
                  <a:lnTo>
                    <a:pt x="432" y="156"/>
                  </a:lnTo>
                  <a:lnTo>
                    <a:pt x="400" y="152"/>
                  </a:lnTo>
                  <a:lnTo>
                    <a:pt x="366" y="145"/>
                  </a:lnTo>
                  <a:lnTo>
                    <a:pt x="331" y="138"/>
                  </a:lnTo>
                  <a:lnTo>
                    <a:pt x="295" y="128"/>
                  </a:lnTo>
                  <a:lnTo>
                    <a:pt x="259" y="119"/>
                  </a:lnTo>
                  <a:lnTo>
                    <a:pt x="224" y="109"/>
                  </a:lnTo>
                  <a:lnTo>
                    <a:pt x="189" y="97"/>
                  </a:lnTo>
                  <a:lnTo>
                    <a:pt x="156" y="87"/>
                  </a:lnTo>
                  <a:lnTo>
                    <a:pt x="124" y="76"/>
                  </a:lnTo>
                  <a:lnTo>
                    <a:pt x="94" y="65"/>
                  </a:lnTo>
                  <a:lnTo>
                    <a:pt x="68" y="56"/>
                  </a:lnTo>
                  <a:lnTo>
                    <a:pt x="44" y="48"/>
                  </a:lnTo>
                  <a:lnTo>
                    <a:pt x="25" y="41"/>
                  </a:lnTo>
                  <a:lnTo>
                    <a:pt x="10" y="34"/>
                  </a:lnTo>
                  <a:lnTo>
                    <a:pt x="0" y="30"/>
                  </a:lnTo>
                  <a:lnTo>
                    <a:pt x="55" y="0"/>
                  </a:lnTo>
                  <a:close/>
                </a:path>
              </a:pathLst>
            </a:custGeom>
            <a:solidFill>
              <a:srgbClr val="C68C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64" name="Google Shape;64;p47"/>
            <p:cNvSpPr/>
            <p:nvPr/>
          </p:nvSpPr>
          <p:spPr>
            <a:xfrm>
              <a:off x="237" y="4044"/>
              <a:ext cx="90" cy="46"/>
            </a:xfrm>
            <a:custGeom>
              <a:rect b="b" l="l" r="r" t="t"/>
              <a:pathLst>
                <a:path extrusionOk="0" h="129" w="270">
                  <a:moveTo>
                    <a:pt x="243" y="50"/>
                  </a:moveTo>
                  <a:lnTo>
                    <a:pt x="249" y="45"/>
                  </a:lnTo>
                  <a:lnTo>
                    <a:pt x="256" y="40"/>
                  </a:lnTo>
                  <a:lnTo>
                    <a:pt x="263" y="35"/>
                  </a:lnTo>
                  <a:lnTo>
                    <a:pt x="270" y="29"/>
                  </a:lnTo>
                  <a:lnTo>
                    <a:pt x="254" y="20"/>
                  </a:lnTo>
                  <a:lnTo>
                    <a:pt x="233" y="13"/>
                  </a:lnTo>
                  <a:lnTo>
                    <a:pt x="211" y="7"/>
                  </a:lnTo>
                  <a:lnTo>
                    <a:pt x="186" y="3"/>
                  </a:lnTo>
                  <a:lnTo>
                    <a:pt x="160" y="1"/>
                  </a:lnTo>
                  <a:lnTo>
                    <a:pt x="133" y="0"/>
                  </a:lnTo>
                  <a:lnTo>
                    <a:pt x="107" y="2"/>
                  </a:lnTo>
                  <a:lnTo>
                    <a:pt x="83" y="5"/>
                  </a:lnTo>
                  <a:lnTo>
                    <a:pt x="60" y="11"/>
                  </a:lnTo>
                  <a:lnTo>
                    <a:pt x="40" y="19"/>
                  </a:lnTo>
                  <a:lnTo>
                    <a:pt x="23" y="31"/>
                  </a:lnTo>
                  <a:lnTo>
                    <a:pt x="10" y="44"/>
                  </a:lnTo>
                  <a:lnTo>
                    <a:pt x="2" y="61"/>
                  </a:lnTo>
                  <a:lnTo>
                    <a:pt x="0" y="80"/>
                  </a:lnTo>
                  <a:lnTo>
                    <a:pt x="3" y="103"/>
                  </a:lnTo>
                  <a:lnTo>
                    <a:pt x="15" y="129"/>
                  </a:lnTo>
                  <a:lnTo>
                    <a:pt x="11" y="116"/>
                  </a:lnTo>
                  <a:lnTo>
                    <a:pt x="12" y="104"/>
                  </a:lnTo>
                  <a:lnTo>
                    <a:pt x="17" y="92"/>
                  </a:lnTo>
                  <a:lnTo>
                    <a:pt x="23" y="80"/>
                  </a:lnTo>
                  <a:lnTo>
                    <a:pt x="33" y="70"/>
                  </a:lnTo>
                  <a:lnTo>
                    <a:pt x="44" y="61"/>
                  </a:lnTo>
                  <a:lnTo>
                    <a:pt x="59" y="52"/>
                  </a:lnTo>
                  <a:lnTo>
                    <a:pt x="75" y="46"/>
                  </a:lnTo>
                  <a:lnTo>
                    <a:pt x="93" y="40"/>
                  </a:lnTo>
                  <a:lnTo>
                    <a:pt x="113" y="36"/>
                  </a:lnTo>
                  <a:lnTo>
                    <a:pt x="132" y="34"/>
                  </a:lnTo>
                  <a:lnTo>
                    <a:pt x="154" y="33"/>
                  </a:lnTo>
                  <a:lnTo>
                    <a:pt x="176" y="34"/>
                  </a:lnTo>
                  <a:lnTo>
                    <a:pt x="198" y="37"/>
                  </a:lnTo>
                  <a:lnTo>
                    <a:pt x="220" y="43"/>
                  </a:lnTo>
                  <a:lnTo>
                    <a:pt x="243" y="50"/>
                  </a:lnTo>
                  <a:close/>
                </a:path>
              </a:pathLst>
            </a:custGeom>
            <a:solidFill>
              <a:srgbClr val="C68C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65" name="Google Shape;65;p47"/>
            <p:cNvSpPr/>
            <p:nvPr/>
          </p:nvSpPr>
          <p:spPr>
            <a:xfrm>
              <a:off x="186" y="3956"/>
              <a:ext cx="572" cy="185"/>
            </a:xfrm>
            <a:custGeom>
              <a:rect b="b" l="l" r="r" t="t"/>
              <a:pathLst>
                <a:path extrusionOk="0" h="557" w="1714">
                  <a:moveTo>
                    <a:pt x="98" y="493"/>
                  </a:moveTo>
                  <a:lnTo>
                    <a:pt x="119" y="502"/>
                  </a:lnTo>
                  <a:lnTo>
                    <a:pt x="141" y="509"/>
                  </a:lnTo>
                  <a:lnTo>
                    <a:pt x="162" y="514"/>
                  </a:lnTo>
                  <a:lnTo>
                    <a:pt x="185" y="517"/>
                  </a:lnTo>
                  <a:lnTo>
                    <a:pt x="209" y="519"/>
                  </a:lnTo>
                  <a:lnTo>
                    <a:pt x="231" y="519"/>
                  </a:lnTo>
                  <a:lnTo>
                    <a:pt x="255" y="518"/>
                  </a:lnTo>
                  <a:lnTo>
                    <a:pt x="278" y="515"/>
                  </a:lnTo>
                  <a:lnTo>
                    <a:pt x="300" y="512"/>
                  </a:lnTo>
                  <a:lnTo>
                    <a:pt x="321" y="507"/>
                  </a:lnTo>
                  <a:lnTo>
                    <a:pt x="343" y="502"/>
                  </a:lnTo>
                  <a:lnTo>
                    <a:pt x="362" y="495"/>
                  </a:lnTo>
                  <a:lnTo>
                    <a:pt x="381" y="488"/>
                  </a:lnTo>
                  <a:lnTo>
                    <a:pt x="399" y="480"/>
                  </a:lnTo>
                  <a:lnTo>
                    <a:pt x="414" y="473"/>
                  </a:lnTo>
                  <a:lnTo>
                    <a:pt x="427" y="465"/>
                  </a:lnTo>
                  <a:lnTo>
                    <a:pt x="441" y="456"/>
                  </a:lnTo>
                  <a:lnTo>
                    <a:pt x="456" y="447"/>
                  </a:lnTo>
                  <a:lnTo>
                    <a:pt x="471" y="439"/>
                  </a:lnTo>
                  <a:lnTo>
                    <a:pt x="486" y="432"/>
                  </a:lnTo>
                  <a:lnTo>
                    <a:pt x="503" y="423"/>
                  </a:lnTo>
                  <a:lnTo>
                    <a:pt x="519" y="415"/>
                  </a:lnTo>
                  <a:lnTo>
                    <a:pt x="535" y="407"/>
                  </a:lnTo>
                  <a:lnTo>
                    <a:pt x="551" y="400"/>
                  </a:lnTo>
                  <a:lnTo>
                    <a:pt x="568" y="391"/>
                  </a:lnTo>
                  <a:lnTo>
                    <a:pt x="584" y="383"/>
                  </a:lnTo>
                  <a:lnTo>
                    <a:pt x="600" y="376"/>
                  </a:lnTo>
                  <a:lnTo>
                    <a:pt x="615" y="368"/>
                  </a:lnTo>
                  <a:lnTo>
                    <a:pt x="631" y="359"/>
                  </a:lnTo>
                  <a:lnTo>
                    <a:pt x="645" y="351"/>
                  </a:lnTo>
                  <a:lnTo>
                    <a:pt x="659" y="343"/>
                  </a:lnTo>
                  <a:lnTo>
                    <a:pt x="672" y="335"/>
                  </a:lnTo>
                  <a:lnTo>
                    <a:pt x="684" y="326"/>
                  </a:lnTo>
                  <a:lnTo>
                    <a:pt x="698" y="317"/>
                  </a:lnTo>
                  <a:lnTo>
                    <a:pt x="711" y="309"/>
                  </a:lnTo>
                  <a:lnTo>
                    <a:pt x="725" y="302"/>
                  </a:lnTo>
                  <a:lnTo>
                    <a:pt x="738" y="293"/>
                  </a:lnTo>
                  <a:lnTo>
                    <a:pt x="750" y="286"/>
                  </a:lnTo>
                  <a:lnTo>
                    <a:pt x="764" y="280"/>
                  </a:lnTo>
                  <a:lnTo>
                    <a:pt x="777" y="274"/>
                  </a:lnTo>
                  <a:lnTo>
                    <a:pt x="790" y="269"/>
                  </a:lnTo>
                  <a:lnTo>
                    <a:pt x="801" y="265"/>
                  </a:lnTo>
                  <a:lnTo>
                    <a:pt x="812" y="260"/>
                  </a:lnTo>
                  <a:lnTo>
                    <a:pt x="824" y="257"/>
                  </a:lnTo>
                  <a:lnTo>
                    <a:pt x="834" y="256"/>
                  </a:lnTo>
                  <a:lnTo>
                    <a:pt x="843" y="255"/>
                  </a:lnTo>
                  <a:lnTo>
                    <a:pt x="853" y="255"/>
                  </a:lnTo>
                  <a:lnTo>
                    <a:pt x="860" y="257"/>
                  </a:lnTo>
                  <a:lnTo>
                    <a:pt x="868" y="259"/>
                  </a:lnTo>
                  <a:lnTo>
                    <a:pt x="875" y="260"/>
                  </a:lnTo>
                  <a:lnTo>
                    <a:pt x="883" y="259"/>
                  </a:lnTo>
                  <a:lnTo>
                    <a:pt x="890" y="258"/>
                  </a:lnTo>
                  <a:lnTo>
                    <a:pt x="897" y="255"/>
                  </a:lnTo>
                  <a:lnTo>
                    <a:pt x="905" y="252"/>
                  </a:lnTo>
                  <a:lnTo>
                    <a:pt x="916" y="249"/>
                  </a:lnTo>
                  <a:lnTo>
                    <a:pt x="926" y="245"/>
                  </a:lnTo>
                  <a:lnTo>
                    <a:pt x="935" y="242"/>
                  </a:lnTo>
                  <a:lnTo>
                    <a:pt x="941" y="240"/>
                  </a:lnTo>
                  <a:lnTo>
                    <a:pt x="945" y="239"/>
                  </a:lnTo>
                  <a:lnTo>
                    <a:pt x="943" y="238"/>
                  </a:lnTo>
                  <a:lnTo>
                    <a:pt x="941" y="236"/>
                  </a:lnTo>
                  <a:lnTo>
                    <a:pt x="936" y="234"/>
                  </a:lnTo>
                  <a:lnTo>
                    <a:pt x="929" y="229"/>
                  </a:lnTo>
                  <a:lnTo>
                    <a:pt x="921" y="224"/>
                  </a:lnTo>
                  <a:lnTo>
                    <a:pt x="915" y="218"/>
                  </a:lnTo>
                  <a:lnTo>
                    <a:pt x="914" y="214"/>
                  </a:lnTo>
                  <a:lnTo>
                    <a:pt x="917" y="211"/>
                  </a:lnTo>
                  <a:lnTo>
                    <a:pt x="922" y="209"/>
                  </a:lnTo>
                  <a:lnTo>
                    <a:pt x="929" y="209"/>
                  </a:lnTo>
                  <a:lnTo>
                    <a:pt x="937" y="210"/>
                  </a:lnTo>
                  <a:lnTo>
                    <a:pt x="946" y="213"/>
                  </a:lnTo>
                  <a:lnTo>
                    <a:pt x="952" y="217"/>
                  </a:lnTo>
                  <a:lnTo>
                    <a:pt x="957" y="221"/>
                  </a:lnTo>
                  <a:lnTo>
                    <a:pt x="962" y="224"/>
                  </a:lnTo>
                  <a:lnTo>
                    <a:pt x="967" y="227"/>
                  </a:lnTo>
                  <a:lnTo>
                    <a:pt x="973" y="231"/>
                  </a:lnTo>
                  <a:lnTo>
                    <a:pt x="980" y="234"/>
                  </a:lnTo>
                  <a:lnTo>
                    <a:pt x="989" y="238"/>
                  </a:lnTo>
                  <a:lnTo>
                    <a:pt x="1000" y="242"/>
                  </a:lnTo>
                  <a:lnTo>
                    <a:pt x="1014" y="247"/>
                  </a:lnTo>
                  <a:lnTo>
                    <a:pt x="1027" y="252"/>
                  </a:lnTo>
                  <a:lnTo>
                    <a:pt x="1036" y="255"/>
                  </a:lnTo>
                  <a:lnTo>
                    <a:pt x="1043" y="258"/>
                  </a:lnTo>
                  <a:lnTo>
                    <a:pt x="1047" y="259"/>
                  </a:lnTo>
                  <a:lnTo>
                    <a:pt x="1051" y="261"/>
                  </a:lnTo>
                  <a:lnTo>
                    <a:pt x="1056" y="261"/>
                  </a:lnTo>
                  <a:lnTo>
                    <a:pt x="1063" y="262"/>
                  </a:lnTo>
                  <a:lnTo>
                    <a:pt x="1072" y="264"/>
                  </a:lnTo>
                  <a:lnTo>
                    <a:pt x="1082" y="264"/>
                  </a:lnTo>
                  <a:lnTo>
                    <a:pt x="1087" y="262"/>
                  </a:lnTo>
                  <a:lnTo>
                    <a:pt x="1088" y="260"/>
                  </a:lnTo>
                  <a:lnTo>
                    <a:pt x="1087" y="256"/>
                  </a:lnTo>
                  <a:lnTo>
                    <a:pt x="1084" y="252"/>
                  </a:lnTo>
                  <a:lnTo>
                    <a:pt x="1078" y="247"/>
                  </a:lnTo>
                  <a:lnTo>
                    <a:pt x="1071" y="241"/>
                  </a:lnTo>
                  <a:lnTo>
                    <a:pt x="1065" y="235"/>
                  </a:lnTo>
                  <a:lnTo>
                    <a:pt x="1059" y="226"/>
                  </a:lnTo>
                  <a:lnTo>
                    <a:pt x="1051" y="215"/>
                  </a:lnTo>
                  <a:lnTo>
                    <a:pt x="1043" y="201"/>
                  </a:lnTo>
                  <a:lnTo>
                    <a:pt x="1034" y="185"/>
                  </a:lnTo>
                  <a:lnTo>
                    <a:pt x="1027" y="169"/>
                  </a:lnTo>
                  <a:lnTo>
                    <a:pt x="1020" y="154"/>
                  </a:lnTo>
                  <a:lnTo>
                    <a:pt x="1015" y="141"/>
                  </a:lnTo>
                  <a:lnTo>
                    <a:pt x="1012" y="131"/>
                  </a:lnTo>
                  <a:lnTo>
                    <a:pt x="1011" y="123"/>
                  </a:lnTo>
                  <a:lnTo>
                    <a:pt x="1012" y="117"/>
                  </a:lnTo>
                  <a:lnTo>
                    <a:pt x="1014" y="113"/>
                  </a:lnTo>
                  <a:lnTo>
                    <a:pt x="1018" y="112"/>
                  </a:lnTo>
                  <a:lnTo>
                    <a:pt x="1023" y="114"/>
                  </a:lnTo>
                  <a:lnTo>
                    <a:pt x="1028" y="118"/>
                  </a:lnTo>
                  <a:lnTo>
                    <a:pt x="1033" y="125"/>
                  </a:lnTo>
                  <a:lnTo>
                    <a:pt x="1037" y="135"/>
                  </a:lnTo>
                  <a:lnTo>
                    <a:pt x="1043" y="147"/>
                  </a:lnTo>
                  <a:lnTo>
                    <a:pt x="1050" y="161"/>
                  </a:lnTo>
                  <a:lnTo>
                    <a:pt x="1060" y="178"/>
                  </a:lnTo>
                  <a:lnTo>
                    <a:pt x="1071" y="195"/>
                  </a:lnTo>
                  <a:lnTo>
                    <a:pt x="1084" y="213"/>
                  </a:lnTo>
                  <a:lnTo>
                    <a:pt x="1096" y="229"/>
                  </a:lnTo>
                  <a:lnTo>
                    <a:pt x="1108" y="244"/>
                  </a:lnTo>
                  <a:lnTo>
                    <a:pt x="1119" y="255"/>
                  </a:lnTo>
                  <a:lnTo>
                    <a:pt x="1132" y="266"/>
                  </a:lnTo>
                  <a:lnTo>
                    <a:pt x="1150" y="276"/>
                  </a:lnTo>
                  <a:lnTo>
                    <a:pt x="1168" y="284"/>
                  </a:lnTo>
                  <a:lnTo>
                    <a:pt x="1186" y="290"/>
                  </a:lnTo>
                  <a:lnTo>
                    <a:pt x="1198" y="292"/>
                  </a:lnTo>
                  <a:lnTo>
                    <a:pt x="1204" y="289"/>
                  </a:lnTo>
                  <a:lnTo>
                    <a:pt x="1198" y="279"/>
                  </a:lnTo>
                  <a:lnTo>
                    <a:pt x="1181" y="260"/>
                  </a:lnTo>
                  <a:lnTo>
                    <a:pt x="1159" y="238"/>
                  </a:lnTo>
                  <a:lnTo>
                    <a:pt x="1143" y="215"/>
                  </a:lnTo>
                  <a:lnTo>
                    <a:pt x="1131" y="192"/>
                  </a:lnTo>
                  <a:lnTo>
                    <a:pt x="1123" y="172"/>
                  </a:lnTo>
                  <a:lnTo>
                    <a:pt x="1118" y="153"/>
                  </a:lnTo>
                  <a:lnTo>
                    <a:pt x="1115" y="137"/>
                  </a:lnTo>
                  <a:lnTo>
                    <a:pt x="1112" y="122"/>
                  </a:lnTo>
                  <a:lnTo>
                    <a:pt x="1109" y="111"/>
                  </a:lnTo>
                  <a:lnTo>
                    <a:pt x="1107" y="95"/>
                  </a:lnTo>
                  <a:lnTo>
                    <a:pt x="1108" y="73"/>
                  </a:lnTo>
                  <a:lnTo>
                    <a:pt x="1111" y="46"/>
                  </a:lnTo>
                  <a:lnTo>
                    <a:pt x="1115" y="22"/>
                  </a:lnTo>
                  <a:lnTo>
                    <a:pt x="1120" y="5"/>
                  </a:lnTo>
                  <a:lnTo>
                    <a:pt x="1124" y="0"/>
                  </a:lnTo>
                  <a:lnTo>
                    <a:pt x="1126" y="13"/>
                  </a:lnTo>
                  <a:lnTo>
                    <a:pt x="1127" y="47"/>
                  </a:lnTo>
                  <a:lnTo>
                    <a:pt x="1128" y="80"/>
                  </a:lnTo>
                  <a:lnTo>
                    <a:pt x="1132" y="111"/>
                  </a:lnTo>
                  <a:lnTo>
                    <a:pt x="1140" y="140"/>
                  </a:lnTo>
                  <a:lnTo>
                    <a:pt x="1150" y="167"/>
                  </a:lnTo>
                  <a:lnTo>
                    <a:pt x="1163" y="190"/>
                  </a:lnTo>
                  <a:lnTo>
                    <a:pt x="1180" y="212"/>
                  </a:lnTo>
                  <a:lnTo>
                    <a:pt x="1197" y="231"/>
                  </a:lnTo>
                  <a:lnTo>
                    <a:pt x="1219" y="248"/>
                  </a:lnTo>
                  <a:lnTo>
                    <a:pt x="1242" y="262"/>
                  </a:lnTo>
                  <a:lnTo>
                    <a:pt x="1267" y="276"/>
                  </a:lnTo>
                  <a:lnTo>
                    <a:pt x="1292" y="286"/>
                  </a:lnTo>
                  <a:lnTo>
                    <a:pt x="1321" y="294"/>
                  </a:lnTo>
                  <a:lnTo>
                    <a:pt x="1350" y="301"/>
                  </a:lnTo>
                  <a:lnTo>
                    <a:pt x="1381" y="305"/>
                  </a:lnTo>
                  <a:lnTo>
                    <a:pt x="1413" y="307"/>
                  </a:lnTo>
                  <a:lnTo>
                    <a:pt x="1446" y="307"/>
                  </a:lnTo>
                  <a:lnTo>
                    <a:pt x="1478" y="304"/>
                  </a:lnTo>
                  <a:lnTo>
                    <a:pt x="1508" y="298"/>
                  </a:lnTo>
                  <a:lnTo>
                    <a:pt x="1535" y="288"/>
                  </a:lnTo>
                  <a:lnTo>
                    <a:pt x="1561" y="276"/>
                  </a:lnTo>
                  <a:lnTo>
                    <a:pt x="1583" y="261"/>
                  </a:lnTo>
                  <a:lnTo>
                    <a:pt x="1604" y="245"/>
                  </a:lnTo>
                  <a:lnTo>
                    <a:pt x="1623" y="227"/>
                  </a:lnTo>
                  <a:lnTo>
                    <a:pt x="1640" y="209"/>
                  </a:lnTo>
                  <a:lnTo>
                    <a:pt x="1655" y="189"/>
                  </a:lnTo>
                  <a:lnTo>
                    <a:pt x="1668" y="171"/>
                  </a:lnTo>
                  <a:lnTo>
                    <a:pt x="1679" y="151"/>
                  </a:lnTo>
                  <a:lnTo>
                    <a:pt x="1690" y="133"/>
                  </a:lnTo>
                  <a:lnTo>
                    <a:pt x="1698" y="116"/>
                  </a:lnTo>
                  <a:lnTo>
                    <a:pt x="1705" y="101"/>
                  </a:lnTo>
                  <a:lnTo>
                    <a:pt x="1710" y="87"/>
                  </a:lnTo>
                  <a:lnTo>
                    <a:pt x="1714" y="76"/>
                  </a:lnTo>
                  <a:lnTo>
                    <a:pt x="1713" y="86"/>
                  </a:lnTo>
                  <a:lnTo>
                    <a:pt x="1711" y="102"/>
                  </a:lnTo>
                  <a:lnTo>
                    <a:pt x="1707" y="120"/>
                  </a:lnTo>
                  <a:lnTo>
                    <a:pt x="1700" y="141"/>
                  </a:lnTo>
                  <a:lnTo>
                    <a:pt x="1691" y="164"/>
                  </a:lnTo>
                  <a:lnTo>
                    <a:pt x="1679" y="189"/>
                  </a:lnTo>
                  <a:lnTo>
                    <a:pt x="1665" y="215"/>
                  </a:lnTo>
                  <a:lnTo>
                    <a:pt x="1648" y="240"/>
                  </a:lnTo>
                  <a:lnTo>
                    <a:pt x="1629" y="265"/>
                  </a:lnTo>
                  <a:lnTo>
                    <a:pt x="1606" y="286"/>
                  </a:lnTo>
                  <a:lnTo>
                    <a:pt x="1580" y="307"/>
                  </a:lnTo>
                  <a:lnTo>
                    <a:pt x="1551" y="323"/>
                  </a:lnTo>
                  <a:lnTo>
                    <a:pt x="1518" y="336"/>
                  </a:lnTo>
                  <a:lnTo>
                    <a:pt x="1482" y="343"/>
                  </a:lnTo>
                  <a:lnTo>
                    <a:pt x="1443" y="345"/>
                  </a:lnTo>
                  <a:lnTo>
                    <a:pt x="1400" y="341"/>
                  </a:lnTo>
                  <a:lnTo>
                    <a:pt x="1355" y="334"/>
                  </a:lnTo>
                  <a:lnTo>
                    <a:pt x="1312" y="325"/>
                  </a:lnTo>
                  <a:lnTo>
                    <a:pt x="1272" y="318"/>
                  </a:lnTo>
                  <a:lnTo>
                    <a:pt x="1231" y="312"/>
                  </a:lnTo>
                  <a:lnTo>
                    <a:pt x="1194" y="306"/>
                  </a:lnTo>
                  <a:lnTo>
                    <a:pt x="1159" y="300"/>
                  </a:lnTo>
                  <a:lnTo>
                    <a:pt x="1126" y="294"/>
                  </a:lnTo>
                  <a:lnTo>
                    <a:pt x="1094" y="289"/>
                  </a:lnTo>
                  <a:lnTo>
                    <a:pt x="1065" y="285"/>
                  </a:lnTo>
                  <a:lnTo>
                    <a:pt x="1039" y="281"/>
                  </a:lnTo>
                  <a:lnTo>
                    <a:pt x="1015" y="278"/>
                  </a:lnTo>
                  <a:lnTo>
                    <a:pt x="993" y="276"/>
                  </a:lnTo>
                  <a:lnTo>
                    <a:pt x="974" y="275"/>
                  </a:lnTo>
                  <a:lnTo>
                    <a:pt x="958" y="274"/>
                  </a:lnTo>
                  <a:lnTo>
                    <a:pt x="945" y="275"/>
                  </a:lnTo>
                  <a:lnTo>
                    <a:pt x="934" y="276"/>
                  </a:lnTo>
                  <a:lnTo>
                    <a:pt x="940" y="277"/>
                  </a:lnTo>
                  <a:lnTo>
                    <a:pt x="947" y="279"/>
                  </a:lnTo>
                  <a:lnTo>
                    <a:pt x="952" y="282"/>
                  </a:lnTo>
                  <a:lnTo>
                    <a:pt x="956" y="285"/>
                  </a:lnTo>
                  <a:lnTo>
                    <a:pt x="960" y="288"/>
                  </a:lnTo>
                  <a:lnTo>
                    <a:pt x="963" y="291"/>
                  </a:lnTo>
                  <a:lnTo>
                    <a:pt x="964" y="293"/>
                  </a:lnTo>
                  <a:lnTo>
                    <a:pt x="965" y="294"/>
                  </a:lnTo>
                  <a:lnTo>
                    <a:pt x="950" y="296"/>
                  </a:lnTo>
                  <a:lnTo>
                    <a:pt x="932" y="299"/>
                  </a:lnTo>
                  <a:lnTo>
                    <a:pt x="913" y="302"/>
                  </a:lnTo>
                  <a:lnTo>
                    <a:pt x="892" y="306"/>
                  </a:lnTo>
                  <a:lnTo>
                    <a:pt x="869" y="310"/>
                  </a:lnTo>
                  <a:lnTo>
                    <a:pt x="845" y="316"/>
                  </a:lnTo>
                  <a:lnTo>
                    <a:pt x="822" y="322"/>
                  </a:lnTo>
                  <a:lnTo>
                    <a:pt x="796" y="330"/>
                  </a:lnTo>
                  <a:lnTo>
                    <a:pt x="770" y="337"/>
                  </a:lnTo>
                  <a:lnTo>
                    <a:pt x="744" y="346"/>
                  </a:lnTo>
                  <a:lnTo>
                    <a:pt x="719" y="355"/>
                  </a:lnTo>
                  <a:lnTo>
                    <a:pt x="694" y="365"/>
                  </a:lnTo>
                  <a:lnTo>
                    <a:pt x="669" y="375"/>
                  </a:lnTo>
                  <a:lnTo>
                    <a:pt x="644" y="386"/>
                  </a:lnTo>
                  <a:lnTo>
                    <a:pt x="621" y="398"/>
                  </a:lnTo>
                  <a:lnTo>
                    <a:pt x="600" y="410"/>
                  </a:lnTo>
                  <a:lnTo>
                    <a:pt x="573" y="425"/>
                  </a:lnTo>
                  <a:lnTo>
                    <a:pt x="546" y="442"/>
                  </a:lnTo>
                  <a:lnTo>
                    <a:pt x="519" y="456"/>
                  </a:lnTo>
                  <a:lnTo>
                    <a:pt x="492" y="471"/>
                  </a:lnTo>
                  <a:lnTo>
                    <a:pt x="466" y="484"/>
                  </a:lnTo>
                  <a:lnTo>
                    <a:pt x="440" y="498"/>
                  </a:lnTo>
                  <a:lnTo>
                    <a:pt x="413" y="510"/>
                  </a:lnTo>
                  <a:lnTo>
                    <a:pt x="386" y="520"/>
                  </a:lnTo>
                  <a:lnTo>
                    <a:pt x="360" y="531"/>
                  </a:lnTo>
                  <a:lnTo>
                    <a:pt x="334" y="539"/>
                  </a:lnTo>
                  <a:lnTo>
                    <a:pt x="308" y="545"/>
                  </a:lnTo>
                  <a:lnTo>
                    <a:pt x="281" y="551"/>
                  </a:lnTo>
                  <a:lnTo>
                    <a:pt x="255" y="554"/>
                  </a:lnTo>
                  <a:lnTo>
                    <a:pt x="229" y="557"/>
                  </a:lnTo>
                  <a:lnTo>
                    <a:pt x="204" y="557"/>
                  </a:lnTo>
                  <a:lnTo>
                    <a:pt x="178" y="554"/>
                  </a:lnTo>
                  <a:lnTo>
                    <a:pt x="162" y="552"/>
                  </a:lnTo>
                  <a:lnTo>
                    <a:pt x="146" y="548"/>
                  </a:lnTo>
                  <a:lnTo>
                    <a:pt x="130" y="544"/>
                  </a:lnTo>
                  <a:lnTo>
                    <a:pt x="116" y="538"/>
                  </a:lnTo>
                  <a:lnTo>
                    <a:pt x="100" y="532"/>
                  </a:lnTo>
                  <a:lnTo>
                    <a:pt x="86" y="525"/>
                  </a:lnTo>
                  <a:lnTo>
                    <a:pt x="72" y="517"/>
                  </a:lnTo>
                  <a:lnTo>
                    <a:pt x="60" y="508"/>
                  </a:lnTo>
                  <a:lnTo>
                    <a:pt x="48" y="500"/>
                  </a:lnTo>
                  <a:lnTo>
                    <a:pt x="37" y="489"/>
                  </a:lnTo>
                  <a:lnTo>
                    <a:pt x="27" y="480"/>
                  </a:lnTo>
                  <a:lnTo>
                    <a:pt x="19" y="470"/>
                  </a:lnTo>
                  <a:lnTo>
                    <a:pt x="12" y="460"/>
                  </a:lnTo>
                  <a:lnTo>
                    <a:pt x="6" y="449"/>
                  </a:lnTo>
                  <a:lnTo>
                    <a:pt x="2" y="438"/>
                  </a:lnTo>
                  <a:lnTo>
                    <a:pt x="0" y="428"/>
                  </a:lnTo>
                  <a:lnTo>
                    <a:pt x="1" y="387"/>
                  </a:lnTo>
                  <a:lnTo>
                    <a:pt x="5" y="353"/>
                  </a:lnTo>
                  <a:lnTo>
                    <a:pt x="14" y="323"/>
                  </a:lnTo>
                  <a:lnTo>
                    <a:pt x="25" y="299"/>
                  </a:lnTo>
                  <a:lnTo>
                    <a:pt x="20" y="316"/>
                  </a:lnTo>
                  <a:lnTo>
                    <a:pt x="17" y="338"/>
                  </a:lnTo>
                  <a:lnTo>
                    <a:pt x="15" y="363"/>
                  </a:lnTo>
                  <a:lnTo>
                    <a:pt x="18" y="389"/>
                  </a:lnTo>
                  <a:lnTo>
                    <a:pt x="26" y="417"/>
                  </a:lnTo>
                  <a:lnTo>
                    <a:pt x="40" y="445"/>
                  </a:lnTo>
                  <a:lnTo>
                    <a:pt x="64" y="470"/>
                  </a:lnTo>
                  <a:lnTo>
                    <a:pt x="98" y="49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66" name="Google Shape;66;p47"/>
            <p:cNvSpPr/>
            <p:nvPr/>
          </p:nvSpPr>
          <p:spPr>
            <a:xfrm>
              <a:off x="242" y="4056"/>
              <a:ext cx="79" cy="35"/>
            </a:xfrm>
            <a:custGeom>
              <a:rect b="b" l="l" r="r" t="t"/>
              <a:pathLst>
                <a:path extrusionOk="0" h="96" w="232">
                  <a:moveTo>
                    <a:pt x="232" y="17"/>
                  </a:moveTo>
                  <a:lnTo>
                    <a:pt x="229" y="19"/>
                  </a:lnTo>
                  <a:lnTo>
                    <a:pt x="224" y="22"/>
                  </a:lnTo>
                  <a:lnTo>
                    <a:pt x="218" y="27"/>
                  </a:lnTo>
                  <a:lnTo>
                    <a:pt x="212" y="31"/>
                  </a:lnTo>
                  <a:lnTo>
                    <a:pt x="205" y="36"/>
                  </a:lnTo>
                  <a:lnTo>
                    <a:pt x="200" y="40"/>
                  </a:lnTo>
                  <a:lnTo>
                    <a:pt x="194" y="43"/>
                  </a:lnTo>
                  <a:lnTo>
                    <a:pt x="191" y="45"/>
                  </a:lnTo>
                  <a:lnTo>
                    <a:pt x="182" y="41"/>
                  </a:lnTo>
                  <a:lnTo>
                    <a:pt x="172" y="38"/>
                  </a:lnTo>
                  <a:lnTo>
                    <a:pt x="158" y="34"/>
                  </a:lnTo>
                  <a:lnTo>
                    <a:pt x="145" y="32"/>
                  </a:lnTo>
                  <a:lnTo>
                    <a:pt x="129" y="30"/>
                  </a:lnTo>
                  <a:lnTo>
                    <a:pt x="114" y="29"/>
                  </a:lnTo>
                  <a:lnTo>
                    <a:pt x="98" y="28"/>
                  </a:lnTo>
                  <a:lnTo>
                    <a:pt x="83" y="29"/>
                  </a:lnTo>
                  <a:lnTo>
                    <a:pt x="68" y="32"/>
                  </a:lnTo>
                  <a:lnTo>
                    <a:pt x="53" y="35"/>
                  </a:lnTo>
                  <a:lnTo>
                    <a:pt x="40" y="40"/>
                  </a:lnTo>
                  <a:lnTo>
                    <a:pt x="28" y="47"/>
                  </a:lnTo>
                  <a:lnTo>
                    <a:pt x="18" y="57"/>
                  </a:lnTo>
                  <a:lnTo>
                    <a:pt x="11" y="67"/>
                  </a:lnTo>
                  <a:lnTo>
                    <a:pt x="6" y="80"/>
                  </a:lnTo>
                  <a:lnTo>
                    <a:pt x="4" y="96"/>
                  </a:lnTo>
                  <a:lnTo>
                    <a:pt x="0" y="83"/>
                  </a:lnTo>
                  <a:lnTo>
                    <a:pt x="1" y="71"/>
                  </a:lnTo>
                  <a:lnTo>
                    <a:pt x="6" y="59"/>
                  </a:lnTo>
                  <a:lnTo>
                    <a:pt x="12" y="47"/>
                  </a:lnTo>
                  <a:lnTo>
                    <a:pt x="22" y="37"/>
                  </a:lnTo>
                  <a:lnTo>
                    <a:pt x="33" y="28"/>
                  </a:lnTo>
                  <a:lnTo>
                    <a:pt x="48" y="19"/>
                  </a:lnTo>
                  <a:lnTo>
                    <a:pt x="64" y="13"/>
                  </a:lnTo>
                  <a:lnTo>
                    <a:pt x="82" y="7"/>
                  </a:lnTo>
                  <a:lnTo>
                    <a:pt x="102" y="3"/>
                  </a:lnTo>
                  <a:lnTo>
                    <a:pt x="121" y="1"/>
                  </a:lnTo>
                  <a:lnTo>
                    <a:pt x="143" y="0"/>
                  </a:lnTo>
                  <a:lnTo>
                    <a:pt x="165" y="1"/>
                  </a:lnTo>
                  <a:lnTo>
                    <a:pt x="187" y="4"/>
                  </a:lnTo>
                  <a:lnTo>
                    <a:pt x="209" y="10"/>
                  </a:lnTo>
                  <a:lnTo>
                    <a:pt x="232" y="1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67" name="Google Shape;67;p47"/>
            <p:cNvSpPr/>
            <p:nvPr/>
          </p:nvSpPr>
          <p:spPr>
            <a:xfrm>
              <a:off x="363" y="4097"/>
              <a:ext cx="164" cy="44"/>
            </a:xfrm>
            <a:custGeom>
              <a:rect b="b" l="l" r="r" t="t"/>
              <a:pathLst>
                <a:path extrusionOk="0" h="131" w="494">
                  <a:moveTo>
                    <a:pt x="494" y="131"/>
                  </a:moveTo>
                  <a:lnTo>
                    <a:pt x="472" y="126"/>
                  </a:lnTo>
                  <a:lnTo>
                    <a:pt x="445" y="120"/>
                  </a:lnTo>
                  <a:lnTo>
                    <a:pt x="416" y="114"/>
                  </a:lnTo>
                  <a:lnTo>
                    <a:pt x="385" y="106"/>
                  </a:lnTo>
                  <a:lnTo>
                    <a:pt x="352" y="97"/>
                  </a:lnTo>
                  <a:lnTo>
                    <a:pt x="318" y="89"/>
                  </a:lnTo>
                  <a:lnTo>
                    <a:pt x="284" y="80"/>
                  </a:lnTo>
                  <a:lnTo>
                    <a:pt x="250" y="71"/>
                  </a:lnTo>
                  <a:lnTo>
                    <a:pt x="216" y="60"/>
                  </a:lnTo>
                  <a:lnTo>
                    <a:pt x="183" y="51"/>
                  </a:lnTo>
                  <a:lnTo>
                    <a:pt x="152" y="42"/>
                  </a:lnTo>
                  <a:lnTo>
                    <a:pt x="123" y="32"/>
                  </a:lnTo>
                  <a:lnTo>
                    <a:pt x="96" y="23"/>
                  </a:lnTo>
                  <a:lnTo>
                    <a:pt x="73" y="15"/>
                  </a:lnTo>
                  <a:lnTo>
                    <a:pt x="54" y="8"/>
                  </a:lnTo>
                  <a:lnTo>
                    <a:pt x="38" y="0"/>
                  </a:lnTo>
                  <a:lnTo>
                    <a:pt x="37" y="0"/>
                  </a:lnTo>
                  <a:lnTo>
                    <a:pt x="33" y="3"/>
                  </a:lnTo>
                  <a:lnTo>
                    <a:pt x="26" y="8"/>
                  </a:lnTo>
                  <a:lnTo>
                    <a:pt x="18" y="12"/>
                  </a:lnTo>
                  <a:lnTo>
                    <a:pt x="10" y="16"/>
                  </a:lnTo>
                  <a:lnTo>
                    <a:pt x="4" y="20"/>
                  </a:lnTo>
                  <a:lnTo>
                    <a:pt x="0" y="22"/>
                  </a:lnTo>
                  <a:lnTo>
                    <a:pt x="0" y="22"/>
                  </a:lnTo>
                  <a:lnTo>
                    <a:pt x="10" y="26"/>
                  </a:lnTo>
                  <a:lnTo>
                    <a:pt x="26" y="31"/>
                  </a:lnTo>
                  <a:lnTo>
                    <a:pt x="46" y="38"/>
                  </a:lnTo>
                  <a:lnTo>
                    <a:pt x="71" y="45"/>
                  </a:lnTo>
                  <a:lnTo>
                    <a:pt x="100" y="53"/>
                  </a:lnTo>
                  <a:lnTo>
                    <a:pt x="131" y="61"/>
                  </a:lnTo>
                  <a:lnTo>
                    <a:pt x="165" y="71"/>
                  </a:lnTo>
                  <a:lnTo>
                    <a:pt x="201" y="80"/>
                  </a:lnTo>
                  <a:lnTo>
                    <a:pt x="239" y="88"/>
                  </a:lnTo>
                  <a:lnTo>
                    <a:pt x="278" y="97"/>
                  </a:lnTo>
                  <a:lnTo>
                    <a:pt x="316" y="106"/>
                  </a:lnTo>
                  <a:lnTo>
                    <a:pt x="354" y="113"/>
                  </a:lnTo>
                  <a:lnTo>
                    <a:pt x="392" y="119"/>
                  </a:lnTo>
                  <a:lnTo>
                    <a:pt x="428" y="125"/>
                  </a:lnTo>
                  <a:lnTo>
                    <a:pt x="462" y="129"/>
                  </a:lnTo>
                  <a:lnTo>
                    <a:pt x="494" y="13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68" name="Google Shape;68;p47"/>
            <p:cNvSpPr/>
            <p:nvPr/>
          </p:nvSpPr>
          <p:spPr>
            <a:xfrm>
              <a:off x="579" y="3941"/>
              <a:ext cx="371" cy="151"/>
            </a:xfrm>
            <a:custGeom>
              <a:rect b="b" l="l" r="r" t="t"/>
              <a:pathLst>
                <a:path extrusionOk="0" h="452" w="1113">
                  <a:moveTo>
                    <a:pt x="30" y="279"/>
                  </a:moveTo>
                  <a:lnTo>
                    <a:pt x="33" y="285"/>
                  </a:lnTo>
                  <a:lnTo>
                    <a:pt x="37" y="294"/>
                  </a:lnTo>
                  <a:lnTo>
                    <a:pt x="42" y="305"/>
                  </a:lnTo>
                  <a:lnTo>
                    <a:pt x="49" y="319"/>
                  </a:lnTo>
                  <a:lnTo>
                    <a:pt x="59" y="333"/>
                  </a:lnTo>
                  <a:lnTo>
                    <a:pt x="71" y="349"/>
                  </a:lnTo>
                  <a:lnTo>
                    <a:pt x="87" y="364"/>
                  </a:lnTo>
                  <a:lnTo>
                    <a:pt x="107" y="380"/>
                  </a:lnTo>
                  <a:lnTo>
                    <a:pt x="132" y="395"/>
                  </a:lnTo>
                  <a:lnTo>
                    <a:pt x="162" y="410"/>
                  </a:lnTo>
                  <a:lnTo>
                    <a:pt x="197" y="423"/>
                  </a:lnTo>
                  <a:lnTo>
                    <a:pt x="238" y="433"/>
                  </a:lnTo>
                  <a:lnTo>
                    <a:pt x="287" y="443"/>
                  </a:lnTo>
                  <a:lnTo>
                    <a:pt x="341" y="449"/>
                  </a:lnTo>
                  <a:lnTo>
                    <a:pt x="404" y="452"/>
                  </a:lnTo>
                  <a:lnTo>
                    <a:pt x="476" y="451"/>
                  </a:lnTo>
                  <a:lnTo>
                    <a:pt x="503" y="449"/>
                  </a:lnTo>
                  <a:lnTo>
                    <a:pt x="530" y="447"/>
                  </a:lnTo>
                  <a:lnTo>
                    <a:pt x="555" y="445"/>
                  </a:lnTo>
                  <a:lnTo>
                    <a:pt x="577" y="441"/>
                  </a:lnTo>
                  <a:lnTo>
                    <a:pt x="597" y="437"/>
                  </a:lnTo>
                  <a:lnTo>
                    <a:pt x="616" y="433"/>
                  </a:lnTo>
                  <a:lnTo>
                    <a:pt x="632" y="429"/>
                  </a:lnTo>
                  <a:lnTo>
                    <a:pt x="647" y="424"/>
                  </a:lnTo>
                  <a:lnTo>
                    <a:pt x="659" y="420"/>
                  </a:lnTo>
                  <a:lnTo>
                    <a:pt x="671" y="416"/>
                  </a:lnTo>
                  <a:lnTo>
                    <a:pt x="679" y="413"/>
                  </a:lnTo>
                  <a:lnTo>
                    <a:pt x="685" y="409"/>
                  </a:lnTo>
                  <a:lnTo>
                    <a:pt x="689" y="407"/>
                  </a:lnTo>
                  <a:lnTo>
                    <a:pt x="692" y="403"/>
                  </a:lnTo>
                  <a:lnTo>
                    <a:pt x="692" y="402"/>
                  </a:lnTo>
                  <a:lnTo>
                    <a:pt x="690" y="401"/>
                  </a:lnTo>
                  <a:lnTo>
                    <a:pt x="678" y="399"/>
                  </a:lnTo>
                  <a:lnTo>
                    <a:pt x="669" y="395"/>
                  </a:lnTo>
                  <a:lnTo>
                    <a:pt x="663" y="391"/>
                  </a:lnTo>
                  <a:lnTo>
                    <a:pt x="660" y="386"/>
                  </a:lnTo>
                  <a:lnTo>
                    <a:pt x="659" y="380"/>
                  </a:lnTo>
                  <a:lnTo>
                    <a:pt x="660" y="373"/>
                  </a:lnTo>
                  <a:lnTo>
                    <a:pt x="662" y="367"/>
                  </a:lnTo>
                  <a:lnTo>
                    <a:pt x="664" y="361"/>
                  </a:lnTo>
                  <a:lnTo>
                    <a:pt x="665" y="358"/>
                  </a:lnTo>
                  <a:lnTo>
                    <a:pt x="666" y="361"/>
                  </a:lnTo>
                  <a:lnTo>
                    <a:pt x="669" y="368"/>
                  </a:lnTo>
                  <a:lnTo>
                    <a:pt x="673" y="378"/>
                  </a:lnTo>
                  <a:lnTo>
                    <a:pt x="680" y="387"/>
                  </a:lnTo>
                  <a:lnTo>
                    <a:pt x="693" y="394"/>
                  </a:lnTo>
                  <a:lnTo>
                    <a:pt x="713" y="398"/>
                  </a:lnTo>
                  <a:lnTo>
                    <a:pt x="740" y="397"/>
                  </a:lnTo>
                  <a:lnTo>
                    <a:pt x="751" y="395"/>
                  </a:lnTo>
                  <a:lnTo>
                    <a:pt x="762" y="393"/>
                  </a:lnTo>
                  <a:lnTo>
                    <a:pt x="774" y="391"/>
                  </a:lnTo>
                  <a:lnTo>
                    <a:pt x="784" y="389"/>
                  </a:lnTo>
                  <a:lnTo>
                    <a:pt x="794" y="388"/>
                  </a:lnTo>
                  <a:lnTo>
                    <a:pt x="805" y="389"/>
                  </a:lnTo>
                  <a:lnTo>
                    <a:pt x="816" y="391"/>
                  </a:lnTo>
                  <a:lnTo>
                    <a:pt x="826" y="395"/>
                  </a:lnTo>
                  <a:lnTo>
                    <a:pt x="839" y="400"/>
                  </a:lnTo>
                  <a:lnTo>
                    <a:pt x="853" y="404"/>
                  </a:lnTo>
                  <a:lnTo>
                    <a:pt x="869" y="407"/>
                  </a:lnTo>
                  <a:lnTo>
                    <a:pt x="884" y="409"/>
                  </a:lnTo>
                  <a:lnTo>
                    <a:pt x="900" y="409"/>
                  </a:lnTo>
                  <a:lnTo>
                    <a:pt x="914" y="409"/>
                  </a:lnTo>
                  <a:lnTo>
                    <a:pt x="925" y="409"/>
                  </a:lnTo>
                  <a:lnTo>
                    <a:pt x="934" y="408"/>
                  </a:lnTo>
                  <a:lnTo>
                    <a:pt x="941" y="405"/>
                  </a:lnTo>
                  <a:lnTo>
                    <a:pt x="949" y="403"/>
                  </a:lnTo>
                  <a:lnTo>
                    <a:pt x="960" y="400"/>
                  </a:lnTo>
                  <a:lnTo>
                    <a:pt x="970" y="397"/>
                  </a:lnTo>
                  <a:lnTo>
                    <a:pt x="980" y="394"/>
                  </a:lnTo>
                  <a:lnTo>
                    <a:pt x="990" y="390"/>
                  </a:lnTo>
                  <a:lnTo>
                    <a:pt x="1001" y="387"/>
                  </a:lnTo>
                  <a:lnTo>
                    <a:pt x="1009" y="384"/>
                  </a:lnTo>
                  <a:lnTo>
                    <a:pt x="1035" y="371"/>
                  </a:lnTo>
                  <a:lnTo>
                    <a:pt x="1057" y="358"/>
                  </a:lnTo>
                  <a:lnTo>
                    <a:pt x="1074" y="346"/>
                  </a:lnTo>
                  <a:lnTo>
                    <a:pt x="1089" y="332"/>
                  </a:lnTo>
                  <a:lnTo>
                    <a:pt x="1099" y="321"/>
                  </a:lnTo>
                  <a:lnTo>
                    <a:pt x="1106" y="312"/>
                  </a:lnTo>
                  <a:lnTo>
                    <a:pt x="1110" y="305"/>
                  </a:lnTo>
                  <a:lnTo>
                    <a:pt x="1112" y="302"/>
                  </a:lnTo>
                  <a:lnTo>
                    <a:pt x="1113" y="240"/>
                  </a:lnTo>
                  <a:lnTo>
                    <a:pt x="1111" y="173"/>
                  </a:lnTo>
                  <a:lnTo>
                    <a:pt x="1104" y="114"/>
                  </a:lnTo>
                  <a:lnTo>
                    <a:pt x="1092" y="73"/>
                  </a:lnTo>
                  <a:lnTo>
                    <a:pt x="1094" y="86"/>
                  </a:lnTo>
                  <a:lnTo>
                    <a:pt x="1095" y="102"/>
                  </a:lnTo>
                  <a:lnTo>
                    <a:pt x="1095" y="123"/>
                  </a:lnTo>
                  <a:lnTo>
                    <a:pt x="1093" y="148"/>
                  </a:lnTo>
                  <a:lnTo>
                    <a:pt x="1090" y="173"/>
                  </a:lnTo>
                  <a:lnTo>
                    <a:pt x="1084" y="201"/>
                  </a:lnTo>
                  <a:lnTo>
                    <a:pt x="1077" y="229"/>
                  </a:lnTo>
                  <a:lnTo>
                    <a:pt x="1069" y="257"/>
                  </a:lnTo>
                  <a:lnTo>
                    <a:pt x="1058" y="283"/>
                  </a:lnTo>
                  <a:lnTo>
                    <a:pt x="1044" y="307"/>
                  </a:lnTo>
                  <a:lnTo>
                    <a:pt x="1029" y="329"/>
                  </a:lnTo>
                  <a:lnTo>
                    <a:pt x="1011" y="347"/>
                  </a:lnTo>
                  <a:lnTo>
                    <a:pt x="992" y="359"/>
                  </a:lnTo>
                  <a:lnTo>
                    <a:pt x="969" y="366"/>
                  </a:lnTo>
                  <a:lnTo>
                    <a:pt x="943" y="367"/>
                  </a:lnTo>
                  <a:lnTo>
                    <a:pt x="915" y="361"/>
                  </a:lnTo>
                  <a:lnTo>
                    <a:pt x="901" y="351"/>
                  </a:lnTo>
                  <a:lnTo>
                    <a:pt x="883" y="329"/>
                  </a:lnTo>
                  <a:lnTo>
                    <a:pt x="863" y="300"/>
                  </a:lnTo>
                  <a:lnTo>
                    <a:pt x="841" y="266"/>
                  </a:lnTo>
                  <a:lnTo>
                    <a:pt x="821" y="232"/>
                  </a:lnTo>
                  <a:lnTo>
                    <a:pt x="805" y="198"/>
                  </a:lnTo>
                  <a:lnTo>
                    <a:pt x="793" y="170"/>
                  </a:lnTo>
                  <a:lnTo>
                    <a:pt x="788" y="151"/>
                  </a:lnTo>
                  <a:lnTo>
                    <a:pt x="784" y="164"/>
                  </a:lnTo>
                  <a:lnTo>
                    <a:pt x="784" y="181"/>
                  </a:lnTo>
                  <a:lnTo>
                    <a:pt x="788" y="198"/>
                  </a:lnTo>
                  <a:lnTo>
                    <a:pt x="793" y="217"/>
                  </a:lnTo>
                  <a:lnTo>
                    <a:pt x="800" y="235"/>
                  </a:lnTo>
                  <a:lnTo>
                    <a:pt x="806" y="252"/>
                  </a:lnTo>
                  <a:lnTo>
                    <a:pt x="810" y="267"/>
                  </a:lnTo>
                  <a:lnTo>
                    <a:pt x="810" y="279"/>
                  </a:lnTo>
                  <a:lnTo>
                    <a:pt x="811" y="293"/>
                  </a:lnTo>
                  <a:lnTo>
                    <a:pt x="814" y="301"/>
                  </a:lnTo>
                  <a:lnTo>
                    <a:pt x="813" y="303"/>
                  </a:lnTo>
                  <a:lnTo>
                    <a:pt x="801" y="301"/>
                  </a:lnTo>
                  <a:lnTo>
                    <a:pt x="772" y="294"/>
                  </a:lnTo>
                  <a:lnTo>
                    <a:pt x="746" y="284"/>
                  </a:lnTo>
                  <a:lnTo>
                    <a:pt x="723" y="270"/>
                  </a:lnTo>
                  <a:lnTo>
                    <a:pt x="704" y="256"/>
                  </a:lnTo>
                  <a:lnTo>
                    <a:pt x="686" y="240"/>
                  </a:lnTo>
                  <a:lnTo>
                    <a:pt x="672" y="224"/>
                  </a:lnTo>
                  <a:lnTo>
                    <a:pt x="658" y="207"/>
                  </a:lnTo>
                  <a:lnTo>
                    <a:pt x="647" y="190"/>
                  </a:lnTo>
                  <a:lnTo>
                    <a:pt x="638" y="174"/>
                  </a:lnTo>
                  <a:lnTo>
                    <a:pt x="630" y="159"/>
                  </a:lnTo>
                  <a:lnTo>
                    <a:pt x="623" y="144"/>
                  </a:lnTo>
                  <a:lnTo>
                    <a:pt x="618" y="132"/>
                  </a:lnTo>
                  <a:lnTo>
                    <a:pt x="614" y="122"/>
                  </a:lnTo>
                  <a:lnTo>
                    <a:pt x="610" y="115"/>
                  </a:lnTo>
                  <a:lnTo>
                    <a:pt x="607" y="110"/>
                  </a:lnTo>
                  <a:lnTo>
                    <a:pt x="603" y="110"/>
                  </a:lnTo>
                  <a:lnTo>
                    <a:pt x="598" y="117"/>
                  </a:lnTo>
                  <a:lnTo>
                    <a:pt x="596" y="128"/>
                  </a:lnTo>
                  <a:lnTo>
                    <a:pt x="596" y="143"/>
                  </a:lnTo>
                  <a:lnTo>
                    <a:pt x="597" y="161"/>
                  </a:lnTo>
                  <a:lnTo>
                    <a:pt x="601" y="180"/>
                  </a:lnTo>
                  <a:lnTo>
                    <a:pt x="609" y="198"/>
                  </a:lnTo>
                  <a:lnTo>
                    <a:pt x="617" y="213"/>
                  </a:lnTo>
                  <a:lnTo>
                    <a:pt x="628" y="224"/>
                  </a:lnTo>
                  <a:lnTo>
                    <a:pt x="665" y="256"/>
                  </a:lnTo>
                  <a:lnTo>
                    <a:pt x="689" y="287"/>
                  </a:lnTo>
                  <a:lnTo>
                    <a:pt x="702" y="316"/>
                  </a:lnTo>
                  <a:lnTo>
                    <a:pt x="706" y="343"/>
                  </a:lnTo>
                  <a:lnTo>
                    <a:pt x="705" y="365"/>
                  </a:lnTo>
                  <a:lnTo>
                    <a:pt x="703" y="384"/>
                  </a:lnTo>
                  <a:lnTo>
                    <a:pt x="700" y="396"/>
                  </a:lnTo>
                  <a:lnTo>
                    <a:pt x="703" y="401"/>
                  </a:lnTo>
                  <a:lnTo>
                    <a:pt x="693" y="402"/>
                  </a:lnTo>
                  <a:lnTo>
                    <a:pt x="682" y="402"/>
                  </a:lnTo>
                  <a:lnTo>
                    <a:pt x="669" y="403"/>
                  </a:lnTo>
                  <a:lnTo>
                    <a:pt x="655" y="402"/>
                  </a:lnTo>
                  <a:lnTo>
                    <a:pt x="642" y="402"/>
                  </a:lnTo>
                  <a:lnTo>
                    <a:pt x="629" y="400"/>
                  </a:lnTo>
                  <a:lnTo>
                    <a:pt x="619" y="398"/>
                  </a:lnTo>
                  <a:lnTo>
                    <a:pt x="612" y="394"/>
                  </a:lnTo>
                  <a:lnTo>
                    <a:pt x="607" y="390"/>
                  </a:lnTo>
                  <a:lnTo>
                    <a:pt x="600" y="387"/>
                  </a:lnTo>
                  <a:lnTo>
                    <a:pt x="593" y="384"/>
                  </a:lnTo>
                  <a:lnTo>
                    <a:pt x="587" y="382"/>
                  </a:lnTo>
                  <a:lnTo>
                    <a:pt x="580" y="381"/>
                  </a:lnTo>
                  <a:lnTo>
                    <a:pt x="574" y="381"/>
                  </a:lnTo>
                  <a:lnTo>
                    <a:pt x="566" y="383"/>
                  </a:lnTo>
                  <a:lnTo>
                    <a:pt x="559" y="386"/>
                  </a:lnTo>
                  <a:lnTo>
                    <a:pt x="547" y="390"/>
                  </a:lnTo>
                  <a:lnTo>
                    <a:pt x="538" y="388"/>
                  </a:lnTo>
                  <a:lnTo>
                    <a:pt x="536" y="381"/>
                  </a:lnTo>
                  <a:lnTo>
                    <a:pt x="538" y="371"/>
                  </a:lnTo>
                  <a:lnTo>
                    <a:pt x="541" y="366"/>
                  </a:lnTo>
                  <a:lnTo>
                    <a:pt x="543" y="360"/>
                  </a:lnTo>
                  <a:lnTo>
                    <a:pt x="542" y="354"/>
                  </a:lnTo>
                  <a:lnTo>
                    <a:pt x="539" y="349"/>
                  </a:lnTo>
                  <a:lnTo>
                    <a:pt x="535" y="346"/>
                  </a:lnTo>
                  <a:lnTo>
                    <a:pt x="528" y="347"/>
                  </a:lnTo>
                  <a:lnTo>
                    <a:pt x="519" y="352"/>
                  </a:lnTo>
                  <a:lnTo>
                    <a:pt x="505" y="362"/>
                  </a:lnTo>
                  <a:lnTo>
                    <a:pt x="490" y="373"/>
                  </a:lnTo>
                  <a:lnTo>
                    <a:pt x="473" y="383"/>
                  </a:lnTo>
                  <a:lnTo>
                    <a:pt x="457" y="389"/>
                  </a:lnTo>
                  <a:lnTo>
                    <a:pt x="440" y="393"/>
                  </a:lnTo>
                  <a:lnTo>
                    <a:pt x="424" y="396"/>
                  </a:lnTo>
                  <a:lnTo>
                    <a:pt x="410" y="397"/>
                  </a:lnTo>
                  <a:lnTo>
                    <a:pt x="400" y="399"/>
                  </a:lnTo>
                  <a:lnTo>
                    <a:pt x="393" y="400"/>
                  </a:lnTo>
                  <a:lnTo>
                    <a:pt x="375" y="405"/>
                  </a:lnTo>
                  <a:lnTo>
                    <a:pt x="360" y="409"/>
                  </a:lnTo>
                  <a:lnTo>
                    <a:pt x="345" y="412"/>
                  </a:lnTo>
                  <a:lnTo>
                    <a:pt x="331" y="413"/>
                  </a:lnTo>
                  <a:lnTo>
                    <a:pt x="319" y="414"/>
                  </a:lnTo>
                  <a:lnTo>
                    <a:pt x="307" y="414"/>
                  </a:lnTo>
                  <a:lnTo>
                    <a:pt x="296" y="413"/>
                  </a:lnTo>
                  <a:lnTo>
                    <a:pt x="287" y="411"/>
                  </a:lnTo>
                  <a:lnTo>
                    <a:pt x="276" y="409"/>
                  </a:lnTo>
                  <a:lnTo>
                    <a:pt x="268" y="405"/>
                  </a:lnTo>
                  <a:lnTo>
                    <a:pt x="259" y="403"/>
                  </a:lnTo>
                  <a:lnTo>
                    <a:pt x="251" y="399"/>
                  </a:lnTo>
                  <a:lnTo>
                    <a:pt x="242" y="396"/>
                  </a:lnTo>
                  <a:lnTo>
                    <a:pt x="234" y="393"/>
                  </a:lnTo>
                  <a:lnTo>
                    <a:pt x="226" y="390"/>
                  </a:lnTo>
                  <a:lnTo>
                    <a:pt x="218" y="387"/>
                  </a:lnTo>
                  <a:lnTo>
                    <a:pt x="201" y="382"/>
                  </a:lnTo>
                  <a:lnTo>
                    <a:pt x="194" y="381"/>
                  </a:lnTo>
                  <a:lnTo>
                    <a:pt x="191" y="380"/>
                  </a:lnTo>
                  <a:lnTo>
                    <a:pt x="190" y="379"/>
                  </a:lnTo>
                  <a:lnTo>
                    <a:pt x="186" y="375"/>
                  </a:lnTo>
                  <a:lnTo>
                    <a:pt x="176" y="364"/>
                  </a:lnTo>
                  <a:lnTo>
                    <a:pt x="158" y="348"/>
                  </a:lnTo>
                  <a:lnTo>
                    <a:pt x="127" y="321"/>
                  </a:lnTo>
                  <a:lnTo>
                    <a:pt x="77" y="271"/>
                  </a:lnTo>
                  <a:lnTo>
                    <a:pt x="44" y="220"/>
                  </a:lnTo>
                  <a:lnTo>
                    <a:pt x="23" y="169"/>
                  </a:lnTo>
                  <a:lnTo>
                    <a:pt x="12" y="122"/>
                  </a:lnTo>
                  <a:lnTo>
                    <a:pt x="9" y="78"/>
                  </a:lnTo>
                  <a:lnTo>
                    <a:pt x="10" y="43"/>
                  </a:lnTo>
                  <a:lnTo>
                    <a:pt x="13" y="16"/>
                  </a:lnTo>
                  <a:lnTo>
                    <a:pt x="15" y="0"/>
                  </a:lnTo>
                  <a:lnTo>
                    <a:pt x="5" y="41"/>
                  </a:lnTo>
                  <a:lnTo>
                    <a:pt x="0" y="83"/>
                  </a:lnTo>
                  <a:lnTo>
                    <a:pt x="0" y="125"/>
                  </a:lnTo>
                  <a:lnTo>
                    <a:pt x="3" y="164"/>
                  </a:lnTo>
                  <a:lnTo>
                    <a:pt x="9" y="201"/>
                  </a:lnTo>
                  <a:lnTo>
                    <a:pt x="16" y="233"/>
                  </a:lnTo>
                  <a:lnTo>
                    <a:pt x="23" y="260"/>
                  </a:lnTo>
                  <a:lnTo>
                    <a:pt x="30" y="27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69" name="Google Shape;69;p47"/>
            <p:cNvSpPr/>
            <p:nvPr/>
          </p:nvSpPr>
          <p:spPr>
            <a:xfrm>
              <a:off x="926" y="3796"/>
              <a:ext cx="282" cy="253"/>
            </a:xfrm>
            <a:custGeom>
              <a:rect b="b" l="l" r="r" t="t"/>
              <a:pathLst>
                <a:path extrusionOk="0" h="758" w="846">
                  <a:moveTo>
                    <a:pt x="11" y="728"/>
                  </a:moveTo>
                  <a:lnTo>
                    <a:pt x="14" y="725"/>
                  </a:lnTo>
                  <a:lnTo>
                    <a:pt x="20" y="722"/>
                  </a:lnTo>
                  <a:lnTo>
                    <a:pt x="27" y="720"/>
                  </a:lnTo>
                  <a:lnTo>
                    <a:pt x="36" y="717"/>
                  </a:lnTo>
                  <a:lnTo>
                    <a:pt x="45" y="714"/>
                  </a:lnTo>
                  <a:lnTo>
                    <a:pt x="52" y="711"/>
                  </a:lnTo>
                  <a:lnTo>
                    <a:pt x="58" y="709"/>
                  </a:lnTo>
                  <a:lnTo>
                    <a:pt x="61" y="707"/>
                  </a:lnTo>
                  <a:lnTo>
                    <a:pt x="62" y="705"/>
                  </a:lnTo>
                  <a:lnTo>
                    <a:pt x="69" y="700"/>
                  </a:lnTo>
                  <a:lnTo>
                    <a:pt x="80" y="693"/>
                  </a:lnTo>
                  <a:lnTo>
                    <a:pt x="93" y="684"/>
                  </a:lnTo>
                  <a:lnTo>
                    <a:pt x="108" y="672"/>
                  </a:lnTo>
                  <a:lnTo>
                    <a:pt x="123" y="659"/>
                  </a:lnTo>
                  <a:lnTo>
                    <a:pt x="138" y="645"/>
                  </a:lnTo>
                  <a:lnTo>
                    <a:pt x="149" y="632"/>
                  </a:lnTo>
                  <a:lnTo>
                    <a:pt x="153" y="627"/>
                  </a:lnTo>
                  <a:lnTo>
                    <a:pt x="158" y="622"/>
                  </a:lnTo>
                  <a:lnTo>
                    <a:pt x="163" y="617"/>
                  </a:lnTo>
                  <a:lnTo>
                    <a:pt x="166" y="612"/>
                  </a:lnTo>
                  <a:lnTo>
                    <a:pt x="169" y="608"/>
                  </a:lnTo>
                  <a:lnTo>
                    <a:pt x="168" y="605"/>
                  </a:lnTo>
                  <a:lnTo>
                    <a:pt x="163" y="602"/>
                  </a:lnTo>
                  <a:lnTo>
                    <a:pt x="155" y="600"/>
                  </a:lnTo>
                  <a:lnTo>
                    <a:pt x="141" y="587"/>
                  </a:lnTo>
                  <a:lnTo>
                    <a:pt x="138" y="565"/>
                  </a:lnTo>
                  <a:lnTo>
                    <a:pt x="143" y="545"/>
                  </a:lnTo>
                  <a:lnTo>
                    <a:pt x="155" y="541"/>
                  </a:lnTo>
                  <a:lnTo>
                    <a:pt x="162" y="545"/>
                  </a:lnTo>
                  <a:lnTo>
                    <a:pt x="170" y="548"/>
                  </a:lnTo>
                  <a:lnTo>
                    <a:pt x="177" y="553"/>
                  </a:lnTo>
                  <a:lnTo>
                    <a:pt x="184" y="555"/>
                  </a:lnTo>
                  <a:lnTo>
                    <a:pt x="191" y="557"/>
                  </a:lnTo>
                  <a:lnTo>
                    <a:pt x="199" y="557"/>
                  </a:lnTo>
                  <a:lnTo>
                    <a:pt x="209" y="555"/>
                  </a:lnTo>
                  <a:lnTo>
                    <a:pt x="218" y="551"/>
                  </a:lnTo>
                  <a:lnTo>
                    <a:pt x="228" y="541"/>
                  </a:lnTo>
                  <a:lnTo>
                    <a:pt x="241" y="525"/>
                  </a:lnTo>
                  <a:lnTo>
                    <a:pt x="252" y="504"/>
                  </a:lnTo>
                  <a:lnTo>
                    <a:pt x="262" y="481"/>
                  </a:lnTo>
                  <a:lnTo>
                    <a:pt x="272" y="459"/>
                  </a:lnTo>
                  <a:lnTo>
                    <a:pt x="279" y="437"/>
                  </a:lnTo>
                  <a:lnTo>
                    <a:pt x="283" y="421"/>
                  </a:lnTo>
                  <a:lnTo>
                    <a:pt x="283" y="410"/>
                  </a:lnTo>
                  <a:lnTo>
                    <a:pt x="282" y="403"/>
                  </a:lnTo>
                  <a:lnTo>
                    <a:pt x="282" y="396"/>
                  </a:lnTo>
                  <a:lnTo>
                    <a:pt x="283" y="388"/>
                  </a:lnTo>
                  <a:lnTo>
                    <a:pt x="287" y="379"/>
                  </a:lnTo>
                  <a:lnTo>
                    <a:pt x="292" y="371"/>
                  </a:lnTo>
                  <a:lnTo>
                    <a:pt x="300" y="363"/>
                  </a:lnTo>
                  <a:lnTo>
                    <a:pt x="310" y="356"/>
                  </a:lnTo>
                  <a:lnTo>
                    <a:pt x="321" y="349"/>
                  </a:lnTo>
                  <a:lnTo>
                    <a:pt x="333" y="343"/>
                  </a:lnTo>
                  <a:lnTo>
                    <a:pt x="341" y="337"/>
                  </a:lnTo>
                  <a:lnTo>
                    <a:pt x="348" y="331"/>
                  </a:lnTo>
                  <a:lnTo>
                    <a:pt x="353" y="323"/>
                  </a:lnTo>
                  <a:lnTo>
                    <a:pt x="359" y="314"/>
                  </a:lnTo>
                  <a:lnTo>
                    <a:pt x="365" y="304"/>
                  </a:lnTo>
                  <a:lnTo>
                    <a:pt x="373" y="293"/>
                  </a:lnTo>
                  <a:lnTo>
                    <a:pt x="382" y="279"/>
                  </a:lnTo>
                  <a:lnTo>
                    <a:pt x="395" y="265"/>
                  </a:lnTo>
                  <a:lnTo>
                    <a:pt x="409" y="249"/>
                  </a:lnTo>
                  <a:lnTo>
                    <a:pt x="426" y="235"/>
                  </a:lnTo>
                  <a:lnTo>
                    <a:pt x="442" y="218"/>
                  </a:lnTo>
                  <a:lnTo>
                    <a:pt x="461" y="202"/>
                  </a:lnTo>
                  <a:lnTo>
                    <a:pt x="480" y="185"/>
                  </a:lnTo>
                  <a:lnTo>
                    <a:pt x="500" y="167"/>
                  </a:lnTo>
                  <a:lnTo>
                    <a:pt x="519" y="147"/>
                  </a:lnTo>
                  <a:lnTo>
                    <a:pt x="539" y="129"/>
                  </a:lnTo>
                  <a:lnTo>
                    <a:pt x="559" y="113"/>
                  </a:lnTo>
                  <a:lnTo>
                    <a:pt x="577" y="101"/>
                  </a:lnTo>
                  <a:lnTo>
                    <a:pt x="595" y="90"/>
                  </a:lnTo>
                  <a:lnTo>
                    <a:pt x="611" y="83"/>
                  </a:lnTo>
                  <a:lnTo>
                    <a:pt x="627" y="77"/>
                  </a:lnTo>
                  <a:lnTo>
                    <a:pt x="640" y="73"/>
                  </a:lnTo>
                  <a:lnTo>
                    <a:pt x="652" y="69"/>
                  </a:lnTo>
                  <a:lnTo>
                    <a:pt x="668" y="59"/>
                  </a:lnTo>
                  <a:lnTo>
                    <a:pt x="675" y="47"/>
                  </a:lnTo>
                  <a:lnTo>
                    <a:pt x="678" y="34"/>
                  </a:lnTo>
                  <a:lnTo>
                    <a:pt x="680" y="22"/>
                  </a:lnTo>
                  <a:lnTo>
                    <a:pt x="684" y="14"/>
                  </a:lnTo>
                  <a:lnTo>
                    <a:pt x="689" y="9"/>
                  </a:lnTo>
                  <a:lnTo>
                    <a:pt x="696" y="5"/>
                  </a:lnTo>
                  <a:lnTo>
                    <a:pt x="707" y="0"/>
                  </a:lnTo>
                  <a:lnTo>
                    <a:pt x="698" y="19"/>
                  </a:lnTo>
                  <a:lnTo>
                    <a:pt x="694" y="36"/>
                  </a:lnTo>
                  <a:lnTo>
                    <a:pt x="695" y="50"/>
                  </a:lnTo>
                  <a:lnTo>
                    <a:pt x="699" y="59"/>
                  </a:lnTo>
                  <a:lnTo>
                    <a:pt x="704" y="64"/>
                  </a:lnTo>
                  <a:lnTo>
                    <a:pt x="710" y="61"/>
                  </a:lnTo>
                  <a:lnTo>
                    <a:pt x="714" y="50"/>
                  </a:lnTo>
                  <a:lnTo>
                    <a:pt x="717" y="32"/>
                  </a:lnTo>
                  <a:lnTo>
                    <a:pt x="719" y="21"/>
                  </a:lnTo>
                  <a:lnTo>
                    <a:pt x="723" y="13"/>
                  </a:lnTo>
                  <a:lnTo>
                    <a:pt x="730" y="6"/>
                  </a:lnTo>
                  <a:lnTo>
                    <a:pt x="738" y="3"/>
                  </a:lnTo>
                  <a:lnTo>
                    <a:pt x="732" y="18"/>
                  </a:lnTo>
                  <a:lnTo>
                    <a:pt x="731" y="38"/>
                  </a:lnTo>
                  <a:lnTo>
                    <a:pt x="734" y="55"/>
                  </a:lnTo>
                  <a:lnTo>
                    <a:pt x="741" y="66"/>
                  </a:lnTo>
                  <a:lnTo>
                    <a:pt x="758" y="71"/>
                  </a:lnTo>
                  <a:lnTo>
                    <a:pt x="774" y="73"/>
                  </a:lnTo>
                  <a:lnTo>
                    <a:pt x="789" y="72"/>
                  </a:lnTo>
                  <a:lnTo>
                    <a:pt x="802" y="70"/>
                  </a:lnTo>
                  <a:lnTo>
                    <a:pt x="815" y="66"/>
                  </a:lnTo>
                  <a:lnTo>
                    <a:pt x="826" y="61"/>
                  </a:lnTo>
                  <a:lnTo>
                    <a:pt x="836" y="56"/>
                  </a:lnTo>
                  <a:lnTo>
                    <a:pt x="846" y="52"/>
                  </a:lnTo>
                  <a:lnTo>
                    <a:pt x="839" y="61"/>
                  </a:lnTo>
                  <a:lnTo>
                    <a:pt x="833" y="67"/>
                  </a:lnTo>
                  <a:lnTo>
                    <a:pt x="826" y="73"/>
                  </a:lnTo>
                  <a:lnTo>
                    <a:pt x="819" y="78"/>
                  </a:lnTo>
                  <a:lnTo>
                    <a:pt x="809" y="81"/>
                  </a:lnTo>
                  <a:lnTo>
                    <a:pt x="798" y="83"/>
                  </a:lnTo>
                  <a:lnTo>
                    <a:pt x="784" y="83"/>
                  </a:lnTo>
                  <a:lnTo>
                    <a:pt x="767" y="82"/>
                  </a:lnTo>
                  <a:lnTo>
                    <a:pt x="757" y="81"/>
                  </a:lnTo>
                  <a:lnTo>
                    <a:pt x="746" y="80"/>
                  </a:lnTo>
                  <a:lnTo>
                    <a:pt x="736" y="79"/>
                  </a:lnTo>
                  <a:lnTo>
                    <a:pt x="724" y="79"/>
                  </a:lnTo>
                  <a:lnTo>
                    <a:pt x="711" y="79"/>
                  </a:lnTo>
                  <a:lnTo>
                    <a:pt x="699" y="80"/>
                  </a:lnTo>
                  <a:lnTo>
                    <a:pt x="686" y="82"/>
                  </a:lnTo>
                  <a:lnTo>
                    <a:pt x="671" y="85"/>
                  </a:lnTo>
                  <a:lnTo>
                    <a:pt x="657" y="89"/>
                  </a:lnTo>
                  <a:lnTo>
                    <a:pt x="641" y="95"/>
                  </a:lnTo>
                  <a:lnTo>
                    <a:pt x="626" y="101"/>
                  </a:lnTo>
                  <a:lnTo>
                    <a:pt x="610" y="109"/>
                  </a:lnTo>
                  <a:lnTo>
                    <a:pt x="594" y="119"/>
                  </a:lnTo>
                  <a:lnTo>
                    <a:pt x="576" y="131"/>
                  </a:lnTo>
                  <a:lnTo>
                    <a:pt x="559" y="144"/>
                  </a:lnTo>
                  <a:lnTo>
                    <a:pt x="541" y="160"/>
                  </a:lnTo>
                  <a:lnTo>
                    <a:pt x="524" y="176"/>
                  </a:lnTo>
                  <a:lnTo>
                    <a:pt x="507" y="192"/>
                  </a:lnTo>
                  <a:lnTo>
                    <a:pt x="492" y="207"/>
                  </a:lnTo>
                  <a:lnTo>
                    <a:pt x="476" y="221"/>
                  </a:lnTo>
                  <a:lnTo>
                    <a:pt x="462" y="237"/>
                  </a:lnTo>
                  <a:lnTo>
                    <a:pt x="447" y="251"/>
                  </a:lnTo>
                  <a:lnTo>
                    <a:pt x="433" y="267"/>
                  </a:lnTo>
                  <a:lnTo>
                    <a:pt x="419" y="283"/>
                  </a:lnTo>
                  <a:lnTo>
                    <a:pt x="406" y="301"/>
                  </a:lnTo>
                  <a:lnTo>
                    <a:pt x="392" y="318"/>
                  </a:lnTo>
                  <a:lnTo>
                    <a:pt x="379" y="337"/>
                  </a:lnTo>
                  <a:lnTo>
                    <a:pt x="365" y="358"/>
                  </a:lnTo>
                  <a:lnTo>
                    <a:pt x="350" y="380"/>
                  </a:lnTo>
                  <a:lnTo>
                    <a:pt x="336" y="404"/>
                  </a:lnTo>
                  <a:lnTo>
                    <a:pt x="320" y="430"/>
                  </a:lnTo>
                  <a:lnTo>
                    <a:pt x="305" y="458"/>
                  </a:lnTo>
                  <a:lnTo>
                    <a:pt x="276" y="509"/>
                  </a:lnTo>
                  <a:lnTo>
                    <a:pt x="252" y="547"/>
                  </a:lnTo>
                  <a:lnTo>
                    <a:pt x="234" y="575"/>
                  </a:lnTo>
                  <a:lnTo>
                    <a:pt x="219" y="594"/>
                  </a:lnTo>
                  <a:lnTo>
                    <a:pt x="208" y="607"/>
                  </a:lnTo>
                  <a:lnTo>
                    <a:pt x="196" y="617"/>
                  </a:lnTo>
                  <a:lnTo>
                    <a:pt x="187" y="625"/>
                  </a:lnTo>
                  <a:lnTo>
                    <a:pt x="176" y="634"/>
                  </a:lnTo>
                  <a:lnTo>
                    <a:pt x="171" y="639"/>
                  </a:lnTo>
                  <a:lnTo>
                    <a:pt x="163" y="646"/>
                  </a:lnTo>
                  <a:lnTo>
                    <a:pt x="156" y="656"/>
                  </a:lnTo>
                  <a:lnTo>
                    <a:pt x="146" y="667"/>
                  </a:lnTo>
                  <a:lnTo>
                    <a:pt x="136" y="678"/>
                  </a:lnTo>
                  <a:lnTo>
                    <a:pt x="124" y="692"/>
                  </a:lnTo>
                  <a:lnTo>
                    <a:pt x="112" y="704"/>
                  </a:lnTo>
                  <a:lnTo>
                    <a:pt x="99" y="717"/>
                  </a:lnTo>
                  <a:lnTo>
                    <a:pt x="86" y="728"/>
                  </a:lnTo>
                  <a:lnTo>
                    <a:pt x="73" y="738"/>
                  </a:lnTo>
                  <a:lnTo>
                    <a:pt x="60" y="747"/>
                  </a:lnTo>
                  <a:lnTo>
                    <a:pt x="47" y="753"/>
                  </a:lnTo>
                  <a:lnTo>
                    <a:pt x="34" y="757"/>
                  </a:lnTo>
                  <a:lnTo>
                    <a:pt x="22" y="758"/>
                  </a:lnTo>
                  <a:lnTo>
                    <a:pt x="11" y="756"/>
                  </a:lnTo>
                  <a:lnTo>
                    <a:pt x="0" y="750"/>
                  </a:lnTo>
                  <a:lnTo>
                    <a:pt x="0" y="746"/>
                  </a:lnTo>
                  <a:lnTo>
                    <a:pt x="4" y="738"/>
                  </a:lnTo>
                  <a:lnTo>
                    <a:pt x="9" y="731"/>
                  </a:lnTo>
                  <a:lnTo>
                    <a:pt x="11" y="72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70" name="Google Shape;70;p47"/>
            <p:cNvSpPr/>
            <p:nvPr/>
          </p:nvSpPr>
          <p:spPr>
            <a:xfrm>
              <a:off x="787" y="4105"/>
              <a:ext cx="60" cy="73"/>
            </a:xfrm>
            <a:custGeom>
              <a:rect b="b" l="l" r="r" t="t"/>
              <a:pathLst>
                <a:path extrusionOk="0" h="219" w="178">
                  <a:moveTo>
                    <a:pt x="156" y="9"/>
                  </a:moveTo>
                  <a:lnTo>
                    <a:pt x="150" y="4"/>
                  </a:lnTo>
                  <a:lnTo>
                    <a:pt x="142" y="1"/>
                  </a:lnTo>
                  <a:lnTo>
                    <a:pt x="133" y="0"/>
                  </a:lnTo>
                  <a:lnTo>
                    <a:pt x="125" y="0"/>
                  </a:lnTo>
                  <a:lnTo>
                    <a:pt x="116" y="3"/>
                  </a:lnTo>
                  <a:lnTo>
                    <a:pt x="107" y="6"/>
                  </a:lnTo>
                  <a:lnTo>
                    <a:pt x="97" y="12"/>
                  </a:lnTo>
                  <a:lnTo>
                    <a:pt x="88" y="20"/>
                  </a:lnTo>
                  <a:lnTo>
                    <a:pt x="80" y="28"/>
                  </a:lnTo>
                  <a:lnTo>
                    <a:pt x="70" y="37"/>
                  </a:lnTo>
                  <a:lnTo>
                    <a:pt x="61" y="48"/>
                  </a:lnTo>
                  <a:lnTo>
                    <a:pt x="53" y="58"/>
                  </a:lnTo>
                  <a:lnTo>
                    <a:pt x="45" y="67"/>
                  </a:lnTo>
                  <a:lnTo>
                    <a:pt x="37" y="76"/>
                  </a:lnTo>
                  <a:lnTo>
                    <a:pt x="30" y="84"/>
                  </a:lnTo>
                  <a:lnTo>
                    <a:pt x="25" y="89"/>
                  </a:lnTo>
                  <a:lnTo>
                    <a:pt x="20" y="93"/>
                  </a:lnTo>
                  <a:lnTo>
                    <a:pt x="15" y="98"/>
                  </a:lnTo>
                  <a:lnTo>
                    <a:pt x="10" y="103"/>
                  </a:lnTo>
                  <a:lnTo>
                    <a:pt x="5" y="109"/>
                  </a:lnTo>
                  <a:lnTo>
                    <a:pt x="1" y="116"/>
                  </a:lnTo>
                  <a:lnTo>
                    <a:pt x="0" y="123"/>
                  </a:lnTo>
                  <a:lnTo>
                    <a:pt x="0" y="131"/>
                  </a:lnTo>
                  <a:lnTo>
                    <a:pt x="3" y="139"/>
                  </a:lnTo>
                  <a:lnTo>
                    <a:pt x="7" y="148"/>
                  </a:lnTo>
                  <a:lnTo>
                    <a:pt x="13" y="156"/>
                  </a:lnTo>
                  <a:lnTo>
                    <a:pt x="17" y="164"/>
                  </a:lnTo>
                  <a:lnTo>
                    <a:pt x="22" y="172"/>
                  </a:lnTo>
                  <a:lnTo>
                    <a:pt x="28" y="180"/>
                  </a:lnTo>
                  <a:lnTo>
                    <a:pt x="34" y="186"/>
                  </a:lnTo>
                  <a:lnTo>
                    <a:pt x="42" y="192"/>
                  </a:lnTo>
                  <a:lnTo>
                    <a:pt x="50" y="197"/>
                  </a:lnTo>
                  <a:lnTo>
                    <a:pt x="53" y="203"/>
                  </a:lnTo>
                  <a:lnTo>
                    <a:pt x="58" y="208"/>
                  </a:lnTo>
                  <a:lnTo>
                    <a:pt x="63" y="213"/>
                  </a:lnTo>
                  <a:lnTo>
                    <a:pt x="68" y="215"/>
                  </a:lnTo>
                  <a:lnTo>
                    <a:pt x="74" y="216"/>
                  </a:lnTo>
                  <a:lnTo>
                    <a:pt x="79" y="215"/>
                  </a:lnTo>
                  <a:lnTo>
                    <a:pt x="82" y="212"/>
                  </a:lnTo>
                  <a:lnTo>
                    <a:pt x="83" y="206"/>
                  </a:lnTo>
                  <a:lnTo>
                    <a:pt x="86" y="212"/>
                  </a:lnTo>
                  <a:lnTo>
                    <a:pt x="91" y="216"/>
                  </a:lnTo>
                  <a:lnTo>
                    <a:pt x="96" y="218"/>
                  </a:lnTo>
                  <a:lnTo>
                    <a:pt x="101" y="219"/>
                  </a:lnTo>
                  <a:lnTo>
                    <a:pt x="107" y="219"/>
                  </a:lnTo>
                  <a:lnTo>
                    <a:pt x="110" y="216"/>
                  </a:lnTo>
                  <a:lnTo>
                    <a:pt x="112" y="212"/>
                  </a:lnTo>
                  <a:lnTo>
                    <a:pt x="112" y="204"/>
                  </a:lnTo>
                  <a:lnTo>
                    <a:pt x="119" y="211"/>
                  </a:lnTo>
                  <a:lnTo>
                    <a:pt x="125" y="211"/>
                  </a:lnTo>
                  <a:lnTo>
                    <a:pt x="129" y="205"/>
                  </a:lnTo>
                  <a:lnTo>
                    <a:pt x="129" y="197"/>
                  </a:lnTo>
                  <a:lnTo>
                    <a:pt x="135" y="195"/>
                  </a:lnTo>
                  <a:lnTo>
                    <a:pt x="139" y="180"/>
                  </a:lnTo>
                  <a:lnTo>
                    <a:pt x="141" y="160"/>
                  </a:lnTo>
                  <a:lnTo>
                    <a:pt x="141" y="144"/>
                  </a:lnTo>
                  <a:lnTo>
                    <a:pt x="144" y="131"/>
                  </a:lnTo>
                  <a:lnTo>
                    <a:pt x="149" y="118"/>
                  </a:lnTo>
                  <a:lnTo>
                    <a:pt x="154" y="106"/>
                  </a:lnTo>
                  <a:lnTo>
                    <a:pt x="160" y="95"/>
                  </a:lnTo>
                  <a:lnTo>
                    <a:pt x="165" y="85"/>
                  </a:lnTo>
                  <a:lnTo>
                    <a:pt x="171" y="75"/>
                  </a:lnTo>
                  <a:lnTo>
                    <a:pt x="175" y="66"/>
                  </a:lnTo>
                  <a:lnTo>
                    <a:pt x="178" y="57"/>
                  </a:lnTo>
                  <a:lnTo>
                    <a:pt x="178" y="46"/>
                  </a:lnTo>
                  <a:lnTo>
                    <a:pt x="175" y="35"/>
                  </a:lnTo>
                  <a:lnTo>
                    <a:pt x="167" y="23"/>
                  </a:lnTo>
                  <a:lnTo>
                    <a:pt x="156" y="9"/>
                  </a:lnTo>
                  <a:close/>
                </a:path>
              </a:pathLst>
            </a:custGeom>
            <a:solidFill>
              <a:srgbClr val="C68C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71" name="Google Shape;71;p47"/>
            <p:cNvSpPr/>
            <p:nvPr/>
          </p:nvSpPr>
          <p:spPr>
            <a:xfrm>
              <a:off x="789" y="4110"/>
              <a:ext cx="44" cy="40"/>
            </a:xfrm>
            <a:custGeom>
              <a:rect b="b" l="l" r="r" t="t"/>
              <a:pathLst>
                <a:path extrusionOk="0" h="119" w="129">
                  <a:moveTo>
                    <a:pt x="88" y="0"/>
                  </a:moveTo>
                  <a:lnTo>
                    <a:pt x="80" y="8"/>
                  </a:lnTo>
                  <a:lnTo>
                    <a:pt x="70" y="17"/>
                  </a:lnTo>
                  <a:lnTo>
                    <a:pt x="61" y="28"/>
                  </a:lnTo>
                  <a:lnTo>
                    <a:pt x="53" y="38"/>
                  </a:lnTo>
                  <a:lnTo>
                    <a:pt x="45" y="47"/>
                  </a:lnTo>
                  <a:lnTo>
                    <a:pt x="37" y="56"/>
                  </a:lnTo>
                  <a:lnTo>
                    <a:pt x="30" y="64"/>
                  </a:lnTo>
                  <a:lnTo>
                    <a:pt x="25" y="69"/>
                  </a:lnTo>
                  <a:lnTo>
                    <a:pt x="20" y="73"/>
                  </a:lnTo>
                  <a:lnTo>
                    <a:pt x="15" y="78"/>
                  </a:lnTo>
                  <a:lnTo>
                    <a:pt x="10" y="83"/>
                  </a:lnTo>
                  <a:lnTo>
                    <a:pt x="5" y="89"/>
                  </a:lnTo>
                  <a:lnTo>
                    <a:pt x="1" y="96"/>
                  </a:lnTo>
                  <a:lnTo>
                    <a:pt x="0" y="103"/>
                  </a:lnTo>
                  <a:lnTo>
                    <a:pt x="0" y="111"/>
                  </a:lnTo>
                  <a:lnTo>
                    <a:pt x="3" y="119"/>
                  </a:lnTo>
                  <a:lnTo>
                    <a:pt x="5" y="110"/>
                  </a:lnTo>
                  <a:lnTo>
                    <a:pt x="10" y="103"/>
                  </a:lnTo>
                  <a:lnTo>
                    <a:pt x="16" y="98"/>
                  </a:lnTo>
                  <a:lnTo>
                    <a:pt x="23" y="94"/>
                  </a:lnTo>
                  <a:lnTo>
                    <a:pt x="27" y="91"/>
                  </a:lnTo>
                  <a:lnTo>
                    <a:pt x="30" y="89"/>
                  </a:lnTo>
                  <a:lnTo>
                    <a:pt x="33" y="88"/>
                  </a:lnTo>
                  <a:lnTo>
                    <a:pt x="37" y="87"/>
                  </a:lnTo>
                  <a:lnTo>
                    <a:pt x="41" y="87"/>
                  </a:lnTo>
                  <a:lnTo>
                    <a:pt x="45" y="89"/>
                  </a:lnTo>
                  <a:lnTo>
                    <a:pt x="50" y="94"/>
                  </a:lnTo>
                  <a:lnTo>
                    <a:pt x="56" y="100"/>
                  </a:lnTo>
                  <a:lnTo>
                    <a:pt x="52" y="91"/>
                  </a:lnTo>
                  <a:lnTo>
                    <a:pt x="50" y="81"/>
                  </a:lnTo>
                  <a:lnTo>
                    <a:pt x="49" y="72"/>
                  </a:lnTo>
                  <a:lnTo>
                    <a:pt x="50" y="63"/>
                  </a:lnTo>
                  <a:lnTo>
                    <a:pt x="52" y="69"/>
                  </a:lnTo>
                  <a:lnTo>
                    <a:pt x="55" y="75"/>
                  </a:lnTo>
                  <a:lnTo>
                    <a:pt x="60" y="81"/>
                  </a:lnTo>
                  <a:lnTo>
                    <a:pt x="65" y="87"/>
                  </a:lnTo>
                  <a:lnTo>
                    <a:pt x="70" y="93"/>
                  </a:lnTo>
                  <a:lnTo>
                    <a:pt x="77" y="99"/>
                  </a:lnTo>
                  <a:lnTo>
                    <a:pt x="84" y="103"/>
                  </a:lnTo>
                  <a:lnTo>
                    <a:pt x="90" y="107"/>
                  </a:lnTo>
                  <a:lnTo>
                    <a:pt x="85" y="97"/>
                  </a:lnTo>
                  <a:lnTo>
                    <a:pt x="78" y="81"/>
                  </a:lnTo>
                  <a:lnTo>
                    <a:pt x="71" y="65"/>
                  </a:lnTo>
                  <a:lnTo>
                    <a:pt x="69" y="51"/>
                  </a:lnTo>
                  <a:lnTo>
                    <a:pt x="70" y="44"/>
                  </a:lnTo>
                  <a:lnTo>
                    <a:pt x="74" y="43"/>
                  </a:lnTo>
                  <a:lnTo>
                    <a:pt x="78" y="48"/>
                  </a:lnTo>
                  <a:lnTo>
                    <a:pt x="83" y="60"/>
                  </a:lnTo>
                  <a:lnTo>
                    <a:pt x="86" y="66"/>
                  </a:lnTo>
                  <a:lnTo>
                    <a:pt x="89" y="71"/>
                  </a:lnTo>
                  <a:lnTo>
                    <a:pt x="94" y="75"/>
                  </a:lnTo>
                  <a:lnTo>
                    <a:pt x="100" y="79"/>
                  </a:lnTo>
                  <a:lnTo>
                    <a:pt x="108" y="82"/>
                  </a:lnTo>
                  <a:lnTo>
                    <a:pt x="115" y="84"/>
                  </a:lnTo>
                  <a:lnTo>
                    <a:pt x="122" y="86"/>
                  </a:lnTo>
                  <a:lnTo>
                    <a:pt x="129" y="86"/>
                  </a:lnTo>
                  <a:lnTo>
                    <a:pt x="122" y="81"/>
                  </a:lnTo>
                  <a:lnTo>
                    <a:pt x="113" y="74"/>
                  </a:lnTo>
                  <a:lnTo>
                    <a:pt x="102" y="64"/>
                  </a:lnTo>
                  <a:lnTo>
                    <a:pt x="93" y="51"/>
                  </a:lnTo>
                  <a:lnTo>
                    <a:pt x="86" y="39"/>
                  </a:lnTo>
                  <a:lnTo>
                    <a:pt x="82" y="25"/>
                  </a:lnTo>
                  <a:lnTo>
                    <a:pt x="82" y="12"/>
                  </a:lnTo>
                  <a:lnTo>
                    <a:pt x="88"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72" name="Google Shape;72;p47"/>
            <p:cNvSpPr/>
            <p:nvPr/>
          </p:nvSpPr>
          <p:spPr>
            <a:xfrm>
              <a:off x="802" y="4160"/>
              <a:ext cx="11" cy="17"/>
            </a:xfrm>
            <a:custGeom>
              <a:rect b="b" l="l" r="r" t="t"/>
              <a:pathLst>
                <a:path extrusionOk="0" h="50" w="33">
                  <a:moveTo>
                    <a:pt x="33" y="40"/>
                  </a:moveTo>
                  <a:lnTo>
                    <a:pt x="32" y="46"/>
                  </a:lnTo>
                  <a:lnTo>
                    <a:pt x="29" y="49"/>
                  </a:lnTo>
                  <a:lnTo>
                    <a:pt x="24" y="50"/>
                  </a:lnTo>
                  <a:lnTo>
                    <a:pt x="18" y="49"/>
                  </a:lnTo>
                  <a:lnTo>
                    <a:pt x="13" y="47"/>
                  </a:lnTo>
                  <a:lnTo>
                    <a:pt x="8" y="42"/>
                  </a:lnTo>
                  <a:lnTo>
                    <a:pt x="3" y="37"/>
                  </a:lnTo>
                  <a:lnTo>
                    <a:pt x="0" y="31"/>
                  </a:lnTo>
                  <a:lnTo>
                    <a:pt x="0" y="19"/>
                  </a:lnTo>
                  <a:lnTo>
                    <a:pt x="4" y="9"/>
                  </a:lnTo>
                  <a:lnTo>
                    <a:pt x="11" y="2"/>
                  </a:lnTo>
                  <a:lnTo>
                    <a:pt x="19" y="0"/>
                  </a:lnTo>
                  <a:lnTo>
                    <a:pt x="26" y="3"/>
                  </a:lnTo>
                  <a:lnTo>
                    <a:pt x="29" y="13"/>
                  </a:lnTo>
                  <a:lnTo>
                    <a:pt x="31" y="26"/>
                  </a:lnTo>
                  <a:lnTo>
                    <a:pt x="33" y="4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73" name="Google Shape;73;p47"/>
            <p:cNvSpPr/>
            <p:nvPr/>
          </p:nvSpPr>
          <p:spPr>
            <a:xfrm>
              <a:off x="822" y="4159"/>
              <a:ext cx="6" cy="16"/>
            </a:xfrm>
            <a:custGeom>
              <a:rect b="b" l="l" r="r" t="t"/>
              <a:pathLst>
                <a:path extrusionOk="0" h="47" w="19">
                  <a:moveTo>
                    <a:pt x="19" y="33"/>
                  </a:moveTo>
                  <a:lnTo>
                    <a:pt x="19" y="41"/>
                  </a:lnTo>
                  <a:lnTo>
                    <a:pt x="15" y="47"/>
                  </a:lnTo>
                  <a:lnTo>
                    <a:pt x="9" y="47"/>
                  </a:lnTo>
                  <a:lnTo>
                    <a:pt x="2" y="40"/>
                  </a:lnTo>
                  <a:lnTo>
                    <a:pt x="1" y="28"/>
                  </a:lnTo>
                  <a:lnTo>
                    <a:pt x="0" y="16"/>
                  </a:lnTo>
                  <a:lnTo>
                    <a:pt x="2" y="4"/>
                  </a:lnTo>
                  <a:lnTo>
                    <a:pt x="7" y="0"/>
                  </a:lnTo>
                  <a:lnTo>
                    <a:pt x="14" y="4"/>
                  </a:lnTo>
                  <a:lnTo>
                    <a:pt x="18" y="12"/>
                  </a:lnTo>
                  <a:lnTo>
                    <a:pt x="19" y="24"/>
                  </a:lnTo>
                  <a:lnTo>
                    <a:pt x="19"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74" name="Google Shape;74;p47"/>
            <p:cNvSpPr/>
            <p:nvPr/>
          </p:nvSpPr>
          <p:spPr>
            <a:xfrm>
              <a:off x="815" y="4162"/>
              <a:ext cx="10" cy="15"/>
            </a:xfrm>
            <a:custGeom>
              <a:rect b="b" l="l" r="r" t="t"/>
              <a:pathLst>
                <a:path extrusionOk="0" h="45" w="29">
                  <a:moveTo>
                    <a:pt x="29" y="30"/>
                  </a:moveTo>
                  <a:lnTo>
                    <a:pt x="29" y="38"/>
                  </a:lnTo>
                  <a:lnTo>
                    <a:pt x="27" y="42"/>
                  </a:lnTo>
                  <a:lnTo>
                    <a:pt x="24" y="45"/>
                  </a:lnTo>
                  <a:lnTo>
                    <a:pt x="18" y="45"/>
                  </a:lnTo>
                  <a:lnTo>
                    <a:pt x="13" y="44"/>
                  </a:lnTo>
                  <a:lnTo>
                    <a:pt x="8" y="42"/>
                  </a:lnTo>
                  <a:lnTo>
                    <a:pt x="3" y="38"/>
                  </a:lnTo>
                  <a:lnTo>
                    <a:pt x="0" y="32"/>
                  </a:lnTo>
                  <a:lnTo>
                    <a:pt x="3" y="14"/>
                  </a:lnTo>
                  <a:lnTo>
                    <a:pt x="9" y="0"/>
                  </a:lnTo>
                  <a:lnTo>
                    <a:pt x="18" y="2"/>
                  </a:lnTo>
                  <a:lnTo>
                    <a:pt x="29" y="3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75" name="Google Shape;75;p47"/>
            <p:cNvSpPr/>
            <p:nvPr/>
          </p:nvSpPr>
          <p:spPr>
            <a:xfrm>
              <a:off x="808" y="4053"/>
              <a:ext cx="40" cy="78"/>
            </a:xfrm>
            <a:custGeom>
              <a:rect b="b" l="l" r="r" t="t"/>
              <a:pathLst>
                <a:path extrusionOk="0" h="223" w="124">
                  <a:moveTo>
                    <a:pt x="64" y="0"/>
                  </a:moveTo>
                  <a:lnTo>
                    <a:pt x="53" y="1"/>
                  </a:lnTo>
                  <a:lnTo>
                    <a:pt x="41" y="2"/>
                  </a:lnTo>
                  <a:lnTo>
                    <a:pt x="30" y="5"/>
                  </a:lnTo>
                  <a:lnTo>
                    <a:pt x="20" y="10"/>
                  </a:lnTo>
                  <a:lnTo>
                    <a:pt x="11" y="16"/>
                  </a:lnTo>
                  <a:lnTo>
                    <a:pt x="5" y="24"/>
                  </a:lnTo>
                  <a:lnTo>
                    <a:pt x="1" y="34"/>
                  </a:lnTo>
                  <a:lnTo>
                    <a:pt x="0" y="46"/>
                  </a:lnTo>
                  <a:lnTo>
                    <a:pt x="4" y="74"/>
                  </a:lnTo>
                  <a:lnTo>
                    <a:pt x="9" y="102"/>
                  </a:lnTo>
                  <a:lnTo>
                    <a:pt x="16" y="126"/>
                  </a:lnTo>
                  <a:lnTo>
                    <a:pt x="18" y="144"/>
                  </a:lnTo>
                  <a:lnTo>
                    <a:pt x="18" y="152"/>
                  </a:lnTo>
                  <a:lnTo>
                    <a:pt x="19" y="163"/>
                  </a:lnTo>
                  <a:lnTo>
                    <a:pt x="21" y="175"/>
                  </a:lnTo>
                  <a:lnTo>
                    <a:pt x="26" y="188"/>
                  </a:lnTo>
                  <a:lnTo>
                    <a:pt x="32" y="200"/>
                  </a:lnTo>
                  <a:lnTo>
                    <a:pt x="42" y="211"/>
                  </a:lnTo>
                  <a:lnTo>
                    <a:pt x="56" y="219"/>
                  </a:lnTo>
                  <a:lnTo>
                    <a:pt x="73" y="223"/>
                  </a:lnTo>
                  <a:lnTo>
                    <a:pt x="91" y="223"/>
                  </a:lnTo>
                  <a:lnTo>
                    <a:pt x="104" y="220"/>
                  </a:lnTo>
                  <a:lnTo>
                    <a:pt x="113" y="215"/>
                  </a:lnTo>
                  <a:lnTo>
                    <a:pt x="118" y="207"/>
                  </a:lnTo>
                  <a:lnTo>
                    <a:pt x="121" y="197"/>
                  </a:lnTo>
                  <a:lnTo>
                    <a:pt x="122" y="186"/>
                  </a:lnTo>
                  <a:lnTo>
                    <a:pt x="122" y="175"/>
                  </a:lnTo>
                  <a:lnTo>
                    <a:pt x="122" y="164"/>
                  </a:lnTo>
                  <a:lnTo>
                    <a:pt x="122" y="139"/>
                  </a:lnTo>
                  <a:lnTo>
                    <a:pt x="122" y="109"/>
                  </a:lnTo>
                  <a:lnTo>
                    <a:pt x="123" y="82"/>
                  </a:lnTo>
                  <a:lnTo>
                    <a:pt x="124" y="61"/>
                  </a:lnTo>
                  <a:lnTo>
                    <a:pt x="124" y="52"/>
                  </a:lnTo>
                  <a:lnTo>
                    <a:pt x="121" y="43"/>
                  </a:lnTo>
                  <a:lnTo>
                    <a:pt x="116" y="33"/>
                  </a:lnTo>
                  <a:lnTo>
                    <a:pt x="109" y="22"/>
                  </a:lnTo>
                  <a:lnTo>
                    <a:pt x="100" y="13"/>
                  </a:lnTo>
                  <a:lnTo>
                    <a:pt x="90" y="6"/>
                  </a:lnTo>
                  <a:lnTo>
                    <a:pt x="77" y="2"/>
                  </a:lnTo>
                  <a:lnTo>
                    <a:pt x="64" y="0"/>
                  </a:lnTo>
                  <a:close/>
                </a:path>
              </a:pathLst>
            </a:custGeom>
            <a:solidFill>
              <a:srgbClr val="C68C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76" name="Google Shape;76;p47"/>
            <p:cNvSpPr/>
            <p:nvPr/>
          </p:nvSpPr>
          <p:spPr>
            <a:xfrm>
              <a:off x="808" y="4052"/>
              <a:ext cx="25" cy="78"/>
            </a:xfrm>
            <a:custGeom>
              <a:rect b="b" l="l" r="r" t="t"/>
              <a:pathLst>
                <a:path extrusionOk="0" h="223" w="73">
                  <a:moveTo>
                    <a:pt x="73" y="223"/>
                  </a:moveTo>
                  <a:lnTo>
                    <a:pt x="56" y="219"/>
                  </a:lnTo>
                  <a:lnTo>
                    <a:pt x="42" y="211"/>
                  </a:lnTo>
                  <a:lnTo>
                    <a:pt x="32" y="200"/>
                  </a:lnTo>
                  <a:lnTo>
                    <a:pt x="26" y="188"/>
                  </a:lnTo>
                  <a:lnTo>
                    <a:pt x="21" y="175"/>
                  </a:lnTo>
                  <a:lnTo>
                    <a:pt x="19" y="163"/>
                  </a:lnTo>
                  <a:lnTo>
                    <a:pt x="18" y="152"/>
                  </a:lnTo>
                  <a:lnTo>
                    <a:pt x="18" y="144"/>
                  </a:lnTo>
                  <a:lnTo>
                    <a:pt x="16" y="126"/>
                  </a:lnTo>
                  <a:lnTo>
                    <a:pt x="9" y="102"/>
                  </a:lnTo>
                  <a:lnTo>
                    <a:pt x="4" y="74"/>
                  </a:lnTo>
                  <a:lnTo>
                    <a:pt x="0" y="46"/>
                  </a:lnTo>
                  <a:lnTo>
                    <a:pt x="1" y="34"/>
                  </a:lnTo>
                  <a:lnTo>
                    <a:pt x="5" y="24"/>
                  </a:lnTo>
                  <a:lnTo>
                    <a:pt x="11" y="16"/>
                  </a:lnTo>
                  <a:lnTo>
                    <a:pt x="20" y="10"/>
                  </a:lnTo>
                  <a:lnTo>
                    <a:pt x="30" y="5"/>
                  </a:lnTo>
                  <a:lnTo>
                    <a:pt x="41" y="2"/>
                  </a:lnTo>
                  <a:lnTo>
                    <a:pt x="53" y="1"/>
                  </a:lnTo>
                  <a:lnTo>
                    <a:pt x="64" y="0"/>
                  </a:lnTo>
                  <a:lnTo>
                    <a:pt x="55" y="3"/>
                  </a:lnTo>
                  <a:lnTo>
                    <a:pt x="47" y="7"/>
                  </a:lnTo>
                  <a:lnTo>
                    <a:pt x="38" y="11"/>
                  </a:lnTo>
                  <a:lnTo>
                    <a:pt x="32" y="17"/>
                  </a:lnTo>
                  <a:lnTo>
                    <a:pt x="27" y="24"/>
                  </a:lnTo>
                  <a:lnTo>
                    <a:pt x="25" y="31"/>
                  </a:lnTo>
                  <a:lnTo>
                    <a:pt x="25" y="41"/>
                  </a:lnTo>
                  <a:lnTo>
                    <a:pt x="28" y="50"/>
                  </a:lnTo>
                  <a:lnTo>
                    <a:pt x="31" y="65"/>
                  </a:lnTo>
                  <a:lnTo>
                    <a:pt x="28" y="74"/>
                  </a:lnTo>
                  <a:lnTo>
                    <a:pt x="25" y="82"/>
                  </a:lnTo>
                  <a:lnTo>
                    <a:pt x="29" y="98"/>
                  </a:lnTo>
                  <a:lnTo>
                    <a:pt x="32" y="109"/>
                  </a:lnTo>
                  <a:lnTo>
                    <a:pt x="32" y="123"/>
                  </a:lnTo>
                  <a:lnTo>
                    <a:pt x="31" y="140"/>
                  </a:lnTo>
                  <a:lnTo>
                    <a:pt x="31" y="156"/>
                  </a:lnTo>
                  <a:lnTo>
                    <a:pt x="33" y="174"/>
                  </a:lnTo>
                  <a:lnTo>
                    <a:pt x="39" y="191"/>
                  </a:lnTo>
                  <a:lnTo>
                    <a:pt x="52" y="208"/>
                  </a:lnTo>
                  <a:lnTo>
                    <a:pt x="73" y="22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77" name="Google Shape;77;p47"/>
            <p:cNvSpPr/>
            <p:nvPr/>
          </p:nvSpPr>
          <p:spPr>
            <a:xfrm>
              <a:off x="807" y="3990"/>
              <a:ext cx="82" cy="84"/>
            </a:xfrm>
            <a:custGeom>
              <a:rect b="b" l="l" r="r" t="t"/>
              <a:pathLst>
                <a:path extrusionOk="0" h="251" w="242">
                  <a:moveTo>
                    <a:pt x="22" y="251"/>
                  </a:moveTo>
                  <a:lnTo>
                    <a:pt x="10" y="240"/>
                  </a:lnTo>
                  <a:lnTo>
                    <a:pt x="4" y="230"/>
                  </a:lnTo>
                  <a:lnTo>
                    <a:pt x="0" y="218"/>
                  </a:lnTo>
                  <a:lnTo>
                    <a:pt x="0" y="207"/>
                  </a:lnTo>
                  <a:lnTo>
                    <a:pt x="1" y="197"/>
                  </a:lnTo>
                  <a:lnTo>
                    <a:pt x="5" y="186"/>
                  </a:lnTo>
                  <a:lnTo>
                    <a:pt x="10" y="176"/>
                  </a:lnTo>
                  <a:lnTo>
                    <a:pt x="15" y="167"/>
                  </a:lnTo>
                  <a:lnTo>
                    <a:pt x="23" y="155"/>
                  </a:lnTo>
                  <a:lnTo>
                    <a:pt x="34" y="141"/>
                  </a:lnTo>
                  <a:lnTo>
                    <a:pt x="46" y="123"/>
                  </a:lnTo>
                  <a:lnTo>
                    <a:pt x="61" y="106"/>
                  </a:lnTo>
                  <a:lnTo>
                    <a:pt x="75" y="88"/>
                  </a:lnTo>
                  <a:lnTo>
                    <a:pt x="91" y="71"/>
                  </a:lnTo>
                  <a:lnTo>
                    <a:pt x="105" y="55"/>
                  </a:lnTo>
                  <a:lnTo>
                    <a:pt x="118" y="43"/>
                  </a:lnTo>
                  <a:lnTo>
                    <a:pt x="129" y="33"/>
                  </a:lnTo>
                  <a:lnTo>
                    <a:pt x="140" y="22"/>
                  </a:lnTo>
                  <a:lnTo>
                    <a:pt x="152" y="14"/>
                  </a:lnTo>
                  <a:lnTo>
                    <a:pt x="162" y="7"/>
                  </a:lnTo>
                  <a:lnTo>
                    <a:pt x="173" y="2"/>
                  </a:lnTo>
                  <a:lnTo>
                    <a:pt x="185" y="0"/>
                  </a:lnTo>
                  <a:lnTo>
                    <a:pt x="196" y="0"/>
                  </a:lnTo>
                  <a:lnTo>
                    <a:pt x="208" y="4"/>
                  </a:lnTo>
                  <a:lnTo>
                    <a:pt x="214" y="7"/>
                  </a:lnTo>
                  <a:lnTo>
                    <a:pt x="219" y="9"/>
                  </a:lnTo>
                  <a:lnTo>
                    <a:pt x="222" y="11"/>
                  </a:lnTo>
                  <a:lnTo>
                    <a:pt x="224" y="14"/>
                  </a:lnTo>
                  <a:lnTo>
                    <a:pt x="227" y="17"/>
                  </a:lnTo>
                  <a:lnTo>
                    <a:pt x="230" y="21"/>
                  </a:lnTo>
                  <a:lnTo>
                    <a:pt x="235" y="26"/>
                  </a:lnTo>
                  <a:lnTo>
                    <a:pt x="242" y="34"/>
                  </a:lnTo>
                  <a:lnTo>
                    <a:pt x="234" y="27"/>
                  </a:lnTo>
                  <a:lnTo>
                    <a:pt x="225" y="22"/>
                  </a:lnTo>
                  <a:lnTo>
                    <a:pt x="217" y="18"/>
                  </a:lnTo>
                  <a:lnTo>
                    <a:pt x="207" y="16"/>
                  </a:lnTo>
                  <a:lnTo>
                    <a:pt x="197" y="16"/>
                  </a:lnTo>
                  <a:lnTo>
                    <a:pt x="187" y="18"/>
                  </a:lnTo>
                  <a:lnTo>
                    <a:pt x="175" y="22"/>
                  </a:lnTo>
                  <a:lnTo>
                    <a:pt x="164" y="30"/>
                  </a:lnTo>
                  <a:lnTo>
                    <a:pt x="153" y="38"/>
                  </a:lnTo>
                  <a:lnTo>
                    <a:pt x="143" y="44"/>
                  </a:lnTo>
                  <a:lnTo>
                    <a:pt x="134" y="50"/>
                  </a:lnTo>
                  <a:lnTo>
                    <a:pt x="127" y="55"/>
                  </a:lnTo>
                  <a:lnTo>
                    <a:pt x="121" y="62"/>
                  </a:lnTo>
                  <a:lnTo>
                    <a:pt x="115" y="68"/>
                  </a:lnTo>
                  <a:lnTo>
                    <a:pt x="110" y="75"/>
                  </a:lnTo>
                  <a:lnTo>
                    <a:pt x="106" y="83"/>
                  </a:lnTo>
                  <a:lnTo>
                    <a:pt x="103" y="91"/>
                  </a:lnTo>
                  <a:lnTo>
                    <a:pt x="100" y="99"/>
                  </a:lnTo>
                  <a:lnTo>
                    <a:pt x="97" y="105"/>
                  </a:lnTo>
                  <a:lnTo>
                    <a:pt x="93" y="110"/>
                  </a:lnTo>
                  <a:lnTo>
                    <a:pt x="90" y="114"/>
                  </a:lnTo>
                  <a:lnTo>
                    <a:pt x="86" y="117"/>
                  </a:lnTo>
                  <a:lnTo>
                    <a:pt x="81" y="120"/>
                  </a:lnTo>
                  <a:lnTo>
                    <a:pt x="75" y="122"/>
                  </a:lnTo>
                  <a:lnTo>
                    <a:pt x="67" y="127"/>
                  </a:lnTo>
                  <a:lnTo>
                    <a:pt x="57" y="134"/>
                  </a:lnTo>
                  <a:lnTo>
                    <a:pt x="44" y="145"/>
                  </a:lnTo>
                  <a:lnTo>
                    <a:pt x="32" y="160"/>
                  </a:lnTo>
                  <a:lnTo>
                    <a:pt x="23" y="178"/>
                  </a:lnTo>
                  <a:lnTo>
                    <a:pt x="17" y="200"/>
                  </a:lnTo>
                  <a:lnTo>
                    <a:pt x="15" y="223"/>
                  </a:lnTo>
                  <a:lnTo>
                    <a:pt x="22" y="25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78" name="Google Shape;78;p47"/>
            <p:cNvSpPr/>
            <p:nvPr/>
          </p:nvSpPr>
          <p:spPr>
            <a:xfrm>
              <a:off x="813" y="3996"/>
              <a:ext cx="79" cy="90"/>
            </a:xfrm>
            <a:custGeom>
              <a:rect b="b" l="l" r="r" t="t"/>
              <a:pathLst>
                <a:path extrusionOk="0" h="262" w="241">
                  <a:moveTo>
                    <a:pt x="209" y="4"/>
                  </a:moveTo>
                  <a:lnTo>
                    <a:pt x="197" y="0"/>
                  </a:lnTo>
                  <a:lnTo>
                    <a:pt x="185" y="0"/>
                  </a:lnTo>
                  <a:lnTo>
                    <a:pt x="174" y="2"/>
                  </a:lnTo>
                  <a:lnTo>
                    <a:pt x="162" y="7"/>
                  </a:lnTo>
                  <a:lnTo>
                    <a:pt x="152" y="14"/>
                  </a:lnTo>
                  <a:lnTo>
                    <a:pt x="141" y="22"/>
                  </a:lnTo>
                  <a:lnTo>
                    <a:pt x="129" y="32"/>
                  </a:lnTo>
                  <a:lnTo>
                    <a:pt x="118" y="43"/>
                  </a:lnTo>
                  <a:lnTo>
                    <a:pt x="106" y="55"/>
                  </a:lnTo>
                  <a:lnTo>
                    <a:pt x="91" y="70"/>
                  </a:lnTo>
                  <a:lnTo>
                    <a:pt x="76" y="88"/>
                  </a:lnTo>
                  <a:lnTo>
                    <a:pt x="61" y="105"/>
                  </a:lnTo>
                  <a:lnTo>
                    <a:pt x="47" y="124"/>
                  </a:lnTo>
                  <a:lnTo>
                    <a:pt x="34" y="141"/>
                  </a:lnTo>
                  <a:lnTo>
                    <a:pt x="23" y="155"/>
                  </a:lnTo>
                  <a:lnTo>
                    <a:pt x="16" y="166"/>
                  </a:lnTo>
                  <a:lnTo>
                    <a:pt x="11" y="176"/>
                  </a:lnTo>
                  <a:lnTo>
                    <a:pt x="6" y="186"/>
                  </a:lnTo>
                  <a:lnTo>
                    <a:pt x="1" y="196"/>
                  </a:lnTo>
                  <a:lnTo>
                    <a:pt x="0" y="207"/>
                  </a:lnTo>
                  <a:lnTo>
                    <a:pt x="0" y="218"/>
                  </a:lnTo>
                  <a:lnTo>
                    <a:pt x="5" y="229"/>
                  </a:lnTo>
                  <a:lnTo>
                    <a:pt x="11" y="240"/>
                  </a:lnTo>
                  <a:lnTo>
                    <a:pt x="22" y="251"/>
                  </a:lnTo>
                  <a:lnTo>
                    <a:pt x="36" y="259"/>
                  </a:lnTo>
                  <a:lnTo>
                    <a:pt x="50" y="262"/>
                  </a:lnTo>
                  <a:lnTo>
                    <a:pt x="65" y="261"/>
                  </a:lnTo>
                  <a:lnTo>
                    <a:pt x="80" y="257"/>
                  </a:lnTo>
                  <a:lnTo>
                    <a:pt x="94" y="250"/>
                  </a:lnTo>
                  <a:lnTo>
                    <a:pt x="108" y="242"/>
                  </a:lnTo>
                  <a:lnTo>
                    <a:pt x="120" y="232"/>
                  </a:lnTo>
                  <a:lnTo>
                    <a:pt x="129" y="222"/>
                  </a:lnTo>
                  <a:lnTo>
                    <a:pt x="139" y="213"/>
                  </a:lnTo>
                  <a:lnTo>
                    <a:pt x="150" y="203"/>
                  </a:lnTo>
                  <a:lnTo>
                    <a:pt x="161" y="195"/>
                  </a:lnTo>
                  <a:lnTo>
                    <a:pt x="173" y="187"/>
                  </a:lnTo>
                  <a:lnTo>
                    <a:pt x="184" y="180"/>
                  </a:lnTo>
                  <a:lnTo>
                    <a:pt x="195" y="174"/>
                  </a:lnTo>
                  <a:lnTo>
                    <a:pt x="205" y="167"/>
                  </a:lnTo>
                  <a:lnTo>
                    <a:pt x="213" y="162"/>
                  </a:lnTo>
                  <a:lnTo>
                    <a:pt x="230" y="146"/>
                  </a:lnTo>
                  <a:lnTo>
                    <a:pt x="239" y="124"/>
                  </a:lnTo>
                  <a:lnTo>
                    <a:pt x="241" y="99"/>
                  </a:lnTo>
                  <a:lnTo>
                    <a:pt x="239" y="74"/>
                  </a:lnTo>
                  <a:lnTo>
                    <a:pt x="233" y="49"/>
                  </a:lnTo>
                  <a:lnTo>
                    <a:pt x="224" y="28"/>
                  </a:lnTo>
                  <a:lnTo>
                    <a:pt x="216" y="13"/>
                  </a:lnTo>
                  <a:lnTo>
                    <a:pt x="209" y="4"/>
                  </a:lnTo>
                  <a:close/>
                </a:path>
              </a:pathLst>
            </a:custGeom>
            <a:solidFill>
              <a:srgbClr val="C68C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79" name="Google Shape;79;p47"/>
            <p:cNvSpPr/>
            <p:nvPr/>
          </p:nvSpPr>
          <p:spPr>
            <a:xfrm>
              <a:off x="589" y="3904"/>
              <a:ext cx="129" cy="166"/>
            </a:xfrm>
            <a:custGeom>
              <a:rect b="b" l="l" r="r" t="t"/>
              <a:pathLst>
                <a:path extrusionOk="0" h="506" w="391">
                  <a:moveTo>
                    <a:pt x="151" y="0"/>
                  </a:moveTo>
                  <a:lnTo>
                    <a:pt x="140" y="1"/>
                  </a:lnTo>
                  <a:lnTo>
                    <a:pt x="128" y="3"/>
                  </a:lnTo>
                  <a:lnTo>
                    <a:pt x="114" y="6"/>
                  </a:lnTo>
                  <a:lnTo>
                    <a:pt x="101" y="11"/>
                  </a:lnTo>
                  <a:lnTo>
                    <a:pt x="86" y="17"/>
                  </a:lnTo>
                  <a:lnTo>
                    <a:pt x="72" y="24"/>
                  </a:lnTo>
                  <a:lnTo>
                    <a:pt x="59" y="35"/>
                  </a:lnTo>
                  <a:lnTo>
                    <a:pt x="45" y="45"/>
                  </a:lnTo>
                  <a:lnTo>
                    <a:pt x="33" y="58"/>
                  </a:lnTo>
                  <a:lnTo>
                    <a:pt x="22" y="73"/>
                  </a:lnTo>
                  <a:lnTo>
                    <a:pt x="13" y="89"/>
                  </a:lnTo>
                  <a:lnTo>
                    <a:pt x="6" y="108"/>
                  </a:lnTo>
                  <a:lnTo>
                    <a:pt x="2" y="128"/>
                  </a:lnTo>
                  <a:lnTo>
                    <a:pt x="0" y="149"/>
                  </a:lnTo>
                  <a:lnTo>
                    <a:pt x="1" y="174"/>
                  </a:lnTo>
                  <a:lnTo>
                    <a:pt x="5" y="200"/>
                  </a:lnTo>
                  <a:lnTo>
                    <a:pt x="17" y="248"/>
                  </a:lnTo>
                  <a:lnTo>
                    <a:pt x="30" y="286"/>
                  </a:lnTo>
                  <a:lnTo>
                    <a:pt x="43" y="316"/>
                  </a:lnTo>
                  <a:lnTo>
                    <a:pt x="54" y="342"/>
                  </a:lnTo>
                  <a:lnTo>
                    <a:pt x="66" y="364"/>
                  </a:lnTo>
                  <a:lnTo>
                    <a:pt x="75" y="384"/>
                  </a:lnTo>
                  <a:lnTo>
                    <a:pt x="83" y="406"/>
                  </a:lnTo>
                  <a:lnTo>
                    <a:pt x="90" y="432"/>
                  </a:lnTo>
                  <a:lnTo>
                    <a:pt x="98" y="457"/>
                  </a:lnTo>
                  <a:lnTo>
                    <a:pt x="111" y="475"/>
                  </a:lnTo>
                  <a:lnTo>
                    <a:pt x="128" y="489"/>
                  </a:lnTo>
                  <a:lnTo>
                    <a:pt x="146" y="498"/>
                  </a:lnTo>
                  <a:lnTo>
                    <a:pt x="166" y="503"/>
                  </a:lnTo>
                  <a:lnTo>
                    <a:pt x="184" y="505"/>
                  </a:lnTo>
                  <a:lnTo>
                    <a:pt x="201" y="506"/>
                  </a:lnTo>
                  <a:lnTo>
                    <a:pt x="213" y="505"/>
                  </a:lnTo>
                  <a:lnTo>
                    <a:pt x="225" y="503"/>
                  </a:lnTo>
                  <a:lnTo>
                    <a:pt x="238" y="499"/>
                  </a:lnTo>
                  <a:lnTo>
                    <a:pt x="254" y="493"/>
                  </a:lnTo>
                  <a:lnTo>
                    <a:pt x="268" y="486"/>
                  </a:lnTo>
                  <a:lnTo>
                    <a:pt x="283" y="476"/>
                  </a:lnTo>
                  <a:lnTo>
                    <a:pt x="294" y="464"/>
                  </a:lnTo>
                  <a:lnTo>
                    <a:pt x="302" y="449"/>
                  </a:lnTo>
                  <a:lnTo>
                    <a:pt x="306" y="433"/>
                  </a:lnTo>
                  <a:lnTo>
                    <a:pt x="309" y="412"/>
                  </a:lnTo>
                  <a:lnTo>
                    <a:pt x="315" y="385"/>
                  </a:lnTo>
                  <a:lnTo>
                    <a:pt x="322" y="356"/>
                  </a:lnTo>
                  <a:lnTo>
                    <a:pt x="331" y="324"/>
                  </a:lnTo>
                  <a:lnTo>
                    <a:pt x="341" y="291"/>
                  </a:lnTo>
                  <a:lnTo>
                    <a:pt x="352" y="261"/>
                  </a:lnTo>
                  <a:lnTo>
                    <a:pt x="363" y="233"/>
                  </a:lnTo>
                  <a:lnTo>
                    <a:pt x="373" y="211"/>
                  </a:lnTo>
                  <a:lnTo>
                    <a:pt x="378" y="201"/>
                  </a:lnTo>
                  <a:lnTo>
                    <a:pt x="384" y="187"/>
                  </a:lnTo>
                  <a:lnTo>
                    <a:pt x="387" y="173"/>
                  </a:lnTo>
                  <a:lnTo>
                    <a:pt x="390" y="156"/>
                  </a:lnTo>
                  <a:lnTo>
                    <a:pt x="391" y="139"/>
                  </a:lnTo>
                  <a:lnTo>
                    <a:pt x="390" y="121"/>
                  </a:lnTo>
                  <a:lnTo>
                    <a:pt x="386" y="103"/>
                  </a:lnTo>
                  <a:lnTo>
                    <a:pt x="378" y="85"/>
                  </a:lnTo>
                  <a:lnTo>
                    <a:pt x="368" y="68"/>
                  </a:lnTo>
                  <a:lnTo>
                    <a:pt x="354" y="51"/>
                  </a:lnTo>
                  <a:lnTo>
                    <a:pt x="334" y="37"/>
                  </a:lnTo>
                  <a:lnTo>
                    <a:pt x="309" y="24"/>
                  </a:lnTo>
                  <a:lnTo>
                    <a:pt x="279" y="13"/>
                  </a:lnTo>
                  <a:lnTo>
                    <a:pt x="243" y="6"/>
                  </a:lnTo>
                  <a:lnTo>
                    <a:pt x="201" y="1"/>
                  </a:lnTo>
                  <a:lnTo>
                    <a:pt x="151" y="0"/>
                  </a:lnTo>
                  <a:close/>
                </a:path>
              </a:pathLst>
            </a:custGeom>
            <a:solidFill>
              <a:srgbClr val="C68C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80" name="Google Shape;80;p47"/>
            <p:cNvSpPr/>
            <p:nvPr/>
          </p:nvSpPr>
          <p:spPr>
            <a:xfrm>
              <a:off x="679" y="3930"/>
              <a:ext cx="40" cy="133"/>
            </a:xfrm>
            <a:custGeom>
              <a:rect b="b" l="l" r="r" t="t"/>
              <a:pathLst>
                <a:path extrusionOk="0" h="410" w="122">
                  <a:moveTo>
                    <a:pt x="0" y="410"/>
                  </a:moveTo>
                  <a:lnTo>
                    <a:pt x="7" y="405"/>
                  </a:lnTo>
                  <a:lnTo>
                    <a:pt x="14" y="400"/>
                  </a:lnTo>
                  <a:lnTo>
                    <a:pt x="20" y="394"/>
                  </a:lnTo>
                  <a:lnTo>
                    <a:pt x="25" y="388"/>
                  </a:lnTo>
                  <a:lnTo>
                    <a:pt x="29" y="381"/>
                  </a:lnTo>
                  <a:lnTo>
                    <a:pt x="33" y="373"/>
                  </a:lnTo>
                  <a:lnTo>
                    <a:pt x="36" y="365"/>
                  </a:lnTo>
                  <a:lnTo>
                    <a:pt x="37" y="357"/>
                  </a:lnTo>
                  <a:lnTo>
                    <a:pt x="40" y="336"/>
                  </a:lnTo>
                  <a:lnTo>
                    <a:pt x="46" y="309"/>
                  </a:lnTo>
                  <a:lnTo>
                    <a:pt x="53" y="280"/>
                  </a:lnTo>
                  <a:lnTo>
                    <a:pt x="62" y="248"/>
                  </a:lnTo>
                  <a:lnTo>
                    <a:pt x="72" y="215"/>
                  </a:lnTo>
                  <a:lnTo>
                    <a:pt x="83" y="185"/>
                  </a:lnTo>
                  <a:lnTo>
                    <a:pt x="94" y="157"/>
                  </a:lnTo>
                  <a:lnTo>
                    <a:pt x="104" y="135"/>
                  </a:lnTo>
                  <a:lnTo>
                    <a:pt x="109" y="124"/>
                  </a:lnTo>
                  <a:lnTo>
                    <a:pt x="115" y="110"/>
                  </a:lnTo>
                  <a:lnTo>
                    <a:pt x="119" y="94"/>
                  </a:lnTo>
                  <a:lnTo>
                    <a:pt x="122" y="76"/>
                  </a:lnTo>
                  <a:lnTo>
                    <a:pt x="122" y="58"/>
                  </a:lnTo>
                  <a:lnTo>
                    <a:pt x="120" y="38"/>
                  </a:lnTo>
                  <a:lnTo>
                    <a:pt x="115" y="19"/>
                  </a:lnTo>
                  <a:lnTo>
                    <a:pt x="105" y="0"/>
                  </a:lnTo>
                  <a:lnTo>
                    <a:pt x="107" y="30"/>
                  </a:lnTo>
                  <a:lnTo>
                    <a:pt x="107" y="66"/>
                  </a:lnTo>
                  <a:lnTo>
                    <a:pt x="103" y="99"/>
                  </a:lnTo>
                  <a:lnTo>
                    <a:pt x="95" y="124"/>
                  </a:lnTo>
                  <a:lnTo>
                    <a:pt x="89" y="138"/>
                  </a:lnTo>
                  <a:lnTo>
                    <a:pt x="80" y="163"/>
                  </a:lnTo>
                  <a:lnTo>
                    <a:pt x="69" y="193"/>
                  </a:lnTo>
                  <a:lnTo>
                    <a:pt x="58" y="227"/>
                  </a:lnTo>
                  <a:lnTo>
                    <a:pt x="49" y="261"/>
                  </a:lnTo>
                  <a:lnTo>
                    <a:pt x="40" y="293"/>
                  </a:lnTo>
                  <a:lnTo>
                    <a:pt x="34" y="318"/>
                  </a:lnTo>
                  <a:lnTo>
                    <a:pt x="33" y="334"/>
                  </a:lnTo>
                  <a:lnTo>
                    <a:pt x="33" y="345"/>
                  </a:lnTo>
                  <a:lnTo>
                    <a:pt x="32" y="354"/>
                  </a:lnTo>
                  <a:lnTo>
                    <a:pt x="30" y="363"/>
                  </a:lnTo>
                  <a:lnTo>
                    <a:pt x="26" y="371"/>
                  </a:lnTo>
                  <a:lnTo>
                    <a:pt x="22" y="381"/>
                  </a:lnTo>
                  <a:lnTo>
                    <a:pt x="16" y="390"/>
                  </a:lnTo>
                  <a:lnTo>
                    <a:pt x="8" y="399"/>
                  </a:lnTo>
                  <a:lnTo>
                    <a:pt x="0" y="41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81" name="Google Shape;81;p47"/>
            <p:cNvSpPr/>
            <p:nvPr/>
          </p:nvSpPr>
          <p:spPr>
            <a:xfrm>
              <a:off x="596" y="3913"/>
              <a:ext cx="64" cy="157"/>
            </a:xfrm>
            <a:custGeom>
              <a:rect b="b" l="l" r="r" t="t"/>
              <a:pathLst>
                <a:path extrusionOk="0" h="480" w="192">
                  <a:moveTo>
                    <a:pt x="192" y="480"/>
                  </a:moveTo>
                  <a:lnTo>
                    <a:pt x="180" y="480"/>
                  </a:lnTo>
                  <a:lnTo>
                    <a:pt x="165" y="476"/>
                  </a:lnTo>
                  <a:lnTo>
                    <a:pt x="146" y="469"/>
                  </a:lnTo>
                  <a:lnTo>
                    <a:pt x="127" y="457"/>
                  </a:lnTo>
                  <a:lnTo>
                    <a:pt x="109" y="444"/>
                  </a:lnTo>
                  <a:lnTo>
                    <a:pt x="93" y="425"/>
                  </a:lnTo>
                  <a:lnTo>
                    <a:pt x="80" y="403"/>
                  </a:lnTo>
                  <a:lnTo>
                    <a:pt x="72" y="377"/>
                  </a:lnTo>
                  <a:lnTo>
                    <a:pt x="66" y="353"/>
                  </a:lnTo>
                  <a:lnTo>
                    <a:pt x="60" y="335"/>
                  </a:lnTo>
                  <a:lnTo>
                    <a:pt x="54" y="320"/>
                  </a:lnTo>
                  <a:lnTo>
                    <a:pt x="47" y="305"/>
                  </a:lnTo>
                  <a:lnTo>
                    <a:pt x="39" y="287"/>
                  </a:lnTo>
                  <a:lnTo>
                    <a:pt x="29" y="262"/>
                  </a:lnTo>
                  <a:lnTo>
                    <a:pt x="18" y="228"/>
                  </a:lnTo>
                  <a:lnTo>
                    <a:pt x="7" y="181"/>
                  </a:lnTo>
                  <a:lnTo>
                    <a:pt x="0" y="131"/>
                  </a:lnTo>
                  <a:lnTo>
                    <a:pt x="4" y="91"/>
                  </a:lnTo>
                  <a:lnTo>
                    <a:pt x="15" y="59"/>
                  </a:lnTo>
                  <a:lnTo>
                    <a:pt x="31" y="35"/>
                  </a:lnTo>
                  <a:lnTo>
                    <a:pt x="51" y="18"/>
                  </a:lnTo>
                  <a:lnTo>
                    <a:pt x="72" y="7"/>
                  </a:lnTo>
                  <a:lnTo>
                    <a:pt x="90" y="1"/>
                  </a:lnTo>
                  <a:lnTo>
                    <a:pt x="105" y="0"/>
                  </a:lnTo>
                  <a:lnTo>
                    <a:pt x="90" y="10"/>
                  </a:lnTo>
                  <a:lnTo>
                    <a:pt x="78" y="22"/>
                  </a:lnTo>
                  <a:lnTo>
                    <a:pt x="66" y="38"/>
                  </a:lnTo>
                  <a:lnTo>
                    <a:pt x="56" y="57"/>
                  </a:lnTo>
                  <a:lnTo>
                    <a:pt x="49" y="79"/>
                  </a:lnTo>
                  <a:lnTo>
                    <a:pt x="45" y="104"/>
                  </a:lnTo>
                  <a:lnTo>
                    <a:pt x="44" y="130"/>
                  </a:lnTo>
                  <a:lnTo>
                    <a:pt x="47" y="160"/>
                  </a:lnTo>
                  <a:lnTo>
                    <a:pt x="52" y="188"/>
                  </a:lnTo>
                  <a:lnTo>
                    <a:pt x="58" y="211"/>
                  </a:lnTo>
                  <a:lnTo>
                    <a:pt x="64" y="229"/>
                  </a:lnTo>
                  <a:lnTo>
                    <a:pt x="71" y="245"/>
                  </a:lnTo>
                  <a:lnTo>
                    <a:pt x="76" y="256"/>
                  </a:lnTo>
                  <a:lnTo>
                    <a:pt x="82" y="267"/>
                  </a:lnTo>
                  <a:lnTo>
                    <a:pt x="88" y="274"/>
                  </a:lnTo>
                  <a:lnTo>
                    <a:pt x="93" y="280"/>
                  </a:lnTo>
                  <a:lnTo>
                    <a:pt x="103" y="295"/>
                  </a:lnTo>
                  <a:lnTo>
                    <a:pt x="109" y="317"/>
                  </a:lnTo>
                  <a:lnTo>
                    <a:pt x="108" y="340"/>
                  </a:lnTo>
                  <a:lnTo>
                    <a:pt x="95" y="358"/>
                  </a:lnTo>
                  <a:lnTo>
                    <a:pt x="89" y="369"/>
                  </a:lnTo>
                  <a:lnTo>
                    <a:pt x="88" y="384"/>
                  </a:lnTo>
                  <a:lnTo>
                    <a:pt x="93" y="403"/>
                  </a:lnTo>
                  <a:lnTo>
                    <a:pt x="103" y="421"/>
                  </a:lnTo>
                  <a:lnTo>
                    <a:pt x="118" y="441"/>
                  </a:lnTo>
                  <a:lnTo>
                    <a:pt x="138" y="457"/>
                  </a:lnTo>
                  <a:lnTo>
                    <a:pt x="162" y="471"/>
                  </a:lnTo>
                  <a:lnTo>
                    <a:pt x="192" y="48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82" name="Google Shape;82;p47"/>
            <p:cNvSpPr/>
            <p:nvPr/>
          </p:nvSpPr>
          <p:spPr>
            <a:xfrm>
              <a:off x="572" y="4118"/>
              <a:ext cx="59" cy="54"/>
            </a:xfrm>
            <a:custGeom>
              <a:rect b="b" l="l" r="r" t="t"/>
              <a:pathLst>
                <a:path extrusionOk="0" h="162" w="174">
                  <a:moveTo>
                    <a:pt x="117" y="5"/>
                  </a:moveTo>
                  <a:lnTo>
                    <a:pt x="108" y="3"/>
                  </a:lnTo>
                  <a:lnTo>
                    <a:pt x="99" y="1"/>
                  </a:lnTo>
                  <a:lnTo>
                    <a:pt x="91" y="0"/>
                  </a:lnTo>
                  <a:lnTo>
                    <a:pt x="83" y="1"/>
                  </a:lnTo>
                  <a:lnTo>
                    <a:pt x="74" y="3"/>
                  </a:lnTo>
                  <a:lnTo>
                    <a:pt x="66" y="8"/>
                  </a:lnTo>
                  <a:lnTo>
                    <a:pt x="59" y="15"/>
                  </a:lnTo>
                  <a:lnTo>
                    <a:pt x="52" y="25"/>
                  </a:lnTo>
                  <a:lnTo>
                    <a:pt x="40" y="42"/>
                  </a:lnTo>
                  <a:lnTo>
                    <a:pt x="35" y="50"/>
                  </a:lnTo>
                  <a:lnTo>
                    <a:pt x="31" y="56"/>
                  </a:lnTo>
                  <a:lnTo>
                    <a:pt x="25" y="63"/>
                  </a:lnTo>
                  <a:lnTo>
                    <a:pt x="20" y="69"/>
                  </a:lnTo>
                  <a:lnTo>
                    <a:pt x="14" y="76"/>
                  </a:lnTo>
                  <a:lnTo>
                    <a:pt x="9" y="84"/>
                  </a:lnTo>
                  <a:lnTo>
                    <a:pt x="5" y="92"/>
                  </a:lnTo>
                  <a:lnTo>
                    <a:pt x="2" y="100"/>
                  </a:lnTo>
                  <a:lnTo>
                    <a:pt x="0" y="109"/>
                  </a:lnTo>
                  <a:lnTo>
                    <a:pt x="0" y="117"/>
                  </a:lnTo>
                  <a:lnTo>
                    <a:pt x="3" y="125"/>
                  </a:lnTo>
                  <a:lnTo>
                    <a:pt x="7" y="131"/>
                  </a:lnTo>
                  <a:lnTo>
                    <a:pt x="10" y="138"/>
                  </a:lnTo>
                  <a:lnTo>
                    <a:pt x="14" y="142"/>
                  </a:lnTo>
                  <a:lnTo>
                    <a:pt x="19" y="146"/>
                  </a:lnTo>
                  <a:lnTo>
                    <a:pt x="24" y="149"/>
                  </a:lnTo>
                  <a:lnTo>
                    <a:pt x="30" y="152"/>
                  </a:lnTo>
                  <a:lnTo>
                    <a:pt x="37" y="154"/>
                  </a:lnTo>
                  <a:lnTo>
                    <a:pt x="47" y="156"/>
                  </a:lnTo>
                  <a:lnTo>
                    <a:pt x="56" y="157"/>
                  </a:lnTo>
                  <a:lnTo>
                    <a:pt x="63" y="157"/>
                  </a:lnTo>
                  <a:lnTo>
                    <a:pt x="67" y="156"/>
                  </a:lnTo>
                  <a:lnTo>
                    <a:pt x="69" y="156"/>
                  </a:lnTo>
                  <a:lnTo>
                    <a:pt x="72" y="158"/>
                  </a:lnTo>
                  <a:lnTo>
                    <a:pt x="77" y="160"/>
                  </a:lnTo>
                  <a:lnTo>
                    <a:pt x="83" y="161"/>
                  </a:lnTo>
                  <a:lnTo>
                    <a:pt x="89" y="162"/>
                  </a:lnTo>
                  <a:lnTo>
                    <a:pt x="95" y="162"/>
                  </a:lnTo>
                  <a:lnTo>
                    <a:pt x="100" y="161"/>
                  </a:lnTo>
                  <a:lnTo>
                    <a:pt x="104" y="159"/>
                  </a:lnTo>
                  <a:lnTo>
                    <a:pt x="107" y="156"/>
                  </a:lnTo>
                  <a:lnTo>
                    <a:pt x="113" y="158"/>
                  </a:lnTo>
                  <a:lnTo>
                    <a:pt x="118" y="159"/>
                  </a:lnTo>
                  <a:lnTo>
                    <a:pt x="124" y="159"/>
                  </a:lnTo>
                  <a:lnTo>
                    <a:pt x="130" y="159"/>
                  </a:lnTo>
                  <a:lnTo>
                    <a:pt x="135" y="159"/>
                  </a:lnTo>
                  <a:lnTo>
                    <a:pt x="140" y="158"/>
                  </a:lnTo>
                  <a:lnTo>
                    <a:pt x="143" y="156"/>
                  </a:lnTo>
                  <a:lnTo>
                    <a:pt x="146" y="154"/>
                  </a:lnTo>
                  <a:lnTo>
                    <a:pt x="156" y="156"/>
                  </a:lnTo>
                  <a:lnTo>
                    <a:pt x="165" y="156"/>
                  </a:lnTo>
                  <a:lnTo>
                    <a:pt x="171" y="152"/>
                  </a:lnTo>
                  <a:lnTo>
                    <a:pt x="174" y="146"/>
                  </a:lnTo>
                  <a:lnTo>
                    <a:pt x="172" y="134"/>
                  </a:lnTo>
                  <a:lnTo>
                    <a:pt x="169" y="122"/>
                  </a:lnTo>
                  <a:lnTo>
                    <a:pt x="165" y="111"/>
                  </a:lnTo>
                  <a:lnTo>
                    <a:pt x="159" y="101"/>
                  </a:lnTo>
                  <a:lnTo>
                    <a:pt x="152" y="93"/>
                  </a:lnTo>
                  <a:lnTo>
                    <a:pt x="147" y="82"/>
                  </a:lnTo>
                  <a:lnTo>
                    <a:pt x="144" y="70"/>
                  </a:lnTo>
                  <a:lnTo>
                    <a:pt x="146" y="61"/>
                  </a:lnTo>
                  <a:lnTo>
                    <a:pt x="148" y="56"/>
                  </a:lnTo>
                  <a:lnTo>
                    <a:pt x="149" y="49"/>
                  </a:lnTo>
                  <a:lnTo>
                    <a:pt x="148" y="41"/>
                  </a:lnTo>
                  <a:lnTo>
                    <a:pt x="146" y="32"/>
                  </a:lnTo>
                  <a:lnTo>
                    <a:pt x="142" y="24"/>
                  </a:lnTo>
                  <a:lnTo>
                    <a:pt x="136" y="17"/>
                  </a:lnTo>
                  <a:lnTo>
                    <a:pt x="128" y="10"/>
                  </a:lnTo>
                  <a:lnTo>
                    <a:pt x="117" y="5"/>
                  </a:lnTo>
                  <a:close/>
                </a:path>
              </a:pathLst>
            </a:custGeom>
            <a:solidFill>
              <a:srgbClr val="C68C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83" name="Google Shape;83;p47"/>
            <p:cNvSpPr/>
            <p:nvPr/>
          </p:nvSpPr>
          <p:spPr>
            <a:xfrm>
              <a:off x="572" y="4118"/>
              <a:ext cx="39" cy="52"/>
            </a:xfrm>
            <a:custGeom>
              <a:rect b="b" l="l" r="r" t="t"/>
              <a:pathLst>
                <a:path extrusionOk="0" h="156" w="117">
                  <a:moveTo>
                    <a:pt x="47" y="156"/>
                  </a:moveTo>
                  <a:lnTo>
                    <a:pt x="37" y="154"/>
                  </a:lnTo>
                  <a:lnTo>
                    <a:pt x="30" y="152"/>
                  </a:lnTo>
                  <a:lnTo>
                    <a:pt x="24" y="149"/>
                  </a:lnTo>
                  <a:lnTo>
                    <a:pt x="19" y="146"/>
                  </a:lnTo>
                  <a:lnTo>
                    <a:pt x="14" y="142"/>
                  </a:lnTo>
                  <a:lnTo>
                    <a:pt x="10" y="138"/>
                  </a:lnTo>
                  <a:lnTo>
                    <a:pt x="7" y="131"/>
                  </a:lnTo>
                  <a:lnTo>
                    <a:pt x="3" y="125"/>
                  </a:lnTo>
                  <a:lnTo>
                    <a:pt x="0" y="117"/>
                  </a:lnTo>
                  <a:lnTo>
                    <a:pt x="0" y="109"/>
                  </a:lnTo>
                  <a:lnTo>
                    <a:pt x="2" y="100"/>
                  </a:lnTo>
                  <a:lnTo>
                    <a:pt x="5" y="92"/>
                  </a:lnTo>
                  <a:lnTo>
                    <a:pt x="9" y="84"/>
                  </a:lnTo>
                  <a:lnTo>
                    <a:pt x="14" y="76"/>
                  </a:lnTo>
                  <a:lnTo>
                    <a:pt x="20" y="69"/>
                  </a:lnTo>
                  <a:lnTo>
                    <a:pt x="25" y="63"/>
                  </a:lnTo>
                  <a:lnTo>
                    <a:pt x="31" y="56"/>
                  </a:lnTo>
                  <a:lnTo>
                    <a:pt x="35" y="50"/>
                  </a:lnTo>
                  <a:lnTo>
                    <a:pt x="40" y="42"/>
                  </a:lnTo>
                  <a:lnTo>
                    <a:pt x="52" y="25"/>
                  </a:lnTo>
                  <a:lnTo>
                    <a:pt x="59" y="15"/>
                  </a:lnTo>
                  <a:lnTo>
                    <a:pt x="66" y="8"/>
                  </a:lnTo>
                  <a:lnTo>
                    <a:pt x="74" y="3"/>
                  </a:lnTo>
                  <a:lnTo>
                    <a:pt x="83" y="1"/>
                  </a:lnTo>
                  <a:lnTo>
                    <a:pt x="91" y="0"/>
                  </a:lnTo>
                  <a:lnTo>
                    <a:pt x="99" y="1"/>
                  </a:lnTo>
                  <a:lnTo>
                    <a:pt x="108" y="3"/>
                  </a:lnTo>
                  <a:lnTo>
                    <a:pt x="117" y="5"/>
                  </a:lnTo>
                  <a:lnTo>
                    <a:pt x="106" y="4"/>
                  </a:lnTo>
                  <a:lnTo>
                    <a:pt x="96" y="8"/>
                  </a:lnTo>
                  <a:lnTo>
                    <a:pt x="88" y="12"/>
                  </a:lnTo>
                  <a:lnTo>
                    <a:pt x="82" y="18"/>
                  </a:lnTo>
                  <a:lnTo>
                    <a:pt x="79" y="26"/>
                  </a:lnTo>
                  <a:lnTo>
                    <a:pt x="84" y="34"/>
                  </a:lnTo>
                  <a:lnTo>
                    <a:pt x="93" y="44"/>
                  </a:lnTo>
                  <a:lnTo>
                    <a:pt x="111" y="52"/>
                  </a:lnTo>
                  <a:lnTo>
                    <a:pt x="101" y="48"/>
                  </a:lnTo>
                  <a:lnTo>
                    <a:pt x="90" y="45"/>
                  </a:lnTo>
                  <a:lnTo>
                    <a:pt x="79" y="44"/>
                  </a:lnTo>
                  <a:lnTo>
                    <a:pt x="72" y="44"/>
                  </a:lnTo>
                  <a:lnTo>
                    <a:pt x="69" y="48"/>
                  </a:lnTo>
                  <a:lnTo>
                    <a:pt x="72" y="55"/>
                  </a:lnTo>
                  <a:lnTo>
                    <a:pt x="84" y="66"/>
                  </a:lnTo>
                  <a:lnTo>
                    <a:pt x="105" y="83"/>
                  </a:lnTo>
                  <a:lnTo>
                    <a:pt x="99" y="82"/>
                  </a:lnTo>
                  <a:lnTo>
                    <a:pt x="93" y="80"/>
                  </a:lnTo>
                  <a:lnTo>
                    <a:pt x="86" y="77"/>
                  </a:lnTo>
                  <a:lnTo>
                    <a:pt x="78" y="74"/>
                  </a:lnTo>
                  <a:lnTo>
                    <a:pt x="72" y="70"/>
                  </a:lnTo>
                  <a:lnTo>
                    <a:pt x="66" y="66"/>
                  </a:lnTo>
                  <a:lnTo>
                    <a:pt x="60" y="61"/>
                  </a:lnTo>
                  <a:lnTo>
                    <a:pt x="55" y="57"/>
                  </a:lnTo>
                  <a:lnTo>
                    <a:pt x="51" y="55"/>
                  </a:lnTo>
                  <a:lnTo>
                    <a:pt x="53" y="63"/>
                  </a:lnTo>
                  <a:lnTo>
                    <a:pt x="60" y="76"/>
                  </a:lnTo>
                  <a:lnTo>
                    <a:pt x="70" y="88"/>
                  </a:lnTo>
                  <a:lnTo>
                    <a:pt x="64" y="86"/>
                  </a:lnTo>
                  <a:lnTo>
                    <a:pt x="58" y="85"/>
                  </a:lnTo>
                  <a:lnTo>
                    <a:pt x="51" y="83"/>
                  </a:lnTo>
                  <a:lnTo>
                    <a:pt x="44" y="82"/>
                  </a:lnTo>
                  <a:lnTo>
                    <a:pt x="41" y="82"/>
                  </a:lnTo>
                  <a:lnTo>
                    <a:pt x="40" y="85"/>
                  </a:lnTo>
                  <a:lnTo>
                    <a:pt x="44" y="90"/>
                  </a:lnTo>
                  <a:lnTo>
                    <a:pt x="54" y="99"/>
                  </a:lnTo>
                  <a:lnTo>
                    <a:pt x="46" y="101"/>
                  </a:lnTo>
                  <a:lnTo>
                    <a:pt x="40" y="106"/>
                  </a:lnTo>
                  <a:lnTo>
                    <a:pt x="36" y="113"/>
                  </a:lnTo>
                  <a:lnTo>
                    <a:pt x="33" y="122"/>
                  </a:lnTo>
                  <a:lnTo>
                    <a:pt x="32" y="131"/>
                  </a:lnTo>
                  <a:lnTo>
                    <a:pt x="34" y="141"/>
                  </a:lnTo>
                  <a:lnTo>
                    <a:pt x="39" y="149"/>
                  </a:lnTo>
                  <a:lnTo>
                    <a:pt x="47" y="15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84" name="Google Shape;84;p47"/>
            <p:cNvSpPr/>
            <p:nvPr/>
          </p:nvSpPr>
          <p:spPr>
            <a:xfrm>
              <a:off x="594" y="4159"/>
              <a:ext cx="14" cy="12"/>
            </a:xfrm>
            <a:custGeom>
              <a:rect b="b" l="l" r="r" t="t"/>
              <a:pathLst>
                <a:path extrusionOk="0" h="37" w="38">
                  <a:moveTo>
                    <a:pt x="38" y="31"/>
                  </a:moveTo>
                  <a:lnTo>
                    <a:pt x="35" y="34"/>
                  </a:lnTo>
                  <a:lnTo>
                    <a:pt x="31" y="36"/>
                  </a:lnTo>
                  <a:lnTo>
                    <a:pt x="26" y="37"/>
                  </a:lnTo>
                  <a:lnTo>
                    <a:pt x="20" y="37"/>
                  </a:lnTo>
                  <a:lnTo>
                    <a:pt x="14" y="36"/>
                  </a:lnTo>
                  <a:lnTo>
                    <a:pt x="8" y="35"/>
                  </a:lnTo>
                  <a:lnTo>
                    <a:pt x="3" y="33"/>
                  </a:lnTo>
                  <a:lnTo>
                    <a:pt x="0" y="31"/>
                  </a:lnTo>
                  <a:lnTo>
                    <a:pt x="1" y="24"/>
                  </a:lnTo>
                  <a:lnTo>
                    <a:pt x="3" y="16"/>
                  </a:lnTo>
                  <a:lnTo>
                    <a:pt x="7" y="7"/>
                  </a:lnTo>
                  <a:lnTo>
                    <a:pt x="13" y="2"/>
                  </a:lnTo>
                  <a:lnTo>
                    <a:pt x="19" y="0"/>
                  </a:lnTo>
                  <a:lnTo>
                    <a:pt x="25" y="3"/>
                  </a:lnTo>
                  <a:lnTo>
                    <a:pt x="32" y="14"/>
                  </a:lnTo>
                  <a:lnTo>
                    <a:pt x="38" y="3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85" name="Google Shape;85;p47"/>
            <p:cNvSpPr/>
            <p:nvPr/>
          </p:nvSpPr>
          <p:spPr>
            <a:xfrm>
              <a:off x="621" y="4159"/>
              <a:ext cx="10" cy="11"/>
            </a:xfrm>
            <a:custGeom>
              <a:rect b="b" l="l" r="r" t="t"/>
              <a:pathLst>
                <a:path extrusionOk="0" h="34" w="30">
                  <a:moveTo>
                    <a:pt x="30" y="24"/>
                  </a:moveTo>
                  <a:lnTo>
                    <a:pt x="27" y="30"/>
                  </a:lnTo>
                  <a:lnTo>
                    <a:pt x="21" y="34"/>
                  </a:lnTo>
                  <a:lnTo>
                    <a:pt x="12" y="34"/>
                  </a:lnTo>
                  <a:lnTo>
                    <a:pt x="2" y="32"/>
                  </a:lnTo>
                  <a:lnTo>
                    <a:pt x="0" y="22"/>
                  </a:lnTo>
                  <a:lnTo>
                    <a:pt x="0" y="13"/>
                  </a:lnTo>
                  <a:lnTo>
                    <a:pt x="4" y="6"/>
                  </a:lnTo>
                  <a:lnTo>
                    <a:pt x="7" y="1"/>
                  </a:lnTo>
                  <a:lnTo>
                    <a:pt x="12" y="0"/>
                  </a:lnTo>
                  <a:lnTo>
                    <a:pt x="18" y="2"/>
                  </a:lnTo>
                  <a:lnTo>
                    <a:pt x="24" y="10"/>
                  </a:lnTo>
                  <a:lnTo>
                    <a:pt x="30" y="2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86" name="Google Shape;86;p47"/>
            <p:cNvSpPr/>
            <p:nvPr/>
          </p:nvSpPr>
          <p:spPr>
            <a:xfrm>
              <a:off x="605" y="4159"/>
              <a:ext cx="15" cy="12"/>
            </a:xfrm>
            <a:custGeom>
              <a:rect b="b" l="l" r="r" t="t"/>
              <a:pathLst>
                <a:path extrusionOk="0" h="37" w="39">
                  <a:moveTo>
                    <a:pt x="39" y="32"/>
                  </a:moveTo>
                  <a:lnTo>
                    <a:pt x="36" y="34"/>
                  </a:lnTo>
                  <a:lnTo>
                    <a:pt x="33" y="36"/>
                  </a:lnTo>
                  <a:lnTo>
                    <a:pt x="28" y="37"/>
                  </a:lnTo>
                  <a:lnTo>
                    <a:pt x="23" y="37"/>
                  </a:lnTo>
                  <a:lnTo>
                    <a:pt x="17" y="37"/>
                  </a:lnTo>
                  <a:lnTo>
                    <a:pt x="11" y="37"/>
                  </a:lnTo>
                  <a:lnTo>
                    <a:pt x="6" y="36"/>
                  </a:lnTo>
                  <a:lnTo>
                    <a:pt x="0" y="34"/>
                  </a:lnTo>
                  <a:lnTo>
                    <a:pt x="0" y="24"/>
                  </a:lnTo>
                  <a:lnTo>
                    <a:pt x="2" y="15"/>
                  </a:lnTo>
                  <a:lnTo>
                    <a:pt x="7" y="7"/>
                  </a:lnTo>
                  <a:lnTo>
                    <a:pt x="12" y="2"/>
                  </a:lnTo>
                  <a:lnTo>
                    <a:pt x="18" y="0"/>
                  </a:lnTo>
                  <a:lnTo>
                    <a:pt x="25" y="4"/>
                  </a:lnTo>
                  <a:lnTo>
                    <a:pt x="32" y="15"/>
                  </a:lnTo>
                  <a:lnTo>
                    <a:pt x="39"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87" name="Google Shape;87;p47"/>
            <p:cNvSpPr/>
            <p:nvPr/>
          </p:nvSpPr>
          <p:spPr>
            <a:xfrm>
              <a:off x="590" y="4035"/>
              <a:ext cx="94" cy="103"/>
            </a:xfrm>
            <a:custGeom>
              <a:rect b="b" l="l" r="r" t="t"/>
              <a:pathLst>
                <a:path extrusionOk="0" h="308" w="285">
                  <a:moveTo>
                    <a:pt x="284" y="91"/>
                  </a:moveTo>
                  <a:lnTo>
                    <a:pt x="285" y="81"/>
                  </a:lnTo>
                  <a:lnTo>
                    <a:pt x="284" y="72"/>
                  </a:lnTo>
                  <a:lnTo>
                    <a:pt x="281" y="62"/>
                  </a:lnTo>
                  <a:lnTo>
                    <a:pt x="277" y="51"/>
                  </a:lnTo>
                  <a:lnTo>
                    <a:pt x="269" y="41"/>
                  </a:lnTo>
                  <a:lnTo>
                    <a:pt x="261" y="30"/>
                  </a:lnTo>
                  <a:lnTo>
                    <a:pt x="249" y="19"/>
                  </a:lnTo>
                  <a:lnTo>
                    <a:pt x="234" y="9"/>
                  </a:lnTo>
                  <a:lnTo>
                    <a:pt x="222" y="4"/>
                  </a:lnTo>
                  <a:lnTo>
                    <a:pt x="206" y="0"/>
                  </a:lnTo>
                  <a:lnTo>
                    <a:pt x="188" y="0"/>
                  </a:lnTo>
                  <a:lnTo>
                    <a:pt x="168" y="2"/>
                  </a:lnTo>
                  <a:lnTo>
                    <a:pt x="148" y="8"/>
                  </a:lnTo>
                  <a:lnTo>
                    <a:pt x="128" y="19"/>
                  </a:lnTo>
                  <a:lnTo>
                    <a:pt x="110" y="35"/>
                  </a:lnTo>
                  <a:lnTo>
                    <a:pt x="95" y="55"/>
                  </a:lnTo>
                  <a:lnTo>
                    <a:pt x="80" y="81"/>
                  </a:lnTo>
                  <a:lnTo>
                    <a:pt x="66" y="110"/>
                  </a:lnTo>
                  <a:lnTo>
                    <a:pt x="52" y="141"/>
                  </a:lnTo>
                  <a:lnTo>
                    <a:pt x="38" y="171"/>
                  </a:lnTo>
                  <a:lnTo>
                    <a:pt x="26" y="199"/>
                  </a:lnTo>
                  <a:lnTo>
                    <a:pt x="15" y="223"/>
                  </a:lnTo>
                  <a:lnTo>
                    <a:pt x="7" y="241"/>
                  </a:lnTo>
                  <a:lnTo>
                    <a:pt x="3" y="252"/>
                  </a:lnTo>
                  <a:lnTo>
                    <a:pt x="1" y="261"/>
                  </a:lnTo>
                  <a:lnTo>
                    <a:pt x="0" y="269"/>
                  </a:lnTo>
                  <a:lnTo>
                    <a:pt x="1" y="277"/>
                  </a:lnTo>
                  <a:lnTo>
                    <a:pt x="4" y="286"/>
                  </a:lnTo>
                  <a:lnTo>
                    <a:pt x="10" y="293"/>
                  </a:lnTo>
                  <a:lnTo>
                    <a:pt x="20" y="300"/>
                  </a:lnTo>
                  <a:lnTo>
                    <a:pt x="33" y="305"/>
                  </a:lnTo>
                  <a:lnTo>
                    <a:pt x="50" y="308"/>
                  </a:lnTo>
                  <a:lnTo>
                    <a:pt x="66" y="308"/>
                  </a:lnTo>
                  <a:lnTo>
                    <a:pt x="78" y="305"/>
                  </a:lnTo>
                  <a:lnTo>
                    <a:pt x="88" y="298"/>
                  </a:lnTo>
                  <a:lnTo>
                    <a:pt x="96" y="290"/>
                  </a:lnTo>
                  <a:lnTo>
                    <a:pt x="103" y="279"/>
                  </a:lnTo>
                  <a:lnTo>
                    <a:pt x="110" y="269"/>
                  </a:lnTo>
                  <a:lnTo>
                    <a:pt x="119" y="258"/>
                  </a:lnTo>
                  <a:lnTo>
                    <a:pt x="130" y="248"/>
                  </a:lnTo>
                  <a:lnTo>
                    <a:pt x="144" y="237"/>
                  </a:lnTo>
                  <a:lnTo>
                    <a:pt x="161" y="223"/>
                  </a:lnTo>
                  <a:lnTo>
                    <a:pt x="179" y="206"/>
                  </a:lnTo>
                  <a:lnTo>
                    <a:pt x="197" y="189"/>
                  </a:lnTo>
                  <a:lnTo>
                    <a:pt x="216" y="172"/>
                  </a:lnTo>
                  <a:lnTo>
                    <a:pt x="231" y="158"/>
                  </a:lnTo>
                  <a:lnTo>
                    <a:pt x="244" y="146"/>
                  </a:lnTo>
                  <a:lnTo>
                    <a:pt x="252" y="140"/>
                  </a:lnTo>
                  <a:lnTo>
                    <a:pt x="255" y="138"/>
                  </a:lnTo>
                  <a:lnTo>
                    <a:pt x="260" y="135"/>
                  </a:lnTo>
                  <a:lnTo>
                    <a:pt x="264" y="130"/>
                  </a:lnTo>
                  <a:lnTo>
                    <a:pt x="269" y="124"/>
                  </a:lnTo>
                  <a:lnTo>
                    <a:pt x="275" y="116"/>
                  </a:lnTo>
                  <a:lnTo>
                    <a:pt x="279" y="109"/>
                  </a:lnTo>
                  <a:lnTo>
                    <a:pt x="282" y="100"/>
                  </a:lnTo>
                  <a:lnTo>
                    <a:pt x="284" y="91"/>
                  </a:lnTo>
                  <a:close/>
                </a:path>
              </a:pathLst>
            </a:custGeom>
            <a:solidFill>
              <a:srgbClr val="C68C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88" name="Google Shape;88;p47"/>
            <p:cNvSpPr/>
            <p:nvPr/>
          </p:nvSpPr>
          <p:spPr>
            <a:xfrm>
              <a:off x="592" y="4036"/>
              <a:ext cx="69" cy="100"/>
            </a:xfrm>
            <a:custGeom>
              <a:rect b="b" l="l" r="r" t="t"/>
              <a:pathLst>
                <a:path extrusionOk="0" h="300" w="204">
                  <a:moveTo>
                    <a:pt x="50" y="300"/>
                  </a:moveTo>
                  <a:lnTo>
                    <a:pt x="33" y="297"/>
                  </a:lnTo>
                  <a:lnTo>
                    <a:pt x="20" y="292"/>
                  </a:lnTo>
                  <a:lnTo>
                    <a:pt x="10" y="285"/>
                  </a:lnTo>
                  <a:lnTo>
                    <a:pt x="4" y="278"/>
                  </a:lnTo>
                  <a:lnTo>
                    <a:pt x="1" y="269"/>
                  </a:lnTo>
                  <a:lnTo>
                    <a:pt x="0" y="261"/>
                  </a:lnTo>
                  <a:lnTo>
                    <a:pt x="1" y="253"/>
                  </a:lnTo>
                  <a:lnTo>
                    <a:pt x="3" y="244"/>
                  </a:lnTo>
                  <a:lnTo>
                    <a:pt x="7" y="233"/>
                  </a:lnTo>
                  <a:lnTo>
                    <a:pt x="15" y="215"/>
                  </a:lnTo>
                  <a:lnTo>
                    <a:pt x="26" y="191"/>
                  </a:lnTo>
                  <a:lnTo>
                    <a:pt x="38" y="163"/>
                  </a:lnTo>
                  <a:lnTo>
                    <a:pt x="52" y="133"/>
                  </a:lnTo>
                  <a:lnTo>
                    <a:pt x="66" y="102"/>
                  </a:lnTo>
                  <a:lnTo>
                    <a:pt x="80" y="73"/>
                  </a:lnTo>
                  <a:lnTo>
                    <a:pt x="95" y="47"/>
                  </a:lnTo>
                  <a:lnTo>
                    <a:pt x="100" y="39"/>
                  </a:lnTo>
                  <a:lnTo>
                    <a:pt x="106" y="31"/>
                  </a:lnTo>
                  <a:lnTo>
                    <a:pt x="112" y="25"/>
                  </a:lnTo>
                  <a:lnTo>
                    <a:pt x="120" y="19"/>
                  </a:lnTo>
                  <a:lnTo>
                    <a:pt x="126" y="12"/>
                  </a:lnTo>
                  <a:lnTo>
                    <a:pt x="133" y="8"/>
                  </a:lnTo>
                  <a:lnTo>
                    <a:pt x="140" y="4"/>
                  </a:lnTo>
                  <a:lnTo>
                    <a:pt x="148" y="0"/>
                  </a:lnTo>
                  <a:lnTo>
                    <a:pt x="143" y="6"/>
                  </a:lnTo>
                  <a:lnTo>
                    <a:pt x="143" y="12"/>
                  </a:lnTo>
                  <a:lnTo>
                    <a:pt x="151" y="18"/>
                  </a:lnTo>
                  <a:lnTo>
                    <a:pt x="165" y="19"/>
                  </a:lnTo>
                  <a:lnTo>
                    <a:pt x="173" y="19"/>
                  </a:lnTo>
                  <a:lnTo>
                    <a:pt x="181" y="19"/>
                  </a:lnTo>
                  <a:lnTo>
                    <a:pt x="186" y="19"/>
                  </a:lnTo>
                  <a:lnTo>
                    <a:pt x="190" y="20"/>
                  </a:lnTo>
                  <a:lnTo>
                    <a:pt x="194" y="22"/>
                  </a:lnTo>
                  <a:lnTo>
                    <a:pt x="197" y="24"/>
                  </a:lnTo>
                  <a:lnTo>
                    <a:pt x="200" y="27"/>
                  </a:lnTo>
                  <a:lnTo>
                    <a:pt x="203" y="30"/>
                  </a:lnTo>
                  <a:lnTo>
                    <a:pt x="204" y="33"/>
                  </a:lnTo>
                  <a:lnTo>
                    <a:pt x="200" y="33"/>
                  </a:lnTo>
                  <a:lnTo>
                    <a:pt x="192" y="32"/>
                  </a:lnTo>
                  <a:lnTo>
                    <a:pt x="183" y="31"/>
                  </a:lnTo>
                  <a:lnTo>
                    <a:pt x="170" y="30"/>
                  </a:lnTo>
                  <a:lnTo>
                    <a:pt x="159" y="30"/>
                  </a:lnTo>
                  <a:lnTo>
                    <a:pt x="148" y="32"/>
                  </a:lnTo>
                  <a:lnTo>
                    <a:pt x="139" y="36"/>
                  </a:lnTo>
                  <a:lnTo>
                    <a:pt x="134" y="41"/>
                  </a:lnTo>
                  <a:lnTo>
                    <a:pt x="132" y="45"/>
                  </a:lnTo>
                  <a:lnTo>
                    <a:pt x="133" y="50"/>
                  </a:lnTo>
                  <a:lnTo>
                    <a:pt x="136" y="52"/>
                  </a:lnTo>
                  <a:lnTo>
                    <a:pt x="140" y="55"/>
                  </a:lnTo>
                  <a:lnTo>
                    <a:pt x="146" y="56"/>
                  </a:lnTo>
                  <a:lnTo>
                    <a:pt x="152" y="58"/>
                  </a:lnTo>
                  <a:lnTo>
                    <a:pt x="157" y="59"/>
                  </a:lnTo>
                  <a:lnTo>
                    <a:pt x="165" y="63"/>
                  </a:lnTo>
                  <a:lnTo>
                    <a:pt x="167" y="67"/>
                  </a:lnTo>
                  <a:lnTo>
                    <a:pt x="162" y="70"/>
                  </a:lnTo>
                  <a:lnTo>
                    <a:pt x="148" y="69"/>
                  </a:lnTo>
                  <a:lnTo>
                    <a:pt x="138" y="68"/>
                  </a:lnTo>
                  <a:lnTo>
                    <a:pt x="130" y="69"/>
                  </a:lnTo>
                  <a:lnTo>
                    <a:pt x="125" y="72"/>
                  </a:lnTo>
                  <a:lnTo>
                    <a:pt x="120" y="75"/>
                  </a:lnTo>
                  <a:lnTo>
                    <a:pt x="118" y="79"/>
                  </a:lnTo>
                  <a:lnTo>
                    <a:pt x="118" y="83"/>
                  </a:lnTo>
                  <a:lnTo>
                    <a:pt x="119" y="87"/>
                  </a:lnTo>
                  <a:lnTo>
                    <a:pt x="123" y="90"/>
                  </a:lnTo>
                  <a:lnTo>
                    <a:pt x="131" y="95"/>
                  </a:lnTo>
                  <a:lnTo>
                    <a:pt x="133" y="100"/>
                  </a:lnTo>
                  <a:lnTo>
                    <a:pt x="129" y="105"/>
                  </a:lnTo>
                  <a:lnTo>
                    <a:pt x="117" y="109"/>
                  </a:lnTo>
                  <a:lnTo>
                    <a:pt x="108" y="112"/>
                  </a:lnTo>
                  <a:lnTo>
                    <a:pt x="99" y="118"/>
                  </a:lnTo>
                  <a:lnTo>
                    <a:pt x="91" y="124"/>
                  </a:lnTo>
                  <a:lnTo>
                    <a:pt x="83" y="132"/>
                  </a:lnTo>
                  <a:lnTo>
                    <a:pt x="74" y="140"/>
                  </a:lnTo>
                  <a:lnTo>
                    <a:pt x="67" y="149"/>
                  </a:lnTo>
                  <a:lnTo>
                    <a:pt x="61" y="157"/>
                  </a:lnTo>
                  <a:lnTo>
                    <a:pt x="57" y="165"/>
                  </a:lnTo>
                  <a:lnTo>
                    <a:pt x="53" y="174"/>
                  </a:lnTo>
                  <a:lnTo>
                    <a:pt x="49" y="184"/>
                  </a:lnTo>
                  <a:lnTo>
                    <a:pt x="44" y="195"/>
                  </a:lnTo>
                  <a:lnTo>
                    <a:pt x="40" y="205"/>
                  </a:lnTo>
                  <a:lnTo>
                    <a:pt x="36" y="216"/>
                  </a:lnTo>
                  <a:lnTo>
                    <a:pt x="32" y="225"/>
                  </a:lnTo>
                  <a:lnTo>
                    <a:pt x="29" y="233"/>
                  </a:lnTo>
                  <a:lnTo>
                    <a:pt x="26" y="238"/>
                  </a:lnTo>
                  <a:lnTo>
                    <a:pt x="24" y="243"/>
                  </a:lnTo>
                  <a:lnTo>
                    <a:pt x="21" y="252"/>
                  </a:lnTo>
                  <a:lnTo>
                    <a:pt x="19" y="260"/>
                  </a:lnTo>
                  <a:lnTo>
                    <a:pt x="19" y="270"/>
                  </a:lnTo>
                  <a:lnTo>
                    <a:pt x="21" y="280"/>
                  </a:lnTo>
                  <a:lnTo>
                    <a:pt x="26" y="288"/>
                  </a:lnTo>
                  <a:lnTo>
                    <a:pt x="35" y="295"/>
                  </a:lnTo>
                  <a:lnTo>
                    <a:pt x="50" y="3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89" name="Google Shape;89;p47"/>
            <p:cNvSpPr/>
            <p:nvPr/>
          </p:nvSpPr>
          <p:spPr>
            <a:xfrm>
              <a:off x="664" y="4062"/>
              <a:ext cx="26" cy="20"/>
            </a:xfrm>
            <a:custGeom>
              <a:rect b="b" l="l" r="r" t="t"/>
              <a:pathLst>
                <a:path extrusionOk="0" h="51" w="79">
                  <a:moveTo>
                    <a:pt x="47" y="50"/>
                  </a:moveTo>
                  <a:lnTo>
                    <a:pt x="50" y="48"/>
                  </a:lnTo>
                  <a:lnTo>
                    <a:pt x="55" y="44"/>
                  </a:lnTo>
                  <a:lnTo>
                    <a:pt x="59" y="40"/>
                  </a:lnTo>
                  <a:lnTo>
                    <a:pt x="65" y="33"/>
                  </a:lnTo>
                  <a:lnTo>
                    <a:pt x="70" y="26"/>
                  </a:lnTo>
                  <a:lnTo>
                    <a:pt x="74" y="18"/>
                  </a:lnTo>
                  <a:lnTo>
                    <a:pt x="77" y="10"/>
                  </a:lnTo>
                  <a:lnTo>
                    <a:pt x="79" y="0"/>
                  </a:lnTo>
                  <a:lnTo>
                    <a:pt x="74" y="6"/>
                  </a:lnTo>
                  <a:lnTo>
                    <a:pt x="67" y="11"/>
                  </a:lnTo>
                  <a:lnTo>
                    <a:pt x="58" y="16"/>
                  </a:lnTo>
                  <a:lnTo>
                    <a:pt x="49" y="21"/>
                  </a:lnTo>
                  <a:lnTo>
                    <a:pt x="40" y="25"/>
                  </a:lnTo>
                  <a:lnTo>
                    <a:pt x="30" y="29"/>
                  </a:lnTo>
                  <a:lnTo>
                    <a:pt x="19" y="31"/>
                  </a:lnTo>
                  <a:lnTo>
                    <a:pt x="9" y="31"/>
                  </a:lnTo>
                  <a:lnTo>
                    <a:pt x="2" y="31"/>
                  </a:lnTo>
                  <a:lnTo>
                    <a:pt x="0" y="34"/>
                  </a:lnTo>
                  <a:lnTo>
                    <a:pt x="2" y="38"/>
                  </a:lnTo>
                  <a:lnTo>
                    <a:pt x="7" y="42"/>
                  </a:lnTo>
                  <a:lnTo>
                    <a:pt x="15" y="46"/>
                  </a:lnTo>
                  <a:lnTo>
                    <a:pt x="25" y="49"/>
                  </a:lnTo>
                  <a:lnTo>
                    <a:pt x="36" y="51"/>
                  </a:lnTo>
                  <a:lnTo>
                    <a:pt x="47" y="5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90" name="Google Shape;90;p47"/>
            <p:cNvSpPr/>
            <p:nvPr/>
          </p:nvSpPr>
          <p:spPr>
            <a:xfrm>
              <a:off x="270" y="3892"/>
              <a:ext cx="310" cy="199"/>
            </a:xfrm>
            <a:custGeom>
              <a:rect b="b" l="l" r="r" t="t"/>
              <a:pathLst>
                <a:path extrusionOk="0" h="597" w="931">
                  <a:moveTo>
                    <a:pt x="140" y="511"/>
                  </a:moveTo>
                  <a:lnTo>
                    <a:pt x="142" y="509"/>
                  </a:lnTo>
                  <a:lnTo>
                    <a:pt x="148" y="504"/>
                  </a:lnTo>
                  <a:lnTo>
                    <a:pt x="157" y="495"/>
                  </a:lnTo>
                  <a:lnTo>
                    <a:pt x="171" y="483"/>
                  </a:lnTo>
                  <a:lnTo>
                    <a:pt x="186" y="469"/>
                  </a:lnTo>
                  <a:lnTo>
                    <a:pt x="204" y="453"/>
                  </a:lnTo>
                  <a:lnTo>
                    <a:pt x="222" y="436"/>
                  </a:lnTo>
                  <a:lnTo>
                    <a:pt x="244" y="417"/>
                  </a:lnTo>
                  <a:lnTo>
                    <a:pt x="265" y="398"/>
                  </a:lnTo>
                  <a:lnTo>
                    <a:pt x="287" y="378"/>
                  </a:lnTo>
                  <a:lnTo>
                    <a:pt x="310" y="359"/>
                  </a:lnTo>
                  <a:lnTo>
                    <a:pt x="332" y="340"/>
                  </a:lnTo>
                  <a:lnTo>
                    <a:pt x="353" y="322"/>
                  </a:lnTo>
                  <a:lnTo>
                    <a:pt x="373" y="306"/>
                  </a:lnTo>
                  <a:lnTo>
                    <a:pt x="390" y="291"/>
                  </a:lnTo>
                  <a:lnTo>
                    <a:pt x="407" y="279"/>
                  </a:lnTo>
                  <a:lnTo>
                    <a:pt x="451" y="247"/>
                  </a:lnTo>
                  <a:lnTo>
                    <a:pt x="498" y="216"/>
                  </a:lnTo>
                  <a:lnTo>
                    <a:pt x="543" y="187"/>
                  </a:lnTo>
                  <a:lnTo>
                    <a:pt x="589" y="161"/>
                  </a:lnTo>
                  <a:lnTo>
                    <a:pt x="633" y="136"/>
                  </a:lnTo>
                  <a:lnTo>
                    <a:pt x="676" y="113"/>
                  </a:lnTo>
                  <a:lnTo>
                    <a:pt x="719" y="92"/>
                  </a:lnTo>
                  <a:lnTo>
                    <a:pt x="758" y="73"/>
                  </a:lnTo>
                  <a:lnTo>
                    <a:pt x="794" y="56"/>
                  </a:lnTo>
                  <a:lnTo>
                    <a:pt x="828" y="42"/>
                  </a:lnTo>
                  <a:lnTo>
                    <a:pt x="857" y="28"/>
                  </a:lnTo>
                  <a:lnTo>
                    <a:pt x="883" y="18"/>
                  </a:lnTo>
                  <a:lnTo>
                    <a:pt x="903" y="10"/>
                  </a:lnTo>
                  <a:lnTo>
                    <a:pt x="919" y="5"/>
                  </a:lnTo>
                  <a:lnTo>
                    <a:pt x="928" y="1"/>
                  </a:lnTo>
                  <a:lnTo>
                    <a:pt x="931" y="0"/>
                  </a:lnTo>
                  <a:lnTo>
                    <a:pt x="928" y="2"/>
                  </a:lnTo>
                  <a:lnTo>
                    <a:pt x="918" y="7"/>
                  </a:lnTo>
                  <a:lnTo>
                    <a:pt x="902" y="14"/>
                  </a:lnTo>
                  <a:lnTo>
                    <a:pt x="883" y="24"/>
                  </a:lnTo>
                  <a:lnTo>
                    <a:pt x="859" y="38"/>
                  </a:lnTo>
                  <a:lnTo>
                    <a:pt x="831" y="51"/>
                  </a:lnTo>
                  <a:lnTo>
                    <a:pt x="802" y="68"/>
                  </a:lnTo>
                  <a:lnTo>
                    <a:pt x="770" y="83"/>
                  </a:lnTo>
                  <a:lnTo>
                    <a:pt x="738" y="101"/>
                  </a:lnTo>
                  <a:lnTo>
                    <a:pt x="706" y="118"/>
                  </a:lnTo>
                  <a:lnTo>
                    <a:pt x="674" y="135"/>
                  </a:lnTo>
                  <a:lnTo>
                    <a:pt x="644" y="151"/>
                  </a:lnTo>
                  <a:lnTo>
                    <a:pt x="615" y="167"/>
                  </a:lnTo>
                  <a:lnTo>
                    <a:pt x="591" y="180"/>
                  </a:lnTo>
                  <a:lnTo>
                    <a:pt x="569" y="192"/>
                  </a:lnTo>
                  <a:lnTo>
                    <a:pt x="552" y="202"/>
                  </a:lnTo>
                  <a:lnTo>
                    <a:pt x="529" y="217"/>
                  </a:lnTo>
                  <a:lnTo>
                    <a:pt x="503" y="234"/>
                  </a:lnTo>
                  <a:lnTo>
                    <a:pt x="476" y="253"/>
                  </a:lnTo>
                  <a:lnTo>
                    <a:pt x="448" y="274"/>
                  </a:lnTo>
                  <a:lnTo>
                    <a:pt x="419" y="296"/>
                  </a:lnTo>
                  <a:lnTo>
                    <a:pt x="390" y="318"/>
                  </a:lnTo>
                  <a:lnTo>
                    <a:pt x="362" y="341"/>
                  </a:lnTo>
                  <a:lnTo>
                    <a:pt x="335" y="364"/>
                  </a:lnTo>
                  <a:lnTo>
                    <a:pt x="307" y="386"/>
                  </a:lnTo>
                  <a:lnTo>
                    <a:pt x="282" y="408"/>
                  </a:lnTo>
                  <a:lnTo>
                    <a:pt x="258" y="429"/>
                  </a:lnTo>
                  <a:lnTo>
                    <a:pt x="237" y="448"/>
                  </a:lnTo>
                  <a:lnTo>
                    <a:pt x="217" y="466"/>
                  </a:lnTo>
                  <a:lnTo>
                    <a:pt x="200" y="480"/>
                  </a:lnTo>
                  <a:lnTo>
                    <a:pt x="188" y="494"/>
                  </a:lnTo>
                  <a:lnTo>
                    <a:pt x="179" y="503"/>
                  </a:lnTo>
                  <a:lnTo>
                    <a:pt x="172" y="511"/>
                  </a:lnTo>
                  <a:lnTo>
                    <a:pt x="163" y="518"/>
                  </a:lnTo>
                  <a:lnTo>
                    <a:pt x="155" y="525"/>
                  </a:lnTo>
                  <a:lnTo>
                    <a:pt x="146" y="532"/>
                  </a:lnTo>
                  <a:lnTo>
                    <a:pt x="136" y="537"/>
                  </a:lnTo>
                  <a:lnTo>
                    <a:pt x="127" y="543"/>
                  </a:lnTo>
                  <a:lnTo>
                    <a:pt x="117" y="548"/>
                  </a:lnTo>
                  <a:lnTo>
                    <a:pt x="107" y="555"/>
                  </a:lnTo>
                  <a:lnTo>
                    <a:pt x="95" y="560"/>
                  </a:lnTo>
                  <a:lnTo>
                    <a:pt x="83" y="565"/>
                  </a:lnTo>
                  <a:lnTo>
                    <a:pt x="70" y="570"/>
                  </a:lnTo>
                  <a:lnTo>
                    <a:pt x="58" y="575"/>
                  </a:lnTo>
                  <a:lnTo>
                    <a:pt x="45" y="580"/>
                  </a:lnTo>
                  <a:lnTo>
                    <a:pt x="30" y="585"/>
                  </a:lnTo>
                  <a:lnTo>
                    <a:pt x="16" y="591"/>
                  </a:lnTo>
                  <a:lnTo>
                    <a:pt x="0" y="597"/>
                  </a:lnTo>
                  <a:lnTo>
                    <a:pt x="1" y="596"/>
                  </a:lnTo>
                  <a:lnTo>
                    <a:pt x="5" y="594"/>
                  </a:lnTo>
                  <a:lnTo>
                    <a:pt x="12" y="591"/>
                  </a:lnTo>
                  <a:lnTo>
                    <a:pt x="19" y="588"/>
                  </a:lnTo>
                  <a:lnTo>
                    <a:pt x="27" y="583"/>
                  </a:lnTo>
                  <a:lnTo>
                    <a:pt x="33" y="580"/>
                  </a:lnTo>
                  <a:lnTo>
                    <a:pt x="39" y="577"/>
                  </a:lnTo>
                  <a:lnTo>
                    <a:pt x="43" y="576"/>
                  </a:lnTo>
                  <a:lnTo>
                    <a:pt x="63" y="565"/>
                  </a:lnTo>
                  <a:lnTo>
                    <a:pt x="83" y="554"/>
                  </a:lnTo>
                  <a:lnTo>
                    <a:pt x="99" y="542"/>
                  </a:lnTo>
                  <a:lnTo>
                    <a:pt x="113" y="533"/>
                  </a:lnTo>
                  <a:lnTo>
                    <a:pt x="124" y="524"/>
                  </a:lnTo>
                  <a:lnTo>
                    <a:pt x="132" y="517"/>
                  </a:lnTo>
                  <a:lnTo>
                    <a:pt x="138" y="513"/>
                  </a:lnTo>
                  <a:lnTo>
                    <a:pt x="140" y="51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grpSp>
      <p:sp>
        <p:nvSpPr>
          <p:cNvPr id="91" name="Google Shape;91;p47"/>
          <p:cNvSpPr/>
          <p:nvPr/>
        </p:nvSpPr>
        <p:spPr>
          <a:xfrm>
            <a:off x="0" y="0"/>
            <a:ext cx="1649412" cy="909637"/>
          </a:xfrm>
          <a:custGeom>
            <a:rect b="b" l="l" r="r" t="t"/>
            <a:pathLst>
              <a:path extrusionOk="0" h="1713" w="2188">
                <a:moveTo>
                  <a:pt x="2188" y="1713"/>
                </a:moveTo>
                <a:lnTo>
                  <a:pt x="2188" y="1568"/>
                </a:lnTo>
                <a:lnTo>
                  <a:pt x="2178" y="1568"/>
                </a:lnTo>
                <a:lnTo>
                  <a:pt x="2165" y="1563"/>
                </a:lnTo>
                <a:lnTo>
                  <a:pt x="2149" y="1555"/>
                </a:lnTo>
                <a:lnTo>
                  <a:pt x="2129" y="1544"/>
                </a:lnTo>
                <a:lnTo>
                  <a:pt x="2107" y="1530"/>
                </a:lnTo>
                <a:lnTo>
                  <a:pt x="2083" y="1514"/>
                </a:lnTo>
                <a:lnTo>
                  <a:pt x="2057" y="1495"/>
                </a:lnTo>
                <a:lnTo>
                  <a:pt x="2029" y="1475"/>
                </a:lnTo>
                <a:lnTo>
                  <a:pt x="1999" y="1454"/>
                </a:lnTo>
                <a:lnTo>
                  <a:pt x="1968" y="1431"/>
                </a:lnTo>
                <a:lnTo>
                  <a:pt x="1937" y="1409"/>
                </a:lnTo>
                <a:lnTo>
                  <a:pt x="1905" y="1386"/>
                </a:lnTo>
                <a:lnTo>
                  <a:pt x="1872" y="1363"/>
                </a:lnTo>
                <a:lnTo>
                  <a:pt x="1839" y="1340"/>
                </a:lnTo>
                <a:lnTo>
                  <a:pt x="1808" y="1319"/>
                </a:lnTo>
                <a:lnTo>
                  <a:pt x="1776" y="1298"/>
                </a:lnTo>
                <a:lnTo>
                  <a:pt x="1763" y="1291"/>
                </a:lnTo>
                <a:lnTo>
                  <a:pt x="1749" y="1286"/>
                </a:lnTo>
                <a:lnTo>
                  <a:pt x="1734" y="1281"/>
                </a:lnTo>
                <a:lnTo>
                  <a:pt x="1720" y="1278"/>
                </a:lnTo>
                <a:lnTo>
                  <a:pt x="1705" y="1275"/>
                </a:lnTo>
                <a:lnTo>
                  <a:pt x="1690" y="1273"/>
                </a:lnTo>
                <a:lnTo>
                  <a:pt x="1675" y="1271"/>
                </a:lnTo>
                <a:lnTo>
                  <a:pt x="1660" y="1270"/>
                </a:lnTo>
                <a:lnTo>
                  <a:pt x="1646" y="1267"/>
                </a:lnTo>
                <a:lnTo>
                  <a:pt x="1633" y="1265"/>
                </a:lnTo>
                <a:lnTo>
                  <a:pt x="1620" y="1263"/>
                </a:lnTo>
                <a:lnTo>
                  <a:pt x="1608" y="1258"/>
                </a:lnTo>
                <a:lnTo>
                  <a:pt x="1597" y="1253"/>
                </a:lnTo>
                <a:lnTo>
                  <a:pt x="1588" y="1246"/>
                </a:lnTo>
                <a:lnTo>
                  <a:pt x="1578" y="1240"/>
                </a:lnTo>
                <a:lnTo>
                  <a:pt x="1572" y="1229"/>
                </a:lnTo>
                <a:lnTo>
                  <a:pt x="1559" y="1208"/>
                </a:lnTo>
                <a:lnTo>
                  <a:pt x="1546" y="1188"/>
                </a:lnTo>
                <a:lnTo>
                  <a:pt x="1534" y="1168"/>
                </a:lnTo>
                <a:lnTo>
                  <a:pt x="1521" y="1150"/>
                </a:lnTo>
                <a:lnTo>
                  <a:pt x="1507" y="1131"/>
                </a:lnTo>
                <a:lnTo>
                  <a:pt x="1494" y="1114"/>
                </a:lnTo>
                <a:lnTo>
                  <a:pt x="1481" y="1097"/>
                </a:lnTo>
                <a:lnTo>
                  <a:pt x="1467" y="1082"/>
                </a:lnTo>
                <a:lnTo>
                  <a:pt x="1453" y="1068"/>
                </a:lnTo>
                <a:lnTo>
                  <a:pt x="1438" y="1055"/>
                </a:lnTo>
                <a:lnTo>
                  <a:pt x="1424" y="1044"/>
                </a:lnTo>
                <a:lnTo>
                  <a:pt x="1409" y="1035"/>
                </a:lnTo>
                <a:lnTo>
                  <a:pt x="1394" y="1026"/>
                </a:lnTo>
                <a:lnTo>
                  <a:pt x="1379" y="1020"/>
                </a:lnTo>
                <a:lnTo>
                  <a:pt x="1363" y="1016"/>
                </a:lnTo>
                <a:lnTo>
                  <a:pt x="1347" y="1014"/>
                </a:lnTo>
                <a:lnTo>
                  <a:pt x="1331" y="1009"/>
                </a:lnTo>
                <a:lnTo>
                  <a:pt x="1317" y="1000"/>
                </a:lnTo>
                <a:lnTo>
                  <a:pt x="1304" y="987"/>
                </a:lnTo>
                <a:lnTo>
                  <a:pt x="1294" y="972"/>
                </a:lnTo>
                <a:lnTo>
                  <a:pt x="1282" y="957"/>
                </a:lnTo>
                <a:lnTo>
                  <a:pt x="1273" y="942"/>
                </a:lnTo>
                <a:lnTo>
                  <a:pt x="1263" y="930"/>
                </a:lnTo>
                <a:lnTo>
                  <a:pt x="1254" y="922"/>
                </a:lnTo>
                <a:lnTo>
                  <a:pt x="1247" y="916"/>
                </a:lnTo>
                <a:lnTo>
                  <a:pt x="1242" y="907"/>
                </a:lnTo>
                <a:lnTo>
                  <a:pt x="1237" y="896"/>
                </a:lnTo>
                <a:lnTo>
                  <a:pt x="1234" y="885"/>
                </a:lnTo>
                <a:lnTo>
                  <a:pt x="1231" y="874"/>
                </a:lnTo>
                <a:lnTo>
                  <a:pt x="1228" y="864"/>
                </a:lnTo>
                <a:lnTo>
                  <a:pt x="1224" y="856"/>
                </a:lnTo>
                <a:lnTo>
                  <a:pt x="1219" y="851"/>
                </a:lnTo>
                <a:lnTo>
                  <a:pt x="1214" y="848"/>
                </a:lnTo>
                <a:lnTo>
                  <a:pt x="1210" y="843"/>
                </a:lnTo>
                <a:lnTo>
                  <a:pt x="1204" y="838"/>
                </a:lnTo>
                <a:lnTo>
                  <a:pt x="1199" y="832"/>
                </a:lnTo>
                <a:lnTo>
                  <a:pt x="1195" y="826"/>
                </a:lnTo>
                <a:lnTo>
                  <a:pt x="1191" y="821"/>
                </a:lnTo>
                <a:lnTo>
                  <a:pt x="1188" y="817"/>
                </a:lnTo>
                <a:lnTo>
                  <a:pt x="1184" y="815"/>
                </a:lnTo>
                <a:lnTo>
                  <a:pt x="1166" y="803"/>
                </a:lnTo>
                <a:lnTo>
                  <a:pt x="1152" y="786"/>
                </a:lnTo>
                <a:lnTo>
                  <a:pt x="1141" y="764"/>
                </a:lnTo>
                <a:lnTo>
                  <a:pt x="1130" y="739"/>
                </a:lnTo>
                <a:lnTo>
                  <a:pt x="1120" y="713"/>
                </a:lnTo>
                <a:lnTo>
                  <a:pt x="1108" y="688"/>
                </a:lnTo>
                <a:lnTo>
                  <a:pt x="1093" y="667"/>
                </a:lnTo>
                <a:lnTo>
                  <a:pt x="1075" y="651"/>
                </a:lnTo>
                <a:lnTo>
                  <a:pt x="1070" y="649"/>
                </a:lnTo>
                <a:lnTo>
                  <a:pt x="1065" y="644"/>
                </a:lnTo>
                <a:lnTo>
                  <a:pt x="1057" y="639"/>
                </a:lnTo>
                <a:lnTo>
                  <a:pt x="1047" y="635"/>
                </a:lnTo>
                <a:lnTo>
                  <a:pt x="1037" y="629"/>
                </a:lnTo>
                <a:lnTo>
                  <a:pt x="1027" y="624"/>
                </a:lnTo>
                <a:lnTo>
                  <a:pt x="1016" y="621"/>
                </a:lnTo>
                <a:lnTo>
                  <a:pt x="1007" y="618"/>
                </a:lnTo>
                <a:lnTo>
                  <a:pt x="1000" y="614"/>
                </a:lnTo>
                <a:lnTo>
                  <a:pt x="990" y="609"/>
                </a:lnTo>
                <a:lnTo>
                  <a:pt x="978" y="603"/>
                </a:lnTo>
                <a:lnTo>
                  <a:pt x="964" y="595"/>
                </a:lnTo>
                <a:lnTo>
                  <a:pt x="949" y="588"/>
                </a:lnTo>
                <a:lnTo>
                  <a:pt x="933" y="582"/>
                </a:lnTo>
                <a:lnTo>
                  <a:pt x="917" y="577"/>
                </a:lnTo>
                <a:lnTo>
                  <a:pt x="902" y="575"/>
                </a:lnTo>
                <a:lnTo>
                  <a:pt x="899" y="574"/>
                </a:lnTo>
                <a:lnTo>
                  <a:pt x="894" y="570"/>
                </a:lnTo>
                <a:lnTo>
                  <a:pt x="891" y="565"/>
                </a:lnTo>
                <a:lnTo>
                  <a:pt x="885" y="559"/>
                </a:lnTo>
                <a:lnTo>
                  <a:pt x="879" y="552"/>
                </a:lnTo>
                <a:lnTo>
                  <a:pt x="871" y="544"/>
                </a:lnTo>
                <a:lnTo>
                  <a:pt x="862" y="538"/>
                </a:lnTo>
                <a:lnTo>
                  <a:pt x="849" y="532"/>
                </a:lnTo>
                <a:lnTo>
                  <a:pt x="846" y="525"/>
                </a:lnTo>
                <a:lnTo>
                  <a:pt x="842" y="512"/>
                </a:lnTo>
                <a:lnTo>
                  <a:pt x="839" y="492"/>
                </a:lnTo>
                <a:lnTo>
                  <a:pt x="835" y="474"/>
                </a:lnTo>
                <a:lnTo>
                  <a:pt x="832" y="469"/>
                </a:lnTo>
                <a:lnTo>
                  <a:pt x="825" y="464"/>
                </a:lnTo>
                <a:lnTo>
                  <a:pt x="818" y="460"/>
                </a:lnTo>
                <a:lnTo>
                  <a:pt x="811" y="457"/>
                </a:lnTo>
                <a:lnTo>
                  <a:pt x="798" y="442"/>
                </a:lnTo>
                <a:lnTo>
                  <a:pt x="792" y="416"/>
                </a:lnTo>
                <a:lnTo>
                  <a:pt x="787" y="391"/>
                </a:lnTo>
                <a:lnTo>
                  <a:pt x="778" y="377"/>
                </a:lnTo>
                <a:lnTo>
                  <a:pt x="762" y="369"/>
                </a:lnTo>
                <a:lnTo>
                  <a:pt x="743" y="356"/>
                </a:lnTo>
                <a:lnTo>
                  <a:pt x="721" y="340"/>
                </a:lnTo>
                <a:lnTo>
                  <a:pt x="698" y="323"/>
                </a:lnTo>
                <a:lnTo>
                  <a:pt x="674" y="305"/>
                </a:lnTo>
                <a:lnTo>
                  <a:pt x="651" y="290"/>
                </a:lnTo>
                <a:lnTo>
                  <a:pt x="629" y="278"/>
                </a:lnTo>
                <a:lnTo>
                  <a:pt x="611" y="271"/>
                </a:lnTo>
                <a:lnTo>
                  <a:pt x="605" y="266"/>
                </a:lnTo>
                <a:lnTo>
                  <a:pt x="597" y="257"/>
                </a:lnTo>
                <a:lnTo>
                  <a:pt x="588" y="244"/>
                </a:lnTo>
                <a:lnTo>
                  <a:pt x="578" y="229"/>
                </a:lnTo>
                <a:lnTo>
                  <a:pt x="569" y="216"/>
                </a:lnTo>
                <a:lnTo>
                  <a:pt x="561" y="203"/>
                </a:lnTo>
                <a:lnTo>
                  <a:pt x="554" y="194"/>
                </a:lnTo>
                <a:lnTo>
                  <a:pt x="550" y="190"/>
                </a:lnTo>
                <a:lnTo>
                  <a:pt x="539" y="187"/>
                </a:lnTo>
                <a:lnTo>
                  <a:pt x="528" y="181"/>
                </a:lnTo>
                <a:lnTo>
                  <a:pt x="516" y="174"/>
                </a:lnTo>
                <a:lnTo>
                  <a:pt x="505" y="165"/>
                </a:lnTo>
                <a:lnTo>
                  <a:pt x="494" y="157"/>
                </a:lnTo>
                <a:lnTo>
                  <a:pt x="484" y="150"/>
                </a:lnTo>
                <a:lnTo>
                  <a:pt x="477" y="144"/>
                </a:lnTo>
                <a:lnTo>
                  <a:pt x="471" y="142"/>
                </a:lnTo>
                <a:lnTo>
                  <a:pt x="448" y="138"/>
                </a:lnTo>
                <a:lnTo>
                  <a:pt x="429" y="133"/>
                </a:lnTo>
                <a:lnTo>
                  <a:pt x="410" y="127"/>
                </a:lnTo>
                <a:lnTo>
                  <a:pt x="395" y="120"/>
                </a:lnTo>
                <a:lnTo>
                  <a:pt x="383" y="114"/>
                </a:lnTo>
                <a:lnTo>
                  <a:pt x="371" y="107"/>
                </a:lnTo>
                <a:lnTo>
                  <a:pt x="362" y="103"/>
                </a:lnTo>
                <a:lnTo>
                  <a:pt x="353" y="100"/>
                </a:lnTo>
                <a:lnTo>
                  <a:pt x="330" y="93"/>
                </a:lnTo>
                <a:lnTo>
                  <a:pt x="306" y="84"/>
                </a:lnTo>
                <a:lnTo>
                  <a:pt x="285" y="73"/>
                </a:lnTo>
                <a:lnTo>
                  <a:pt x="263" y="61"/>
                </a:lnTo>
                <a:lnTo>
                  <a:pt x="242" y="51"/>
                </a:lnTo>
                <a:lnTo>
                  <a:pt x="222" y="42"/>
                </a:lnTo>
                <a:lnTo>
                  <a:pt x="205" y="35"/>
                </a:lnTo>
                <a:lnTo>
                  <a:pt x="191" y="32"/>
                </a:lnTo>
                <a:lnTo>
                  <a:pt x="180" y="32"/>
                </a:lnTo>
                <a:lnTo>
                  <a:pt x="167" y="32"/>
                </a:lnTo>
                <a:lnTo>
                  <a:pt x="153" y="32"/>
                </a:lnTo>
                <a:lnTo>
                  <a:pt x="139" y="31"/>
                </a:lnTo>
                <a:lnTo>
                  <a:pt x="126" y="30"/>
                </a:lnTo>
                <a:lnTo>
                  <a:pt x="113" y="29"/>
                </a:lnTo>
                <a:lnTo>
                  <a:pt x="101" y="27"/>
                </a:lnTo>
                <a:lnTo>
                  <a:pt x="91" y="24"/>
                </a:lnTo>
                <a:lnTo>
                  <a:pt x="78" y="20"/>
                </a:lnTo>
                <a:lnTo>
                  <a:pt x="65" y="15"/>
                </a:lnTo>
                <a:lnTo>
                  <a:pt x="52" y="11"/>
                </a:lnTo>
                <a:lnTo>
                  <a:pt x="39" y="6"/>
                </a:lnTo>
                <a:lnTo>
                  <a:pt x="28" y="2"/>
                </a:lnTo>
                <a:lnTo>
                  <a:pt x="16" y="0"/>
                </a:lnTo>
                <a:lnTo>
                  <a:pt x="7" y="0"/>
                </a:lnTo>
                <a:lnTo>
                  <a:pt x="0" y="2"/>
                </a:lnTo>
                <a:lnTo>
                  <a:pt x="0" y="1713"/>
                </a:lnTo>
                <a:lnTo>
                  <a:pt x="2188" y="1713"/>
                </a:lnTo>
                <a:close/>
              </a:path>
            </a:pathLst>
          </a:custGeom>
          <a:solidFill>
            <a:srgbClr val="995933">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92" name="Google Shape;92;p47"/>
          <p:cNvSpPr/>
          <p:nvPr/>
        </p:nvSpPr>
        <p:spPr>
          <a:xfrm>
            <a:off x="930275" y="1852612"/>
            <a:ext cx="34925" cy="17462"/>
          </a:xfrm>
          <a:custGeom>
            <a:rect b="b" l="l" r="r" t="t"/>
            <a:pathLst>
              <a:path extrusionOk="0" h="29" w="79">
                <a:moveTo>
                  <a:pt x="21" y="24"/>
                </a:moveTo>
                <a:lnTo>
                  <a:pt x="26" y="25"/>
                </a:lnTo>
                <a:lnTo>
                  <a:pt x="34" y="26"/>
                </a:lnTo>
                <a:lnTo>
                  <a:pt x="42" y="27"/>
                </a:lnTo>
                <a:lnTo>
                  <a:pt x="51" y="28"/>
                </a:lnTo>
                <a:lnTo>
                  <a:pt x="59" y="29"/>
                </a:lnTo>
                <a:lnTo>
                  <a:pt x="68" y="29"/>
                </a:lnTo>
                <a:lnTo>
                  <a:pt x="72" y="29"/>
                </a:lnTo>
                <a:lnTo>
                  <a:pt x="76" y="27"/>
                </a:lnTo>
                <a:lnTo>
                  <a:pt x="78" y="23"/>
                </a:lnTo>
                <a:lnTo>
                  <a:pt x="79" y="19"/>
                </a:lnTo>
                <a:lnTo>
                  <a:pt x="79" y="16"/>
                </a:lnTo>
                <a:lnTo>
                  <a:pt x="79" y="15"/>
                </a:lnTo>
                <a:lnTo>
                  <a:pt x="74" y="13"/>
                </a:lnTo>
                <a:lnTo>
                  <a:pt x="65" y="11"/>
                </a:lnTo>
                <a:lnTo>
                  <a:pt x="55" y="9"/>
                </a:lnTo>
                <a:lnTo>
                  <a:pt x="47" y="6"/>
                </a:lnTo>
                <a:lnTo>
                  <a:pt x="40" y="3"/>
                </a:lnTo>
                <a:lnTo>
                  <a:pt x="31" y="1"/>
                </a:lnTo>
                <a:lnTo>
                  <a:pt x="21" y="0"/>
                </a:lnTo>
                <a:lnTo>
                  <a:pt x="15" y="2"/>
                </a:lnTo>
                <a:lnTo>
                  <a:pt x="9" y="8"/>
                </a:lnTo>
                <a:lnTo>
                  <a:pt x="3" y="13"/>
                </a:lnTo>
                <a:lnTo>
                  <a:pt x="0" y="18"/>
                </a:lnTo>
                <a:lnTo>
                  <a:pt x="1" y="21"/>
                </a:lnTo>
                <a:lnTo>
                  <a:pt x="5" y="23"/>
                </a:lnTo>
                <a:lnTo>
                  <a:pt x="11" y="23"/>
                </a:lnTo>
                <a:lnTo>
                  <a:pt x="17" y="24"/>
                </a:lnTo>
                <a:lnTo>
                  <a:pt x="21" y="24"/>
                </a:lnTo>
                <a:close/>
              </a:path>
            </a:pathLst>
          </a:custGeom>
          <a:solidFill>
            <a:srgbClr val="284C7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93" name="Google Shape;93;p47"/>
          <p:cNvSpPr/>
          <p:nvPr/>
        </p:nvSpPr>
        <p:spPr>
          <a:xfrm>
            <a:off x="930275" y="1852612"/>
            <a:ext cx="28575" cy="17462"/>
          </a:xfrm>
          <a:custGeom>
            <a:rect b="b" l="l" r="r" t="t"/>
            <a:pathLst>
              <a:path extrusionOk="0" h="27" w="64">
                <a:moveTo>
                  <a:pt x="47" y="6"/>
                </a:moveTo>
                <a:lnTo>
                  <a:pt x="40" y="3"/>
                </a:lnTo>
                <a:lnTo>
                  <a:pt x="31" y="1"/>
                </a:lnTo>
                <a:lnTo>
                  <a:pt x="21" y="0"/>
                </a:lnTo>
                <a:lnTo>
                  <a:pt x="15" y="2"/>
                </a:lnTo>
                <a:lnTo>
                  <a:pt x="9" y="8"/>
                </a:lnTo>
                <a:lnTo>
                  <a:pt x="3" y="13"/>
                </a:lnTo>
                <a:lnTo>
                  <a:pt x="0" y="18"/>
                </a:lnTo>
                <a:lnTo>
                  <a:pt x="1" y="21"/>
                </a:lnTo>
                <a:lnTo>
                  <a:pt x="5" y="23"/>
                </a:lnTo>
                <a:lnTo>
                  <a:pt x="11" y="23"/>
                </a:lnTo>
                <a:lnTo>
                  <a:pt x="17" y="24"/>
                </a:lnTo>
                <a:lnTo>
                  <a:pt x="21" y="24"/>
                </a:lnTo>
                <a:lnTo>
                  <a:pt x="26" y="25"/>
                </a:lnTo>
                <a:lnTo>
                  <a:pt x="32" y="26"/>
                </a:lnTo>
                <a:lnTo>
                  <a:pt x="39" y="26"/>
                </a:lnTo>
                <a:lnTo>
                  <a:pt x="46" y="27"/>
                </a:lnTo>
                <a:lnTo>
                  <a:pt x="51" y="27"/>
                </a:lnTo>
                <a:lnTo>
                  <a:pt x="57" y="26"/>
                </a:lnTo>
                <a:lnTo>
                  <a:pt x="62" y="26"/>
                </a:lnTo>
                <a:lnTo>
                  <a:pt x="64" y="24"/>
                </a:lnTo>
                <a:lnTo>
                  <a:pt x="64" y="21"/>
                </a:lnTo>
                <a:lnTo>
                  <a:pt x="63" y="17"/>
                </a:lnTo>
                <a:lnTo>
                  <a:pt x="57" y="11"/>
                </a:lnTo>
                <a:lnTo>
                  <a:pt x="47" y="6"/>
                </a:lnTo>
                <a:close/>
              </a:path>
            </a:pathLst>
          </a:custGeom>
          <a:solidFill>
            <a:srgbClr val="BFCCD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94" name="Google Shape;94;p47"/>
          <p:cNvSpPr/>
          <p:nvPr/>
        </p:nvSpPr>
        <p:spPr>
          <a:xfrm>
            <a:off x="1485900" y="1817687"/>
            <a:ext cx="44450" cy="30162"/>
          </a:xfrm>
          <a:custGeom>
            <a:rect b="b" l="l" r="r" t="t"/>
            <a:pathLst>
              <a:path extrusionOk="0" h="53" w="103">
                <a:moveTo>
                  <a:pt x="82" y="52"/>
                </a:moveTo>
                <a:lnTo>
                  <a:pt x="79" y="53"/>
                </a:lnTo>
                <a:lnTo>
                  <a:pt x="73" y="52"/>
                </a:lnTo>
                <a:lnTo>
                  <a:pt x="64" y="51"/>
                </a:lnTo>
                <a:lnTo>
                  <a:pt x="53" y="50"/>
                </a:lnTo>
                <a:lnTo>
                  <a:pt x="43" y="48"/>
                </a:lnTo>
                <a:lnTo>
                  <a:pt x="34" y="45"/>
                </a:lnTo>
                <a:lnTo>
                  <a:pt x="27" y="43"/>
                </a:lnTo>
                <a:lnTo>
                  <a:pt x="22" y="41"/>
                </a:lnTo>
                <a:lnTo>
                  <a:pt x="18" y="38"/>
                </a:lnTo>
                <a:lnTo>
                  <a:pt x="14" y="36"/>
                </a:lnTo>
                <a:lnTo>
                  <a:pt x="8" y="36"/>
                </a:lnTo>
                <a:lnTo>
                  <a:pt x="0" y="36"/>
                </a:lnTo>
                <a:lnTo>
                  <a:pt x="5" y="34"/>
                </a:lnTo>
                <a:lnTo>
                  <a:pt x="10" y="31"/>
                </a:lnTo>
                <a:lnTo>
                  <a:pt x="13" y="28"/>
                </a:lnTo>
                <a:lnTo>
                  <a:pt x="18" y="23"/>
                </a:lnTo>
                <a:lnTo>
                  <a:pt x="22" y="19"/>
                </a:lnTo>
                <a:lnTo>
                  <a:pt x="28" y="14"/>
                </a:lnTo>
                <a:lnTo>
                  <a:pt x="33" y="10"/>
                </a:lnTo>
                <a:lnTo>
                  <a:pt x="38" y="5"/>
                </a:lnTo>
                <a:lnTo>
                  <a:pt x="44" y="1"/>
                </a:lnTo>
                <a:lnTo>
                  <a:pt x="51" y="0"/>
                </a:lnTo>
                <a:lnTo>
                  <a:pt x="57" y="0"/>
                </a:lnTo>
                <a:lnTo>
                  <a:pt x="64" y="3"/>
                </a:lnTo>
                <a:lnTo>
                  <a:pt x="70" y="5"/>
                </a:lnTo>
                <a:lnTo>
                  <a:pt x="75" y="7"/>
                </a:lnTo>
                <a:lnTo>
                  <a:pt x="81" y="11"/>
                </a:lnTo>
                <a:lnTo>
                  <a:pt x="86" y="14"/>
                </a:lnTo>
                <a:lnTo>
                  <a:pt x="93" y="20"/>
                </a:lnTo>
                <a:lnTo>
                  <a:pt x="99" y="26"/>
                </a:lnTo>
                <a:lnTo>
                  <a:pt x="103" y="30"/>
                </a:lnTo>
                <a:lnTo>
                  <a:pt x="98" y="31"/>
                </a:lnTo>
                <a:lnTo>
                  <a:pt x="90" y="33"/>
                </a:lnTo>
                <a:lnTo>
                  <a:pt x="85" y="35"/>
                </a:lnTo>
                <a:lnTo>
                  <a:pt x="82" y="42"/>
                </a:lnTo>
                <a:lnTo>
                  <a:pt x="82" y="52"/>
                </a:lnTo>
                <a:close/>
              </a:path>
            </a:pathLst>
          </a:custGeom>
          <a:solidFill>
            <a:srgbClr val="BFCCD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grpSp>
        <p:nvGrpSpPr>
          <p:cNvPr id="95" name="Google Shape;95;p47"/>
          <p:cNvGrpSpPr/>
          <p:nvPr/>
        </p:nvGrpSpPr>
        <p:grpSpPr>
          <a:xfrm>
            <a:off x="19050" y="519112"/>
            <a:ext cx="1344612" cy="425450"/>
            <a:chOff x="2333" y="2281"/>
            <a:chExt cx="1094" cy="367"/>
          </a:xfrm>
        </p:grpSpPr>
        <p:sp>
          <p:nvSpPr>
            <p:cNvPr id="96" name="Google Shape;96;p47"/>
            <p:cNvSpPr/>
            <p:nvPr/>
          </p:nvSpPr>
          <p:spPr>
            <a:xfrm>
              <a:off x="2333" y="2344"/>
              <a:ext cx="1094" cy="268"/>
            </a:xfrm>
            <a:custGeom>
              <a:rect b="b" l="l" r="r" t="t"/>
              <a:pathLst>
                <a:path extrusionOk="0" h="1109" w="2188">
                  <a:moveTo>
                    <a:pt x="2094" y="387"/>
                  </a:moveTo>
                  <a:lnTo>
                    <a:pt x="2079" y="386"/>
                  </a:lnTo>
                  <a:lnTo>
                    <a:pt x="2068" y="382"/>
                  </a:lnTo>
                  <a:lnTo>
                    <a:pt x="2059" y="378"/>
                  </a:lnTo>
                  <a:lnTo>
                    <a:pt x="2051" y="373"/>
                  </a:lnTo>
                  <a:lnTo>
                    <a:pt x="2044" y="367"/>
                  </a:lnTo>
                  <a:lnTo>
                    <a:pt x="2038" y="361"/>
                  </a:lnTo>
                  <a:lnTo>
                    <a:pt x="2030" y="355"/>
                  </a:lnTo>
                  <a:lnTo>
                    <a:pt x="2021" y="349"/>
                  </a:lnTo>
                  <a:lnTo>
                    <a:pt x="2009" y="345"/>
                  </a:lnTo>
                  <a:lnTo>
                    <a:pt x="1992" y="344"/>
                  </a:lnTo>
                  <a:lnTo>
                    <a:pt x="1970" y="344"/>
                  </a:lnTo>
                  <a:lnTo>
                    <a:pt x="1947" y="345"/>
                  </a:lnTo>
                  <a:lnTo>
                    <a:pt x="1923" y="346"/>
                  </a:lnTo>
                  <a:lnTo>
                    <a:pt x="1902" y="348"/>
                  </a:lnTo>
                  <a:lnTo>
                    <a:pt x="1885" y="346"/>
                  </a:lnTo>
                  <a:lnTo>
                    <a:pt x="1876" y="345"/>
                  </a:lnTo>
                  <a:lnTo>
                    <a:pt x="1870" y="345"/>
                  </a:lnTo>
                  <a:lnTo>
                    <a:pt x="1863" y="350"/>
                  </a:lnTo>
                  <a:lnTo>
                    <a:pt x="1855" y="356"/>
                  </a:lnTo>
                  <a:lnTo>
                    <a:pt x="1847" y="364"/>
                  </a:lnTo>
                  <a:lnTo>
                    <a:pt x="1839" y="372"/>
                  </a:lnTo>
                  <a:lnTo>
                    <a:pt x="1831" y="380"/>
                  </a:lnTo>
                  <a:lnTo>
                    <a:pt x="1825" y="384"/>
                  </a:lnTo>
                  <a:lnTo>
                    <a:pt x="1822" y="386"/>
                  </a:lnTo>
                  <a:lnTo>
                    <a:pt x="1803" y="381"/>
                  </a:lnTo>
                  <a:lnTo>
                    <a:pt x="1787" y="380"/>
                  </a:lnTo>
                  <a:lnTo>
                    <a:pt x="1773" y="382"/>
                  </a:lnTo>
                  <a:lnTo>
                    <a:pt x="1762" y="387"/>
                  </a:lnTo>
                  <a:lnTo>
                    <a:pt x="1750" y="391"/>
                  </a:lnTo>
                  <a:lnTo>
                    <a:pt x="1740" y="396"/>
                  </a:lnTo>
                  <a:lnTo>
                    <a:pt x="1729" y="401"/>
                  </a:lnTo>
                  <a:lnTo>
                    <a:pt x="1717" y="402"/>
                  </a:lnTo>
                  <a:lnTo>
                    <a:pt x="1712" y="403"/>
                  </a:lnTo>
                  <a:lnTo>
                    <a:pt x="1708" y="406"/>
                  </a:lnTo>
                  <a:lnTo>
                    <a:pt x="1701" y="411"/>
                  </a:lnTo>
                  <a:lnTo>
                    <a:pt x="1695" y="416"/>
                  </a:lnTo>
                  <a:lnTo>
                    <a:pt x="1687" y="420"/>
                  </a:lnTo>
                  <a:lnTo>
                    <a:pt x="1680" y="424"/>
                  </a:lnTo>
                  <a:lnTo>
                    <a:pt x="1671" y="426"/>
                  </a:lnTo>
                  <a:lnTo>
                    <a:pt x="1663" y="425"/>
                  </a:lnTo>
                  <a:lnTo>
                    <a:pt x="1656" y="424"/>
                  </a:lnTo>
                  <a:lnTo>
                    <a:pt x="1644" y="422"/>
                  </a:lnTo>
                  <a:lnTo>
                    <a:pt x="1631" y="422"/>
                  </a:lnTo>
                  <a:lnTo>
                    <a:pt x="1617" y="421"/>
                  </a:lnTo>
                  <a:lnTo>
                    <a:pt x="1600" y="421"/>
                  </a:lnTo>
                  <a:lnTo>
                    <a:pt x="1583" y="421"/>
                  </a:lnTo>
                  <a:lnTo>
                    <a:pt x="1567" y="421"/>
                  </a:lnTo>
                  <a:lnTo>
                    <a:pt x="1551" y="421"/>
                  </a:lnTo>
                  <a:lnTo>
                    <a:pt x="1544" y="421"/>
                  </a:lnTo>
                  <a:lnTo>
                    <a:pt x="1530" y="420"/>
                  </a:lnTo>
                  <a:lnTo>
                    <a:pt x="1514" y="420"/>
                  </a:lnTo>
                  <a:lnTo>
                    <a:pt x="1494" y="419"/>
                  </a:lnTo>
                  <a:lnTo>
                    <a:pt x="1475" y="417"/>
                  </a:lnTo>
                  <a:lnTo>
                    <a:pt x="1454" y="414"/>
                  </a:lnTo>
                  <a:lnTo>
                    <a:pt x="1436" y="412"/>
                  </a:lnTo>
                  <a:lnTo>
                    <a:pt x="1421" y="408"/>
                  </a:lnTo>
                  <a:lnTo>
                    <a:pt x="1416" y="408"/>
                  </a:lnTo>
                  <a:lnTo>
                    <a:pt x="1407" y="410"/>
                  </a:lnTo>
                  <a:lnTo>
                    <a:pt x="1395" y="413"/>
                  </a:lnTo>
                  <a:lnTo>
                    <a:pt x="1383" y="416"/>
                  </a:lnTo>
                  <a:lnTo>
                    <a:pt x="1370" y="418"/>
                  </a:lnTo>
                  <a:lnTo>
                    <a:pt x="1360" y="418"/>
                  </a:lnTo>
                  <a:lnTo>
                    <a:pt x="1350" y="416"/>
                  </a:lnTo>
                  <a:lnTo>
                    <a:pt x="1347" y="410"/>
                  </a:lnTo>
                  <a:lnTo>
                    <a:pt x="1341" y="406"/>
                  </a:lnTo>
                  <a:lnTo>
                    <a:pt x="1327" y="401"/>
                  </a:lnTo>
                  <a:lnTo>
                    <a:pt x="1307" y="394"/>
                  </a:lnTo>
                  <a:lnTo>
                    <a:pt x="1284" y="387"/>
                  </a:lnTo>
                  <a:lnTo>
                    <a:pt x="1260" y="381"/>
                  </a:lnTo>
                  <a:lnTo>
                    <a:pt x="1240" y="375"/>
                  </a:lnTo>
                  <a:lnTo>
                    <a:pt x="1225" y="371"/>
                  </a:lnTo>
                  <a:lnTo>
                    <a:pt x="1217" y="368"/>
                  </a:lnTo>
                  <a:lnTo>
                    <a:pt x="1209" y="367"/>
                  </a:lnTo>
                  <a:lnTo>
                    <a:pt x="1202" y="368"/>
                  </a:lnTo>
                  <a:lnTo>
                    <a:pt x="1197" y="372"/>
                  </a:lnTo>
                  <a:lnTo>
                    <a:pt x="1193" y="376"/>
                  </a:lnTo>
                  <a:lnTo>
                    <a:pt x="1189" y="381"/>
                  </a:lnTo>
                  <a:lnTo>
                    <a:pt x="1184" y="384"/>
                  </a:lnTo>
                  <a:lnTo>
                    <a:pt x="1180" y="387"/>
                  </a:lnTo>
                  <a:lnTo>
                    <a:pt x="1174" y="386"/>
                  </a:lnTo>
                  <a:lnTo>
                    <a:pt x="1158" y="381"/>
                  </a:lnTo>
                  <a:lnTo>
                    <a:pt x="1138" y="376"/>
                  </a:lnTo>
                  <a:lnTo>
                    <a:pt x="1115" y="372"/>
                  </a:lnTo>
                  <a:lnTo>
                    <a:pt x="1091" y="367"/>
                  </a:lnTo>
                  <a:lnTo>
                    <a:pt x="1066" y="363"/>
                  </a:lnTo>
                  <a:lnTo>
                    <a:pt x="1043" y="359"/>
                  </a:lnTo>
                  <a:lnTo>
                    <a:pt x="1020" y="355"/>
                  </a:lnTo>
                  <a:lnTo>
                    <a:pt x="1001" y="351"/>
                  </a:lnTo>
                  <a:lnTo>
                    <a:pt x="995" y="349"/>
                  </a:lnTo>
                  <a:lnTo>
                    <a:pt x="991" y="344"/>
                  </a:lnTo>
                  <a:lnTo>
                    <a:pt x="985" y="340"/>
                  </a:lnTo>
                  <a:lnTo>
                    <a:pt x="981" y="333"/>
                  </a:lnTo>
                  <a:lnTo>
                    <a:pt x="975" y="327"/>
                  </a:lnTo>
                  <a:lnTo>
                    <a:pt x="970" y="321"/>
                  </a:lnTo>
                  <a:lnTo>
                    <a:pt x="966" y="318"/>
                  </a:lnTo>
                  <a:lnTo>
                    <a:pt x="962" y="315"/>
                  </a:lnTo>
                  <a:lnTo>
                    <a:pt x="955" y="314"/>
                  </a:lnTo>
                  <a:lnTo>
                    <a:pt x="946" y="312"/>
                  </a:lnTo>
                  <a:lnTo>
                    <a:pt x="932" y="307"/>
                  </a:lnTo>
                  <a:lnTo>
                    <a:pt x="916" y="303"/>
                  </a:lnTo>
                  <a:lnTo>
                    <a:pt x="899" y="296"/>
                  </a:lnTo>
                  <a:lnTo>
                    <a:pt x="879" y="290"/>
                  </a:lnTo>
                  <a:lnTo>
                    <a:pt x="860" y="282"/>
                  </a:lnTo>
                  <a:lnTo>
                    <a:pt x="839" y="275"/>
                  </a:lnTo>
                  <a:lnTo>
                    <a:pt x="818" y="268"/>
                  </a:lnTo>
                  <a:lnTo>
                    <a:pt x="798" y="261"/>
                  </a:lnTo>
                  <a:lnTo>
                    <a:pt x="780" y="254"/>
                  </a:lnTo>
                  <a:lnTo>
                    <a:pt x="763" y="249"/>
                  </a:lnTo>
                  <a:lnTo>
                    <a:pt x="749" y="244"/>
                  </a:lnTo>
                  <a:lnTo>
                    <a:pt x="737" y="239"/>
                  </a:lnTo>
                  <a:lnTo>
                    <a:pt x="729" y="237"/>
                  </a:lnTo>
                  <a:lnTo>
                    <a:pt x="725" y="236"/>
                  </a:lnTo>
                  <a:lnTo>
                    <a:pt x="703" y="231"/>
                  </a:lnTo>
                  <a:lnTo>
                    <a:pt x="684" y="224"/>
                  </a:lnTo>
                  <a:lnTo>
                    <a:pt x="669" y="215"/>
                  </a:lnTo>
                  <a:lnTo>
                    <a:pt x="657" y="205"/>
                  </a:lnTo>
                  <a:lnTo>
                    <a:pt x="646" y="196"/>
                  </a:lnTo>
                  <a:lnTo>
                    <a:pt x="637" y="186"/>
                  </a:lnTo>
                  <a:lnTo>
                    <a:pt x="629" y="181"/>
                  </a:lnTo>
                  <a:lnTo>
                    <a:pt x="621" y="177"/>
                  </a:lnTo>
                  <a:lnTo>
                    <a:pt x="607" y="174"/>
                  </a:lnTo>
                  <a:lnTo>
                    <a:pt x="591" y="169"/>
                  </a:lnTo>
                  <a:lnTo>
                    <a:pt x="571" y="162"/>
                  </a:lnTo>
                  <a:lnTo>
                    <a:pt x="550" y="155"/>
                  </a:lnTo>
                  <a:lnTo>
                    <a:pt x="527" y="146"/>
                  </a:lnTo>
                  <a:lnTo>
                    <a:pt x="501" y="137"/>
                  </a:lnTo>
                  <a:lnTo>
                    <a:pt x="476" y="128"/>
                  </a:lnTo>
                  <a:lnTo>
                    <a:pt x="451" y="117"/>
                  </a:lnTo>
                  <a:lnTo>
                    <a:pt x="425" y="108"/>
                  </a:lnTo>
                  <a:lnTo>
                    <a:pt x="401" y="99"/>
                  </a:lnTo>
                  <a:lnTo>
                    <a:pt x="378" y="91"/>
                  </a:lnTo>
                  <a:lnTo>
                    <a:pt x="356" y="83"/>
                  </a:lnTo>
                  <a:lnTo>
                    <a:pt x="338" y="77"/>
                  </a:lnTo>
                  <a:lnTo>
                    <a:pt x="321" y="72"/>
                  </a:lnTo>
                  <a:lnTo>
                    <a:pt x="309" y="69"/>
                  </a:lnTo>
                  <a:lnTo>
                    <a:pt x="301" y="68"/>
                  </a:lnTo>
                  <a:lnTo>
                    <a:pt x="286" y="67"/>
                  </a:lnTo>
                  <a:lnTo>
                    <a:pt x="266" y="64"/>
                  </a:lnTo>
                  <a:lnTo>
                    <a:pt x="242" y="60"/>
                  </a:lnTo>
                  <a:lnTo>
                    <a:pt x="217" y="55"/>
                  </a:lnTo>
                  <a:lnTo>
                    <a:pt x="191" y="50"/>
                  </a:lnTo>
                  <a:lnTo>
                    <a:pt x="168" y="46"/>
                  </a:lnTo>
                  <a:lnTo>
                    <a:pt x="150" y="41"/>
                  </a:lnTo>
                  <a:lnTo>
                    <a:pt x="137" y="38"/>
                  </a:lnTo>
                  <a:lnTo>
                    <a:pt x="122" y="33"/>
                  </a:lnTo>
                  <a:lnTo>
                    <a:pt x="104" y="29"/>
                  </a:lnTo>
                  <a:lnTo>
                    <a:pt x="84" y="24"/>
                  </a:lnTo>
                  <a:lnTo>
                    <a:pt x="65" y="18"/>
                  </a:lnTo>
                  <a:lnTo>
                    <a:pt x="45" y="14"/>
                  </a:lnTo>
                  <a:lnTo>
                    <a:pt x="27" y="9"/>
                  </a:lnTo>
                  <a:lnTo>
                    <a:pt x="12" y="4"/>
                  </a:lnTo>
                  <a:lnTo>
                    <a:pt x="0" y="0"/>
                  </a:lnTo>
                  <a:lnTo>
                    <a:pt x="0" y="1109"/>
                  </a:lnTo>
                  <a:lnTo>
                    <a:pt x="2188" y="1109"/>
                  </a:lnTo>
                  <a:lnTo>
                    <a:pt x="2188" y="398"/>
                  </a:lnTo>
                  <a:lnTo>
                    <a:pt x="2172" y="399"/>
                  </a:lnTo>
                  <a:lnTo>
                    <a:pt x="2157" y="399"/>
                  </a:lnTo>
                  <a:lnTo>
                    <a:pt x="2143" y="398"/>
                  </a:lnTo>
                  <a:lnTo>
                    <a:pt x="2132" y="396"/>
                  </a:lnTo>
                  <a:lnTo>
                    <a:pt x="2120" y="393"/>
                  </a:lnTo>
                  <a:lnTo>
                    <a:pt x="2111" y="390"/>
                  </a:lnTo>
                  <a:lnTo>
                    <a:pt x="2102" y="388"/>
                  </a:lnTo>
                  <a:lnTo>
                    <a:pt x="2094" y="387"/>
                  </a:lnTo>
                  <a:close/>
                </a:path>
              </a:pathLst>
            </a:custGeom>
            <a:solidFill>
              <a:srgbClr val="BFA07C">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97" name="Google Shape;97;p47"/>
            <p:cNvSpPr/>
            <p:nvPr/>
          </p:nvSpPr>
          <p:spPr>
            <a:xfrm>
              <a:off x="2333" y="2281"/>
              <a:ext cx="158" cy="156"/>
            </a:xfrm>
            <a:custGeom>
              <a:rect b="b" l="l" r="r" t="t"/>
              <a:pathLst>
                <a:path extrusionOk="0" h="313" w="317">
                  <a:moveTo>
                    <a:pt x="0" y="59"/>
                  </a:moveTo>
                  <a:lnTo>
                    <a:pt x="14" y="57"/>
                  </a:lnTo>
                  <a:lnTo>
                    <a:pt x="27" y="53"/>
                  </a:lnTo>
                  <a:lnTo>
                    <a:pt x="39" y="50"/>
                  </a:lnTo>
                  <a:lnTo>
                    <a:pt x="51" y="47"/>
                  </a:lnTo>
                  <a:lnTo>
                    <a:pt x="60" y="43"/>
                  </a:lnTo>
                  <a:lnTo>
                    <a:pt x="68" y="41"/>
                  </a:lnTo>
                  <a:lnTo>
                    <a:pt x="75" y="38"/>
                  </a:lnTo>
                  <a:lnTo>
                    <a:pt x="78" y="37"/>
                  </a:lnTo>
                  <a:lnTo>
                    <a:pt x="84" y="35"/>
                  </a:lnTo>
                  <a:lnTo>
                    <a:pt x="89" y="32"/>
                  </a:lnTo>
                  <a:lnTo>
                    <a:pt x="94" y="29"/>
                  </a:lnTo>
                  <a:lnTo>
                    <a:pt x="100" y="26"/>
                  </a:lnTo>
                  <a:lnTo>
                    <a:pt x="105" y="24"/>
                  </a:lnTo>
                  <a:lnTo>
                    <a:pt x="108" y="21"/>
                  </a:lnTo>
                  <a:lnTo>
                    <a:pt x="112" y="19"/>
                  </a:lnTo>
                  <a:lnTo>
                    <a:pt x="114" y="19"/>
                  </a:lnTo>
                  <a:lnTo>
                    <a:pt x="115" y="13"/>
                  </a:lnTo>
                  <a:lnTo>
                    <a:pt x="116" y="7"/>
                  </a:lnTo>
                  <a:lnTo>
                    <a:pt x="119" y="3"/>
                  </a:lnTo>
                  <a:lnTo>
                    <a:pt x="122" y="2"/>
                  </a:lnTo>
                  <a:lnTo>
                    <a:pt x="126" y="2"/>
                  </a:lnTo>
                  <a:lnTo>
                    <a:pt x="133" y="0"/>
                  </a:lnTo>
                  <a:lnTo>
                    <a:pt x="139" y="0"/>
                  </a:lnTo>
                  <a:lnTo>
                    <a:pt x="147" y="0"/>
                  </a:lnTo>
                  <a:lnTo>
                    <a:pt x="157" y="0"/>
                  </a:lnTo>
                  <a:lnTo>
                    <a:pt x="165" y="0"/>
                  </a:lnTo>
                  <a:lnTo>
                    <a:pt x="173" y="0"/>
                  </a:lnTo>
                  <a:lnTo>
                    <a:pt x="179" y="2"/>
                  </a:lnTo>
                  <a:lnTo>
                    <a:pt x="188" y="5"/>
                  </a:lnTo>
                  <a:lnTo>
                    <a:pt x="202" y="10"/>
                  </a:lnTo>
                  <a:lnTo>
                    <a:pt x="218" y="15"/>
                  </a:lnTo>
                  <a:lnTo>
                    <a:pt x="234" y="24"/>
                  </a:lnTo>
                  <a:lnTo>
                    <a:pt x="250" y="30"/>
                  </a:lnTo>
                  <a:lnTo>
                    <a:pt x="264" y="37"/>
                  </a:lnTo>
                  <a:lnTo>
                    <a:pt x="274" y="42"/>
                  </a:lnTo>
                  <a:lnTo>
                    <a:pt x="279" y="45"/>
                  </a:lnTo>
                  <a:lnTo>
                    <a:pt x="286" y="57"/>
                  </a:lnTo>
                  <a:lnTo>
                    <a:pt x="294" y="73"/>
                  </a:lnTo>
                  <a:lnTo>
                    <a:pt x="301" y="91"/>
                  </a:lnTo>
                  <a:lnTo>
                    <a:pt x="304" y="105"/>
                  </a:lnTo>
                  <a:lnTo>
                    <a:pt x="305" y="129"/>
                  </a:lnTo>
                  <a:lnTo>
                    <a:pt x="308" y="169"/>
                  </a:lnTo>
                  <a:lnTo>
                    <a:pt x="310" y="207"/>
                  </a:lnTo>
                  <a:lnTo>
                    <a:pt x="312" y="229"/>
                  </a:lnTo>
                  <a:lnTo>
                    <a:pt x="317" y="241"/>
                  </a:lnTo>
                  <a:lnTo>
                    <a:pt x="317" y="249"/>
                  </a:lnTo>
                  <a:lnTo>
                    <a:pt x="313" y="255"/>
                  </a:lnTo>
                  <a:lnTo>
                    <a:pt x="306" y="257"/>
                  </a:lnTo>
                  <a:lnTo>
                    <a:pt x="295" y="260"/>
                  </a:lnTo>
                  <a:lnTo>
                    <a:pt x="285" y="262"/>
                  </a:lnTo>
                  <a:lnTo>
                    <a:pt x="275" y="265"/>
                  </a:lnTo>
                  <a:lnTo>
                    <a:pt x="267" y="269"/>
                  </a:lnTo>
                  <a:lnTo>
                    <a:pt x="260" y="272"/>
                  </a:lnTo>
                  <a:lnTo>
                    <a:pt x="253" y="276"/>
                  </a:lnTo>
                  <a:lnTo>
                    <a:pt x="248" y="278"/>
                  </a:lnTo>
                  <a:lnTo>
                    <a:pt x="243" y="280"/>
                  </a:lnTo>
                  <a:lnTo>
                    <a:pt x="235" y="283"/>
                  </a:lnTo>
                  <a:lnTo>
                    <a:pt x="224" y="288"/>
                  </a:lnTo>
                  <a:lnTo>
                    <a:pt x="207" y="294"/>
                  </a:lnTo>
                  <a:lnTo>
                    <a:pt x="189" y="301"/>
                  </a:lnTo>
                  <a:lnTo>
                    <a:pt x="169" y="307"/>
                  </a:lnTo>
                  <a:lnTo>
                    <a:pt x="150" y="311"/>
                  </a:lnTo>
                  <a:lnTo>
                    <a:pt x="131" y="313"/>
                  </a:lnTo>
                  <a:lnTo>
                    <a:pt x="115" y="310"/>
                  </a:lnTo>
                  <a:lnTo>
                    <a:pt x="100" y="307"/>
                  </a:lnTo>
                  <a:lnTo>
                    <a:pt x="84" y="305"/>
                  </a:lnTo>
                  <a:lnTo>
                    <a:pt x="68" y="302"/>
                  </a:lnTo>
                  <a:lnTo>
                    <a:pt x="52" y="302"/>
                  </a:lnTo>
                  <a:lnTo>
                    <a:pt x="36" y="302"/>
                  </a:lnTo>
                  <a:lnTo>
                    <a:pt x="22" y="303"/>
                  </a:lnTo>
                  <a:lnTo>
                    <a:pt x="9" y="306"/>
                  </a:lnTo>
                  <a:lnTo>
                    <a:pt x="0" y="308"/>
                  </a:lnTo>
                  <a:lnTo>
                    <a:pt x="0" y="59"/>
                  </a:lnTo>
                  <a:close/>
                </a:path>
              </a:pathLst>
            </a:custGeom>
            <a:solidFill>
              <a:srgbClr val="7F99B2">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98" name="Google Shape;98;p47"/>
            <p:cNvSpPr/>
            <p:nvPr/>
          </p:nvSpPr>
          <p:spPr>
            <a:xfrm>
              <a:off x="2370" y="2281"/>
              <a:ext cx="120" cy="156"/>
            </a:xfrm>
            <a:custGeom>
              <a:rect b="b" l="l" r="r" t="t"/>
              <a:pathLst>
                <a:path extrusionOk="0" h="313" w="243">
                  <a:moveTo>
                    <a:pt x="41" y="310"/>
                  </a:moveTo>
                  <a:lnTo>
                    <a:pt x="57" y="313"/>
                  </a:lnTo>
                  <a:lnTo>
                    <a:pt x="76" y="311"/>
                  </a:lnTo>
                  <a:lnTo>
                    <a:pt x="95" y="307"/>
                  </a:lnTo>
                  <a:lnTo>
                    <a:pt x="115" y="301"/>
                  </a:lnTo>
                  <a:lnTo>
                    <a:pt x="133" y="294"/>
                  </a:lnTo>
                  <a:lnTo>
                    <a:pt x="150" y="288"/>
                  </a:lnTo>
                  <a:lnTo>
                    <a:pt x="161" y="283"/>
                  </a:lnTo>
                  <a:lnTo>
                    <a:pt x="169" y="280"/>
                  </a:lnTo>
                  <a:lnTo>
                    <a:pt x="174" y="278"/>
                  </a:lnTo>
                  <a:lnTo>
                    <a:pt x="179" y="276"/>
                  </a:lnTo>
                  <a:lnTo>
                    <a:pt x="186" y="272"/>
                  </a:lnTo>
                  <a:lnTo>
                    <a:pt x="193" y="269"/>
                  </a:lnTo>
                  <a:lnTo>
                    <a:pt x="201" y="265"/>
                  </a:lnTo>
                  <a:lnTo>
                    <a:pt x="211" y="262"/>
                  </a:lnTo>
                  <a:lnTo>
                    <a:pt x="221" y="260"/>
                  </a:lnTo>
                  <a:lnTo>
                    <a:pt x="232" y="257"/>
                  </a:lnTo>
                  <a:lnTo>
                    <a:pt x="239" y="255"/>
                  </a:lnTo>
                  <a:lnTo>
                    <a:pt x="243" y="249"/>
                  </a:lnTo>
                  <a:lnTo>
                    <a:pt x="243" y="241"/>
                  </a:lnTo>
                  <a:lnTo>
                    <a:pt x="238" y="229"/>
                  </a:lnTo>
                  <a:lnTo>
                    <a:pt x="236" y="207"/>
                  </a:lnTo>
                  <a:lnTo>
                    <a:pt x="234" y="169"/>
                  </a:lnTo>
                  <a:lnTo>
                    <a:pt x="231" y="129"/>
                  </a:lnTo>
                  <a:lnTo>
                    <a:pt x="230" y="105"/>
                  </a:lnTo>
                  <a:lnTo>
                    <a:pt x="227" y="91"/>
                  </a:lnTo>
                  <a:lnTo>
                    <a:pt x="220" y="73"/>
                  </a:lnTo>
                  <a:lnTo>
                    <a:pt x="212" y="57"/>
                  </a:lnTo>
                  <a:lnTo>
                    <a:pt x="205" y="45"/>
                  </a:lnTo>
                  <a:lnTo>
                    <a:pt x="200" y="42"/>
                  </a:lnTo>
                  <a:lnTo>
                    <a:pt x="190" y="37"/>
                  </a:lnTo>
                  <a:lnTo>
                    <a:pt x="176" y="30"/>
                  </a:lnTo>
                  <a:lnTo>
                    <a:pt x="160" y="24"/>
                  </a:lnTo>
                  <a:lnTo>
                    <a:pt x="144" y="15"/>
                  </a:lnTo>
                  <a:lnTo>
                    <a:pt x="128" y="10"/>
                  </a:lnTo>
                  <a:lnTo>
                    <a:pt x="114" y="5"/>
                  </a:lnTo>
                  <a:lnTo>
                    <a:pt x="105" y="2"/>
                  </a:lnTo>
                  <a:lnTo>
                    <a:pt x="99" y="0"/>
                  </a:lnTo>
                  <a:lnTo>
                    <a:pt x="91" y="0"/>
                  </a:lnTo>
                  <a:lnTo>
                    <a:pt x="83" y="0"/>
                  </a:lnTo>
                  <a:lnTo>
                    <a:pt x="73" y="0"/>
                  </a:lnTo>
                  <a:lnTo>
                    <a:pt x="65" y="0"/>
                  </a:lnTo>
                  <a:lnTo>
                    <a:pt x="59" y="0"/>
                  </a:lnTo>
                  <a:lnTo>
                    <a:pt x="52" y="2"/>
                  </a:lnTo>
                  <a:lnTo>
                    <a:pt x="48" y="2"/>
                  </a:lnTo>
                  <a:lnTo>
                    <a:pt x="46" y="4"/>
                  </a:lnTo>
                  <a:lnTo>
                    <a:pt x="46" y="6"/>
                  </a:lnTo>
                  <a:lnTo>
                    <a:pt x="48" y="7"/>
                  </a:lnTo>
                  <a:lnTo>
                    <a:pt x="50" y="9"/>
                  </a:lnTo>
                  <a:lnTo>
                    <a:pt x="55" y="10"/>
                  </a:lnTo>
                  <a:lnTo>
                    <a:pt x="61" y="12"/>
                  </a:lnTo>
                  <a:lnTo>
                    <a:pt x="67" y="14"/>
                  </a:lnTo>
                  <a:lnTo>
                    <a:pt x="70" y="17"/>
                  </a:lnTo>
                  <a:lnTo>
                    <a:pt x="77" y="21"/>
                  </a:lnTo>
                  <a:lnTo>
                    <a:pt x="87" y="30"/>
                  </a:lnTo>
                  <a:lnTo>
                    <a:pt x="97" y="40"/>
                  </a:lnTo>
                  <a:lnTo>
                    <a:pt x="100" y="45"/>
                  </a:lnTo>
                  <a:lnTo>
                    <a:pt x="95" y="53"/>
                  </a:lnTo>
                  <a:lnTo>
                    <a:pt x="86" y="65"/>
                  </a:lnTo>
                  <a:lnTo>
                    <a:pt x="76" y="79"/>
                  </a:lnTo>
                  <a:lnTo>
                    <a:pt x="71" y="89"/>
                  </a:lnTo>
                  <a:lnTo>
                    <a:pt x="69" y="103"/>
                  </a:lnTo>
                  <a:lnTo>
                    <a:pt x="68" y="123"/>
                  </a:lnTo>
                  <a:lnTo>
                    <a:pt x="65" y="141"/>
                  </a:lnTo>
                  <a:lnTo>
                    <a:pt x="62" y="151"/>
                  </a:lnTo>
                  <a:lnTo>
                    <a:pt x="57" y="154"/>
                  </a:lnTo>
                  <a:lnTo>
                    <a:pt x="50" y="157"/>
                  </a:lnTo>
                  <a:lnTo>
                    <a:pt x="41" y="161"/>
                  </a:lnTo>
                  <a:lnTo>
                    <a:pt x="31" y="165"/>
                  </a:lnTo>
                  <a:lnTo>
                    <a:pt x="20" y="170"/>
                  </a:lnTo>
                  <a:lnTo>
                    <a:pt x="11" y="174"/>
                  </a:lnTo>
                  <a:lnTo>
                    <a:pt x="6" y="178"/>
                  </a:lnTo>
                  <a:lnTo>
                    <a:pt x="2" y="181"/>
                  </a:lnTo>
                  <a:lnTo>
                    <a:pt x="1" y="188"/>
                  </a:lnTo>
                  <a:lnTo>
                    <a:pt x="0" y="200"/>
                  </a:lnTo>
                  <a:lnTo>
                    <a:pt x="0" y="217"/>
                  </a:lnTo>
                  <a:lnTo>
                    <a:pt x="1" y="235"/>
                  </a:lnTo>
                  <a:lnTo>
                    <a:pt x="4" y="256"/>
                  </a:lnTo>
                  <a:lnTo>
                    <a:pt x="12" y="277"/>
                  </a:lnTo>
                  <a:lnTo>
                    <a:pt x="24" y="295"/>
                  </a:lnTo>
                  <a:lnTo>
                    <a:pt x="41" y="310"/>
                  </a:lnTo>
                  <a:close/>
                </a:path>
              </a:pathLst>
            </a:custGeom>
            <a:solidFill>
              <a:srgbClr val="284C70">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99" name="Google Shape;99;p47"/>
            <p:cNvSpPr/>
            <p:nvPr/>
          </p:nvSpPr>
          <p:spPr>
            <a:xfrm>
              <a:off x="2333" y="2397"/>
              <a:ext cx="121" cy="130"/>
            </a:xfrm>
            <a:custGeom>
              <a:rect b="b" l="l" r="r" t="t"/>
              <a:pathLst>
                <a:path extrusionOk="0" h="260" w="243">
                  <a:moveTo>
                    <a:pt x="0" y="16"/>
                  </a:moveTo>
                  <a:lnTo>
                    <a:pt x="3" y="13"/>
                  </a:lnTo>
                  <a:lnTo>
                    <a:pt x="12" y="6"/>
                  </a:lnTo>
                  <a:lnTo>
                    <a:pt x="21" y="0"/>
                  </a:lnTo>
                  <a:lnTo>
                    <a:pt x="29" y="0"/>
                  </a:lnTo>
                  <a:lnTo>
                    <a:pt x="33" y="2"/>
                  </a:lnTo>
                  <a:lnTo>
                    <a:pt x="39" y="4"/>
                  </a:lnTo>
                  <a:lnTo>
                    <a:pt x="46" y="5"/>
                  </a:lnTo>
                  <a:lnTo>
                    <a:pt x="54" y="5"/>
                  </a:lnTo>
                  <a:lnTo>
                    <a:pt x="62" y="5"/>
                  </a:lnTo>
                  <a:lnTo>
                    <a:pt x="70" y="6"/>
                  </a:lnTo>
                  <a:lnTo>
                    <a:pt x="77" y="7"/>
                  </a:lnTo>
                  <a:lnTo>
                    <a:pt x="82" y="9"/>
                  </a:lnTo>
                  <a:lnTo>
                    <a:pt x="86" y="13"/>
                  </a:lnTo>
                  <a:lnTo>
                    <a:pt x="94" y="20"/>
                  </a:lnTo>
                  <a:lnTo>
                    <a:pt x="104" y="27"/>
                  </a:lnTo>
                  <a:lnTo>
                    <a:pt x="114" y="35"/>
                  </a:lnTo>
                  <a:lnTo>
                    <a:pt x="124" y="43"/>
                  </a:lnTo>
                  <a:lnTo>
                    <a:pt x="134" y="50"/>
                  </a:lnTo>
                  <a:lnTo>
                    <a:pt x="142" y="54"/>
                  </a:lnTo>
                  <a:lnTo>
                    <a:pt x="147" y="57"/>
                  </a:lnTo>
                  <a:lnTo>
                    <a:pt x="154" y="58"/>
                  </a:lnTo>
                  <a:lnTo>
                    <a:pt x="158" y="59"/>
                  </a:lnTo>
                  <a:lnTo>
                    <a:pt x="161" y="60"/>
                  </a:lnTo>
                  <a:lnTo>
                    <a:pt x="164" y="62"/>
                  </a:lnTo>
                  <a:lnTo>
                    <a:pt x="166" y="65"/>
                  </a:lnTo>
                  <a:lnTo>
                    <a:pt x="172" y="69"/>
                  </a:lnTo>
                  <a:lnTo>
                    <a:pt x="180" y="76"/>
                  </a:lnTo>
                  <a:lnTo>
                    <a:pt x="188" y="83"/>
                  </a:lnTo>
                  <a:lnTo>
                    <a:pt x="197" y="91"/>
                  </a:lnTo>
                  <a:lnTo>
                    <a:pt x="205" y="97"/>
                  </a:lnTo>
                  <a:lnTo>
                    <a:pt x="212" y="102"/>
                  </a:lnTo>
                  <a:lnTo>
                    <a:pt x="217" y="104"/>
                  </a:lnTo>
                  <a:lnTo>
                    <a:pt x="217" y="118"/>
                  </a:lnTo>
                  <a:lnTo>
                    <a:pt x="215" y="131"/>
                  </a:lnTo>
                  <a:lnTo>
                    <a:pt x="212" y="143"/>
                  </a:lnTo>
                  <a:lnTo>
                    <a:pt x="206" y="148"/>
                  </a:lnTo>
                  <a:lnTo>
                    <a:pt x="202" y="150"/>
                  </a:lnTo>
                  <a:lnTo>
                    <a:pt x="196" y="153"/>
                  </a:lnTo>
                  <a:lnTo>
                    <a:pt x="190" y="156"/>
                  </a:lnTo>
                  <a:lnTo>
                    <a:pt x="184" y="157"/>
                  </a:lnTo>
                  <a:lnTo>
                    <a:pt x="179" y="159"/>
                  </a:lnTo>
                  <a:lnTo>
                    <a:pt x="174" y="161"/>
                  </a:lnTo>
                  <a:lnTo>
                    <a:pt x="172" y="165"/>
                  </a:lnTo>
                  <a:lnTo>
                    <a:pt x="173" y="167"/>
                  </a:lnTo>
                  <a:lnTo>
                    <a:pt x="177" y="173"/>
                  </a:lnTo>
                  <a:lnTo>
                    <a:pt x="184" y="178"/>
                  </a:lnTo>
                  <a:lnTo>
                    <a:pt x="191" y="182"/>
                  </a:lnTo>
                  <a:lnTo>
                    <a:pt x="199" y="184"/>
                  </a:lnTo>
                  <a:lnTo>
                    <a:pt x="204" y="186"/>
                  </a:lnTo>
                  <a:lnTo>
                    <a:pt x="210" y="184"/>
                  </a:lnTo>
                  <a:lnTo>
                    <a:pt x="214" y="184"/>
                  </a:lnTo>
                  <a:lnTo>
                    <a:pt x="219" y="184"/>
                  </a:lnTo>
                  <a:lnTo>
                    <a:pt x="225" y="189"/>
                  </a:lnTo>
                  <a:lnTo>
                    <a:pt x="234" y="199"/>
                  </a:lnTo>
                  <a:lnTo>
                    <a:pt x="241" y="211"/>
                  </a:lnTo>
                  <a:lnTo>
                    <a:pt x="243" y="222"/>
                  </a:lnTo>
                  <a:lnTo>
                    <a:pt x="230" y="227"/>
                  </a:lnTo>
                  <a:lnTo>
                    <a:pt x="225" y="233"/>
                  </a:lnTo>
                  <a:lnTo>
                    <a:pt x="221" y="239"/>
                  </a:lnTo>
                  <a:lnTo>
                    <a:pt x="219" y="241"/>
                  </a:lnTo>
                  <a:lnTo>
                    <a:pt x="206" y="242"/>
                  </a:lnTo>
                  <a:lnTo>
                    <a:pt x="192" y="243"/>
                  </a:lnTo>
                  <a:lnTo>
                    <a:pt x="177" y="247"/>
                  </a:lnTo>
                  <a:lnTo>
                    <a:pt x="164" y="250"/>
                  </a:lnTo>
                  <a:lnTo>
                    <a:pt x="151" y="254"/>
                  </a:lnTo>
                  <a:lnTo>
                    <a:pt x="139" y="256"/>
                  </a:lnTo>
                  <a:lnTo>
                    <a:pt x="129" y="258"/>
                  </a:lnTo>
                  <a:lnTo>
                    <a:pt x="122" y="259"/>
                  </a:lnTo>
                  <a:lnTo>
                    <a:pt x="113" y="259"/>
                  </a:lnTo>
                  <a:lnTo>
                    <a:pt x="100" y="260"/>
                  </a:lnTo>
                  <a:lnTo>
                    <a:pt x="84" y="260"/>
                  </a:lnTo>
                  <a:lnTo>
                    <a:pt x="66" y="260"/>
                  </a:lnTo>
                  <a:lnTo>
                    <a:pt x="46" y="259"/>
                  </a:lnTo>
                  <a:lnTo>
                    <a:pt x="29" y="257"/>
                  </a:lnTo>
                  <a:lnTo>
                    <a:pt x="13" y="254"/>
                  </a:lnTo>
                  <a:lnTo>
                    <a:pt x="0" y="249"/>
                  </a:lnTo>
                  <a:lnTo>
                    <a:pt x="0" y="16"/>
                  </a:lnTo>
                  <a:close/>
                </a:path>
              </a:pathLst>
            </a:custGeom>
            <a:solidFill>
              <a:srgbClr val="284C70">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00" name="Google Shape;100;p47"/>
            <p:cNvSpPr/>
            <p:nvPr/>
          </p:nvSpPr>
          <p:spPr>
            <a:xfrm>
              <a:off x="2463" y="2471"/>
              <a:ext cx="67" cy="52"/>
            </a:xfrm>
            <a:custGeom>
              <a:rect b="b" l="l" r="r" t="t"/>
              <a:pathLst>
                <a:path extrusionOk="0" h="106" w="135">
                  <a:moveTo>
                    <a:pt x="4" y="21"/>
                  </a:moveTo>
                  <a:lnTo>
                    <a:pt x="2" y="31"/>
                  </a:lnTo>
                  <a:lnTo>
                    <a:pt x="0" y="47"/>
                  </a:lnTo>
                  <a:lnTo>
                    <a:pt x="0" y="63"/>
                  </a:lnTo>
                  <a:lnTo>
                    <a:pt x="0" y="72"/>
                  </a:lnTo>
                  <a:lnTo>
                    <a:pt x="6" y="72"/>
                  </a:lnTo>
                  <a:lnTo>
                    <a:pt x="13" y="73"/>
                  </a:lnTo>
                  <a:lnTo>
                    <a:pt x="21" y="73"/>
                  </a:lnTo>
                  <a:lnTo>
                    <a:pt x="28" y="74"/>
                  </a:lnTo>
                  <a:lnTo>
                    <a:pt x="36" y="74"/>
                  </a:lnTo>
                  <a:lnTo>
                    <a:pt x="42" y="76"/>
                  </a:lnTo>
                  <a:lnTo>
                    <a:pt x="46" y="77"/>
                  </a:lnTo>
                  <a:lnTo>
                    <a:pt x="49" y="78"/>
                  </a:lnTo>
                  <a:lnTo>
                    <a:pt x="51" y="80"/>
                  </a:lnTo>
                  <a:lnTo>
                    <a:pt x="55" y="84"/>
                  </a:lnTo>
                  <a:lnTo>
                    <a:pt x="60" y="88"/>
                  </a:lnTo>
                  <a:lnTo>
                    <a:pt x="66" y="93"/>
                  </a:lnTo>
                  <a:lnTo>
                    <a:pt x="72" y="98"/>
                  </a:lnTo>
                  <a:lnTo>
                    <a:pt x="76" y="102"/>
                  </a:lnTo>
                  <a:lnTo>
                    <a:pt x="81" y="104"/>
                  </a:lnTo>
                  <a:lnTo>
                    <a:pt x="83" y="106"/>
                  </a:lnTo>
                  <a:lnTo>
                    <a:pt x="87" y="104"/>
                  </a:lnTo>
                  <a:lnTo>
                    <a:pt x="93" y="100"/>
                  </a:lnTo>
                  <a:lnTo>
                    <a:pt x="101" y="94"/>
                  </a:lnTo>
                  <a:lnTo>
                    <a:pt x="109" y="87"/>
                  </a:lnTo>
                  <a:lnTo>
                    <a:pt x="116" y="81"/>
                  </a:lnTo>
                  <a:lnTo>
                    <a:pt x="123" y="74"/>
                  </a:lnTo>
                  <a:lnTo>
                    <a:pt x="127" y="70"/>
                  </a:lnTo>
                  <a:lnTo>
                    <a:pt x="129" y="66"/>
                  </a:lnTo>
                  <a:lnTo>
                    <a:pt x="131" y="62"/>
                  </a:lnTo>
                  <a:lnTo>
                    <a:pt x="133" y="54"/>
                  </a:lnTo>
                  <a:lnTo>
                    <a:pt x="135" y="47"/>
                  </a:lnTo>
                  <a:lnTo>
                    <a:pt x="135" y="42"/>
                  </a:lnTo>
                  <a:lnTo>
                    <a:pt x="132" y="35"/>
                  </a:lnTo>
                  <a:lnTo>
                    <a:pt x="124" y="23"/>
                  </a:lnTo>
                  <a:lnTo>
                    <a:pt x="114" y="11"/>
                  </a:lnTo>
                  <a:lnTo>
                    <a:pt x="108" y="4"/>
                  </a:lnTo>
                  <a:lnTo>
                    <a:pt x="104" y="3"/>
                  </a:lnTo>
                  <a:lnTo>
                    <a:pt x="98" y="2"/>
                  </a:lnTo>
                  <a:lnTo>
                    <a:pt x="90" y="2"/>
                  </a:lnTo>
                  <a:lnTo>
                    <a:pt x="82" y="1"/>
                  </a:lnTo>
                  <a:lnTo>
                    <a:pt x="73" y="1"/>
                  </a:lnTo>
                  <a:lnTo>
                    <a:pt x="65" y="0"/>
                  </a:lnTo>
                  <a:lnTo>
                    <a:pt x="58" y="0"/>
                  </a:lnTo>
                  <a:lnTo>
                    <a:pt x="53" y="1"/>
                  </a:lnTo>
                  <a:lnTo>
                    <a:pt x="49" y="2"/>
                  </a:lnTo>
                  <a:lnTo>
                    <a:pt x="42" y="4"/>
                  </a:lnTo>
                  <a:lnTo>
                    <a:pt x="34" y="8"/>
                  </a:lnTo>
                  <a:lnTo>
                    <a:pt x="26" y="11"/>
                  </a:lnTo>
                  <a:lnTo>
                    <a:pt x="18" y="15"/>
                  </a:lnTo>
                  <a:lnTo>
                    <a:pt x="11" y="18"/>
                  </a:lnTo>
                  <a:lnTo>
                    <a:pt x="6" y="20"/>
                  </a:lnTo>
                  <a:lnTo>
                    <a:pt x="4" y="21"/>
                  </a:lnTo>
                  <a:close/>
                </a:path>
              </a:pathLst>
            </a:custGeom>
            <a:solidFill>
              <a:srgbClr val="284C70">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01" name="Google Shape;101;p47"/>
            <p:cNvSpPr/>
            <p:nvPr/>
          </p:nvSpPr>
          <p:spPr>
            <a:xfrm>
              <a:off x="2524" y="2604"/>
              <a:ext cx="40" cy="15"/>
            </a:xfrm>
            <a:custGeom>
              <a:rect b="b" l="l" r="r" t="t"/>
              <a:pathLst>
                <a:path extrusionOk="0" h="29" w="79">
                  <a:moveTo>
                    <a:pt x="21" y="24"/>
                  </a:moveTo>
                  <a:lnTo>
                    <a:pt x="26" y="25"/>
                  </a:lnTo>
                  <a:lnTo>
                    <a:pt x="34" y="26"/>
                  </a:lnTo>
                  <a:lnTo>
                    <a:pt x="42" y="27"/>
                  </a:lnTo>
                  <a:lnTo>
                    <a:pt x="51" y="28"/>
                  </a:lnTo>
                  <a:lnTo>
                    <a:pt x="59" y="29"/>
                  </a:lnTo>
                  <a:lnTo>
                    <a:pt x="68" y="29"/>
                  </a:lnTo>
                  <a:lnTo>
                    <a:pt x="72" y="29"/>
                  </a:lnTo>
                  <a:lnTo>
                    <a:pt x="76" y="27"/>
                  </a:lnTo>
                  <a:lnTo>
                    <a:pt x="78" y="23"/>
                  </a:lnTo>
                  <a:lnTo>
                    <a:pt x="79" y="19"/>
                  </a:lnTo>
                  <a:lnTo>
                    <a:pt x="79" y="16"/>
                  </a:lnTo>
                  <a:lnTo>
                    <a:pt x="79" y="15"/>
                  </a:lnTo>
                  <a:lnTo>
                    <a:pt x="74" y="13"/>
                  </a:lnTo>
                  <a:lnTo>
                    <a:pt x="65" y="11"/>
                  </a:lnTo>
                  <a:lnTo>
                    <a:pt x="55" y="9"/>
                  </a:lnTo>
                  <a:lnTo>
                    <a:pt x="47" y="6"/>
                  </a:lnTo>
                  <a:lnTo>
                    <a:pt x="40" y="3"/>
                  </a:lnTo>
                  <a:lnTo>
                    <a:pt x="31" y="1"/>
                  </a:lnTo>
                  <a:lnTo>
                    <a:pt x="21" y="0"/>
                  </a:lnTo>
                  <a:lnTo>
                    <a:pt x="15" y="2"/>
                  </a:lnTo>
                  <a:lnTo>
                    <a:pt x="9" y="8"/>
                  </a:lnTo>
                  <a:lnTo>
                    <a:pt x="3" y="13"/>
                  </a:lnTo>
                  <a:lnTo>
                    <a:pt x="0" y="18"/>
                  </a:lnTo>
                  <a:lnTo>
                    <a:pt x="1" y="21"/>
                  </a:lnTo>
                  <a:lnTo>
                    <a:pt x="5" y="23"/>
                  </a:lnTo>
                  <a:lnTo>
                    <a:pt x="11" y="23"/>
                  </a:lnTo>
                  <a:lnTo>
                    <a:pt x="17" y="24"/>
                  </a:lnTo>
                  <a:lnTo>
                    <a:pt x="21" y="24"/>
                  </a:lnTo>
                  <a:close/>
                </a:path>
              </a:pathLst>
            </a:custGeom>
            <a:solidFill>
              <a:srgbClr val="284C70">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02" name="Google Shape;102;p47"/>
            <p:cNvSpPr/>
            <p:nvPr/>
          </p:nvSpPr>
          <p:spPr>
            <a:xfrm>
              <a:off x="2556" y="2621"/>
              <a:ext cx="58" cy="27"/>
            </a:xfrm>
            <a:custGeom>
              <a:rect b="b" l="l" r="r" t="t"/>
              <a:pathLst>
                <a:path extrusionOk="0" h="54" w="114">
                  <a:moveTo>
                    <a:pt x="61" y="0"/>
                  </a:moveTo>
                  <a:lnTo>
                    <a:pt x="57" y="0"/>
                  </a:lnTo>
                  <a:lnTo>
                    <a:pt x="50" y="1"/>
                  </a:lnTo>
                  <a:lnTo>
                    <a:pt x="43" y="2"/>
                  </a:lnTo>
                  <a:lnTo>
                    <a:pt x="36" y="5"/>
                  </a:lnTo>
                  <a:lnTo>
                    <a:pt x="28" y="7"/>
                  </a:lnTo>
                  <a:lnTo>
                    <a:pt x="22" y="10"/>
                  </a:lnTo>
                  <a:lnTo>
                    <a:pt x="17" y="14"/>
                  </a:lnTo>
                  <a:lnTo>
                    <a:pt x="14" y="17"/>
                  </a:lnTo>
                  <a:lnTo>
                    <a:pt x="11" y="24"/>
                  </a:lnTo>
                  <a:lnTo>
                    <a:pt x="7" y="28"/>
                  </a:lnTo>
                  <a:lnTo>
                    <a:pt x="4" y="30"/>
                  </a:lnTo>
                  <a:lnTo>
                    <a:pt x="1" y="32"/>
                  </a:lnTo>
                  <a:lnTo>
                    <a:pt x="0" y="36"/>
                  </a:lnTo>
                  <a:lnTo>
                    <a:pt x="0" y="41"/>
                  </a:lnTo>
                  <a:lnTo>
                    <a:pt x="3" y="47"/>
                  </a:lnTo>
                  <a:lnTo>
                    <a:pt x="8" y="49"/>
                  </a:lnTo>
                  <a:lnTo>
                    <a:pt x="16" y="49"/>
                  </a:lnTo>
                  <a:lnTo>
                    <a:pt x="27" y="48"/>
                  </a:lnTo>
                  <a:lnTo>
                    <a:pt x="36" y="48"/>
                  </a:lnTo>
                  <a:lnTo>
                    <a:pt x="42" y="48"/>
                  </a:lnTo>
                  <a:lnTo>
                    <a:pt x="44" y="49"/>
                  </a:lnTo>
                  <a:lnTo>
                    <a:pt x="46" y="51"/>
                  </a:lnTo>
                  <a:lnTo>
                    <a:pt x="49" y="53"/>
                  </a:lnTo>
                  <a:lnTo>
                    <a:pt x="54" y="54"/>
                  </a:lnTo>
                  <a:lnTo>
                    <a:pt x="59" y="54"/>
                  </a:lnTo>
                  <a:lnTo>
                    <a:pt x="66" y="54"/>
                  </a:lnTo>
                  <a:lnTo>
                    <a:pt x="75" y="54"/>
                  </a:lnTo>
                  <a:lnTo>
                    <a:pt x="84" y="54"/>
                  </a:lnTo>
                  <a:lnTo>
                    <a:pt x="94" y="53"/>
                  </a:lnTo>
                  <a:lnTo>
                    <a:pt x="102" y="51"/>
                  </a:lnTo>
                  <a:lnTo>
                    <a:pt x="107" y="48"/>
                  </a:lnTo>
                  <a:lnTo>
                    <a:pt x="112" y="45"/>
                  </a:lnTo>
                  <a:lnTo>
                    <a:pt x="114" y="37"/>
                  </a:lnTo>
                  <a:lnTo>
                    <a:pt x="113" y="30"/>
                  </a:lnTo>
                  <a:lnTo>
                    <a:pt x="110" y="22"/>
                  </a:lnTo>
                  <a:lnTo>
                    <a:pt x="103" y="15"/>
                  </a:lnTo>
                  <a:lnTo>
                    <a:pt x="94" y="9"/>
                  </a:lnTo>
                  <a:lnTo>
                    <a:pt x="83" y="5"/>
                  </a:lnTo>
                  <a:lnTo>
                    <a:pt x="73" y="2"/>
                  </a:lnTo>
                  <a:lnTo>
                    <a:pt x="61" y="0"/>
                  </a:lnTo>
                  <a:close/>
                </a:path>
              </a:pathLst>
            </a:custGeom>
            <a:solidFill>
              <a:srgbClr val="284C70">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03" name="Google Shape;103;p47"/>
            <p:cNvSpPr/>
            <p:nvPr/>
          </p:nvSpPr>
          <p:spPr>
            <a:xfrm>
              <a:off x="3152" y="2573"/>
              <a:ext cx="88" cy="26"/>
            </a:xfrm>
            <a:custGeom>
              <a:rect b="b" l="l" r="r" t="t"/>
              <a:pathLst>
                <a:path extrusionOk="0" h="53" w="177">
                  <a:moveTo>
                    <a:pt x="177" y="44"/>
                  </a:moveTo>
                  <a:lnTo>
                    <a:pt x="172" y="38"/>
                  </a:lnTo>
                  <a:lnTo>
                    <a:pt x="169" y="35"/>
                  </a:lnTo>
                  <a:lnTo>
                    <a:pt x="164" y="31"/>
                  </a:lnTo>
                  <a:lnTo>
                    <a:pt x="159" y="28"/>
                  </a:lnTo>
                  <a:lnTo>
                    <a:pt x="155" y="27"/>
                  </a:lnTo>
                  <a:lnTo>
                    <a:pt x="150" y="25"/>
                  </a:lnTo>
                  <a:lnTo>
                    <a:pt x="146" y="25"/>
                  </a:lnTo>
                  <a:lnTo>
                    <a:pt x="140" y="25"/>
                  </a:lnTo>
                  <a:lnTo>
                    <a:pt x="134" y="25"/>
                  </a:lnTo>
                  <a:lnTo>
                    <a:pt x="127" y="25"/>
                  </a:lnTo>
                  <a:lnTo>
                    <a:pt x="119" y="25"/>
                  </a:lnTo>
                  <a:lnTo>
                    <a:pt x="112" y="23"/>
                  </a:lnTo>
                  <a:lnTo>
                    <a:pt x="104" y="22"/>
                  </a:lnTo>
                  <a:lnTo>
                    <a:pt x="97" y="20"/>
                  </a:lnTo>
                  <a:lnTo>
                    <a:pt x="91" y="18"/>
                  </a:lnTo>
                  <a:lnTo>
                    <a:pt x="86" y="14"/>
                  </a:lnTo>
                  <a:lnTo>
                    <a:pt x="81" y="11"/>
                  </a:lnTo>
                  <a:lnTo>
                    <a:pt x="75" y="7"/>
                  </a:lnTo>
                  <a:lnTo>
                    <a:pt x="70" y="4"/>
                  </a:lnTo>
                  <a:lnTo>
                    <a:pt x="64" y="1"/>
                  </a:lnTo>
                  <a:lnTo>
                    <a:pt x="57" y="0"/>
                  </a:lnTo>
                  <a:lnTo>
                    <a:pt x="51" y="0"/>
                  </a:lnTo>
                  <a:lnTo>
                    <a:pt x="44" y="1"/>
                  </a:lnTo>
                  <a:lnTo>
                    <a:pt x="38" y="5"/>
                  </a:lnTo>
                  <a:lnTo>
                    <a:pt x="33" y="10"/>
                  </a:lnTo>
                  <a:lnTo>
                    <a:pt x="28" y="14"/>
                  </a:lnTo>
                  <a:lnTo>
                    <a:pt x="22" y="19"/>
                  </a:lnTo>
                  <a:lnTo>
                    <a:pt x="18" y="23"/>
                  </a:lnTo>
                  <a:lnTo>
                    <a:pt x="13" y="28"/>
                  </a:lnTo>
                  <a:lnTo>
                    <a:pt x="10" y="31"/>
                  </a:lnTo>
                  <a:lnTo>
                    <a:pt x="5" y="34"/>
                  </a:lnTo>
                  <a:lnTo>
                    <a:pt x="0" y="36"/>
                  </a:lnTo>
                  <a:lnTo>
                    <a:pt x="8" y="36"/>
                  </a:lnTo>
                  <a:lnTo>
                    <a:pt x="14" y="36"/>
                  </a:lnTo>
                  <a:lnTo>
                    <a:pt x="18" y="38"/>
                  </a:lnTo>
                  <a:lnTo>
                    <a:pt x="22" y="41"/>
                  </a:lnTo>
                  <a:lnTo>
                    <a:pt x="27" y="43"/>
                  </a:lnTo>
                  <a:lnTo>
                    <a:pt x="34" y="45"/>
                  </a:lnTo>
                  <a:lnTo>
                    <a:pt x="43" y="48"/>
                  </a:lnTo>
                  <a:lnTo>
                    <a:pt x="53" y="50"/>
                  </a:lnTo>
                  <a:lnTo>
                    <a:pt x="64" y="51"/>
                  </a:lnTo>
                  <a:lnTo>
                    <a:pt x="73" y="52"/>
                  </a:lnTo>
                  <a:lnTo>
                    <a:pt x="79" y="53"/>
                  </a:lnTo>
                  <a:lnTo>
                    <a:pt x="82" y="52"/>
                  </a:lnTo>
                  <a:lnTo>
                    <a:pt x="83" y="50"/>
                  </a:lnTo>
                  <a:lnTo>
                    <a:pt x="85" y="46"/>
                  </a:lnTo>
                  <a:lnTo>
                    <a:pt x="88" y="43"/>
                  </a:lnTo>
                  <a:lnTo>
                    <a:pt x="94" y="42"/>
                  </a:lnTo>
                  <a:lnTo>
                    <a:pt x="99" y="42"/>
                  </a:lnTo>
                  <a:lnTo>
                    <a:pt x="109" y="43"/>
                  </a:lnTo>
                  <a:lnTo>
                    <a:pt x="120" y="43"/>
                  </a:lnTo>
                  <a:lnTo>
                    <a:pt x="133" y="44"/>
                  </a:lnTo>
                  <a:lnTo>
                    <a:pt x="146" y="44"/>
                  </a:lnTo>
                  <a:lnTo>
                    <a:pt x="158" y="45"/>
                  </a:lnTo>
                  <a:lnTo>
                    <a:pt x="169" y="44"/>
                  </a:lnTo>
                  <a:lnTo>
                    <a:pt x="177" y="44"/>
                  </a:lnTo>
                  <a:close/>
                </a:path>
              </a:pathLst>
            </a:custGeom>
            <a:solidFill>
              <a:srgbClr val="284C70">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04" name="Google Shape;104;p47"/>
            <p:cNvSpPr/>
            <p:nvPr/>
          </p:nvSpPr>
          <p:spPr>
            <a:xfrm>
              <a:off x="3167" y="2460"/>
              <a:ext cx="260" cy="137"/>
            </a:xfrm>
            <a:custGeom>
              <a:rect b="b" l="l" r="r" t="t"/>
              <a:pathLst>
                <a:path extrusionOk="0" h="277" w="520">
                  <a:moveTo>
                    <a:pt x="520" y="42"/>
                  </a:moveTo>
                  <a:lnTo>
                    <a:pt x="514" y="41"/>
                  </a:lnTo>
                  <a:lnTo>
                    <a:pt x="506" y="40"/>
                  </a:lnTo>
                  <a:lnTo>
                    <a:pt x="493" y="36"/>
                  </a:lnTo>
                  <a:lnTo>
                    <a:pt x="480" y="34"/>
                  </a:lnTo>
                  <a:lnTo>
                    <a:pt x="462" y="31"/>
                  </a:lnTo>
                  <a:lnTo>
                    <a:pt x="445" y="27"/>
                  </a:lnTo>
                  <a:lnTo>
                    <a:pt x="426" y="23"/>
                  </a:lnTo>
                  <a:lnTo>
                    <a:pt x="407" y="19"/>
                  </a:lnTo>
                  <a:lnTo>
                    <a:pt x="387" y="16"/>
                  </a:lnTo>
                  <a:lnTo>
                    <a:pt x="368" y="11"/>
                  </a:lnTo>
                  <a:lnTo>
                    <a:pt x="351" y="9"/>
                  </a:lnTo>
                  <a:lnTo>
                    <a:pt x="334" y="5"/>
                  </a:lnTo>
                  <a:lnTo>
                    <a:pt x="320" y="3"/>
                  </a:lnTo>
                  <a:lnTo>
                    <a:pt x="308" y="1"/>
                  </a:lnTo>
                  <a:lnTo>
                    <a:pt x="299" y="0"/>
                  </a:lnTo>
                  <a:lnTo>
                    <a:pt x="294" y="0"/>
                  </a:lnTo>
                  <a:lnTo>
                    <a:pt x="287" y="0"/>
                  </a:lnTo>
                  <a:lnTo>
                    <a:pt x="278" y="1"/>
                  </a:lnTo>
                  <a:lnTo>
                    <a:pt x="267" y="1"/>
                  </a:lnTo>
                  <a:lnTo>
                    <a:pt x="256" y="1"/>
                  </a:lnTo>
                  <a:lnTo>
                    <a:pt x="246" y="2"/>
                  </a:lnTo>
                  <a:lnTo>
                    <a:pt x="237" y="3"/>
                  </a:lnTo>
                  <a:lnTo>
                    <a:pt x="230" y="4"/>
                  </a:lnTo>
                  <a:lnTo>
                    <a:pt x="225" y="5"/>
                  </a:lnTo>
                  <a:lnTo>
                    <a:pt x="222" y="8"/>
                  </a:lnTo>
                  <a:lnTo>
                    <a:pt x="217" y="11"/>
                  </a:lnTo>
                  <a:lnTo>
                    <a:pt x="211" y="15"/>
                  </a:lnTo>
                  <a:lnTo>
                    <a:pt x="205" y="18"/>
                  </a:lnTo>
                  <a:lnTo>
                    <a:pt x="200" y="21"/>
                  </a:lnTo>
                  <a:lnTo>
                    <a:pt x="195" y="25"/>
                  </a:lnTo>
                  <a:lnTo>
                    <a:pt x="190" y="27"/>
                  </a:lnTo>
                  <a:lnTo>
                    <a:pt x="188" y="30"/>
                  </a:lnTo>
                  <a:lnTo>
                    <a:pt x="184" y="32"/>
                  </a:lnTo>
                  <a:lnTo>
                    <a:pt x="178" y="35"/>
                  </a:lnTo>
                  <a:lnTo>
                    <a:pt x="171" y="39"/>
                  </a:lnTo>
                  <a:lnTo>
                    <a:pt x="165" y="42"/>
                  </a:lnTo>
                  <a:lnTo>
                    <a:pt x="162" y="46"/>
                  </a:lnTo>
                  <a:lnTo>
                    <a:pt x="157" y="50"/>
                  </a:lnTo>
                  <a:lnTo>
                    <a:pt x="152" y="57"/>
                  </a:lnTo>
                  <a:lnTo>
                    <a:pt x="146" y="63"/>
                  </a:lnTo>
                  <a:lnTo>
                    <a:pt x="140" y="70"/>
                  </a:lnTo>
                  <a:lnTo>
                    <a:pt x="133" y="77"/>
                  </a:lnTo>
                  <a:lnTo>
                    <a:pt x="128" y="81"/>
                  </a:lnTo>
                  <a:lnTo>
                    <a:pt x="124" y="85"/>
                  </a:lnTo>
                  <a:lnTo>
                    <a:pt x="118" y="87"/>
                  </a:lnTo>
                  <a:lnTo>
                    <a:pt x="109" y="91"/>
                  </a:lnTo>
                  <a:lnTo>
                    <a:pt x="97" y="95"/>
                  </a:lnTo>
                  <a:lnTo>
                    <a:pt x="84" y="99"/>
                  </a:lnTo>
                  <a:lnTo>
                    <a:pt x="72" y="103"/>
                  </a:lnTo>
                  <a:lnTo>
                    <a:pt x="60" y="107"/>
                  </a:lnTo>
                  <a:lnTo>
                    <a:pt x="51" y="110"/>
                  </a:lnTo>
                  <a:lnTo>
                    <a:pt x="46" y="112"/>
                  </a:lnTo>
                  <a:lnTo>
                    <a:pt x="43" y="116"/>
                  </a:lnTo>
                  <a:lnTo>
                    <a:pt x="36" y="122"/>
                  </a:lnTo>
                  <a:lnTo>
                    <a:pt x="29" y="130"/>
                  </a:lnTo>
                  <a:lnTo>
                    <a:pt x="21" y="138"/>
                  </a:lnTo>
                  <a:lnTo>
                    <a:pt x="13" y="146"/>
                  </a:lnTo>
                  <a:lnTo>
                    <a:pt x="6" y="152"/>
                  </a:lnTo>
                  <a:lnTo>
                    <a:pt x="2" y="156"/>
                  </a:lnTo>
                  <a:lnTo>
                    <a:pt x="0" y="159"/>
                  </a:lnTo>
                  <a:lnTo>
                    <a:pt x="18" y="167"/>
                  </a:lnTo>
                  <a:lnTo>
                    <a:pt x="37" y="173"/>
                  </a:lnTo>
                  <a:lnTo>
                    <a:pt x="58" y="182"/>
                  </a:lnTo>
                  <a:lnTo>
                    <a:pt x="78" y="188"/>
                  </a:lnTo>
                  <a:lnTo>
                    <a:pt x="96" y="194"/>
                  </a:lnTo>
                  <a:lnTo>
                    <a:pt x="111" y="199"/>
                  </a:lnTo>
                  <a:lnTo>
                    <a:pt x="122" y="202"/>
                  </a:lnTo>
                  <a:lnTo>
                    <a:pt x="129" y="202"/>
                  </a:lnTo>
                  <a:lnTo>
                    <a:pt x="137" y="200"/>
                  </a:lnTo>
                  <a:lnTo>
                    <a:pt x="146" y="199"/>
                  </a:lnTo>
                  <a:lnTo>
                    <a:pt x="154" y="198"/>
                  </a:lnTo>
                  <a:lnTo>
                    <a:pt x="159" y="198"/>
                  </a:lnTo>
                  <a:lnTo>
                    <a:pt x="164" y="199"/>
                  </a:lnTo>
                  <a:lnTo>
                    <a:pt x="174" y="201"/>
                  </a:lnTo>
                  <a:lnTo>
                    <a:pt x="188" y="205"/>
                  </a:lnTo>
                  <a:lnTo>
                    <a:pt x="203" y="208"/>
                  </a:lnTo>
                  <a:lnTo>
                    <a:pt x="218" y="212"/>
                  </a:lnTo>
                  <a:lnTo>
                    <a:pt x="232" y="214"/>
                  </a:lnTo>
                  <a:lnTo>
                    <a:pt x="242" y="216"/>
                  </a:lnTo>
                  <a:lnTo>
                    <a:pt x="247" y="218"/>
                  </a:lnTo>
                  <a:lnTo>
                    <a:pt x="252" y="222"/>
                  </a:lnTo>
                  <a:lnTo>
                    <a:pt x="256" y="224"/>
                  </a:lnTo>
                  <a:lnTo>
                    <a:pt x="262" y="226"/>
                  </a:lnTo>
                  <a:lnTo>
                    <a:pt x="268" y="228"/>
                  </a:lnTo>
                  <a:lnTo>
                    <a:pt x="275" y="229"/>
                  </a:lnTo>
                  <a:lnTo>
                    <a:pt x="284" y="230"/>
                  </a:lnTo>
                  <a:lnTo>
                    <a:pt x="291" y="231"/>
                  </a:lnTo>
                  <a:lnTo>
                    <a:pt x="293" y="232"/>
                  </a:lnTo>
                  <a:lnTo>
                    <a:pt x="286" y="241"/>
                  </a:lnTo>
                  <a:lnTo>
                    <a:pt x="295" y="245"/>
                  </a:lnTo>
                  <a:lnTo>
                    <a:pt x="307" y="247"/>
                  </a:lnTo>
                  <a:lnTo>
                    <a:pt x="321" y="250"/>
                  </a:lnTo>
                  <a:lnTo>
                    <a:pt x="336" y="252"/>
                  </a:lnTo>
                  <a:lnTo>
                    <a:pt x="349" y="253"/>
                  </a:lnTo>
                  <a:lnTo>
                    <a:pt x="362" y="254"/>
                  </a:lnTo>
                  <a:lnTo>
                    <a:pt x="373" y="254"/>
                  </a:lnTo>
                  <a:lnTo>
                    <a:pt x="378" y="253"/>
                  </a:lnTo>
                  <a:lnTo>
                    <a:pt x="386" y="253"/>
                  </a:lnTo>
                  <a:lnTo>
                    <a:pt x="400" y="254"/>
                  </a:lnTo>
                  <a:lnTo>
                    <a:pt x="417" y="256"/>
                  </a:lnTo>
                  <a:lnTo>
                    <a:pt x="437" y="260"/>
                  </a:lnTo>
                  <a:lnTo>
                    <a:pt x="458" y="264"/>
                  </a:lnTo>
                  <a:lnTo>
                    <a:pt x="476" y="269"/>
                  </a:lnTo>
                  <a:lnTo>
                    <a:pt x="490" y="273"/>
                  </a:lnTo>
                  <a:lnTo>
                    <a:pt x="499" y="275"/>
                  </a:lnTo>
                  <a:lnTo>
                    <a:pt x="506" y="276"/>
                  </a:lnTo>
                  <a:lnTo>
                    <a:pt x="513" y="277"/>
                  </a:lnTo>
                  <a:lnTo>
                    <a:pt x="518" y="277"/>
                  </a:lnTo>
                  <a:lnTo>
                    <a:pt x="520" y="277"/>
                  </a:lnTo>
                  <a:lnTo>
                    <a:pt x="520" y="42"/>
                  </a:lnTo>
                  <a:close/>
                </a:path>
              </a:pathLst>
            </a:custGeom>
            <a:solidFill>
              <a:srgbClr val="284C70">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05" name="Google Shape;105;p47"/>
            <p:cNvSpPr/>
            <p:nvPr/>
          </p:nvSpPr>
          <p:spPr>
            <a:xfrm>
              <a:off x="2333" y="2397"/>
              <a:ext cx="92" cy="130"/>
            </a:xfrm>
            <a:custGeom>
              <a:rect b="b" l="l" r="r" t="t"/>
              <a:pathLst>
                <a:path extrusionOk="0" h="260" w="184">
                  <a:moveTo>
                    <a:pt x="122" y="259"/>
                  </a:moveTo>
                  <a:lnTo>
                    <a:pt x="113" y="259"/>
                  </a:lnTo>
                  <a:lnTo>
                    <a:pt x="100" y="260"/>
                  </a:lnTo>
                  <a:lnTo>
                    <a:pt x="84" y="260"/>
                  </a:lnTo>
                  <a:lnTo>
                    <a:pt x="66" y="260"/>
                  </a:lnTo>
                  <a:lnTo>
                    <a:pt x="46" y="259"/>
                  </a:lnTo>
                  <a:lnTo>
                    <a:pt x="29" y="257"/>
                  </a:lnTo>
                  <a:lnTo>
                    <a:pt x="13" y="254"/>
                  </a:lnTo>
                  <a:lnTo>
                    <a:pt x="0" y="249"/>
                  </a:lnTo>
                  <a:lnTo>
                    <a:pt x="0" y="16"/>
                  </a:lnTo>
                  <a:lnTo>
                    <a:pt x="3" y="13"/>
                  </a:lnTo>
                  <a:lnTo>
                    <a:pt x="12" y="6"/>
                  </a:lnTo>
                  <a:lnTo>
                    <a:pt x="21" y="0"/>
                  </a:lnTo>
                  <a:lnTo>
                    <a:pt x="29" y="0"/>
                  </a:lnTo>
                  <a:lnTo>
                    <a:pt x="33" y="4"/>
                  </a:lnTo>
                  <a:lnTo>
                    <a:pt x="39" y="8"/>
                  </a:lnTo>
                  <a:lnTo>
                    <a:pt x="46" y="13"/>
                  </a:lnTo>
                  <a:lnTo>
                    <a:pt x="52" y="16"/>
                  </a:lnTo>
                  <a:lnTo>
                    <a:pt x="58" y="21"/>
                  </a:lnTo>
                  <a:lnTo>
                    <a:pt x="63" y="24"/>
                  </a:lnTo>
                  <a:lnTo>
                    <a:pt x="66" y="28"/>
                  </a:lnTo>
                  <a:lnTo>
                    <a:pt x="67" y="30"/>
                  </a:lnTo>
                  <a:lnTo>
                    <a:pt x="65" y="38"/>
                  </a:lnTo>
                  <a:lnTo>
                    <a:pt x="61" y="50"/>
                  </a:lnTo>
                  <a:lnTo>
                    <a:pt x="59" y="64"/>
                  </a:lnTo>
                  <a:lnTo>
                    <a:pt x="59" y="76"/>
                  </a:lnTo>
                  <a:lnTo>
                    <a:pt x="66" y="100"/>
                  </a:lnTo>
                  <a:lnTo>
                    <a:pt x="74" y="111"/>
                  </a:lnTo>
                  <a:lnTo>
                    <a:pt x="80" y="115"/>
                  </a:lnTo>
                  <a:lnTo>
                    <a:pt x="84" y="121"/>
                  </a:lnTo>
                  <a:lnTo>
                    <a:pt x="90" y="131"/>
                  </a:lnTo>
                  <a:lnTo>
                    <a:pt x="99" y="145"/>
                  </a:lnTo>
                  <a:lnTo>
                    <a:pt x="109" y="158"/>
                  </a:lnTo>
                  <a:lnTo>
                    <a:pt x="118" y="164"/>
                  </a:lnTo>
                  <a:lnTo>
                    <a:pt x="123" y="165"/>
                  </a:lnTo>
                  <a:lnTo>
                    <a:pt x="131" y="169"/>
                  </a:lnTo>
                  <a:lnTo>
                    <a:pt x="142" y="174"/>
                  </a:lnTo>
                  <a:lnTo>
                    <a:pt x="153" y="181"/>
                  </a:lnTo>
                  <a:lnTo>
                    <a:pt x="165" y="187"/>
                  </a:lnTo>
                  <a:lnTo>
                    <a:pt x="174" y="194"/>
                  </a:lnTo>
                  <a:lnTo>
                    <a:pt x="181" y="201"/>
                  </a:lnTo>
                  <a:lnTo>
                    <a:pt x="184" y="205"/>
                  </a:lnTo>
                  <a:lnTo>
                    <a:pt x="184" y="213"/>
                  </a:lnTo>
                  <a:lnTo>
                    <a:pt x="181" y="218"/>
                  </a:lnTo>
                  <a:lnTo>
                    <a:pt x="175" y="222"/>
                  </a:lnTo>
                  <a:lnTo>
                    <a:pt x="167" y="225"/>
                  </a:lnTo>
                  <a:lnTo>
                    <a:pt x="162" y="227"/>
                  </a:lnTo>
                  <a:lnTo>
                    <a:pt x="158" y="232"/>
                  </a:lnTo>
                  <a:lnTo>
                    <a:pt x="152" y="236"/>
                  </a:lnTo>
                  <a:lnTo>
                    <a:pt x="145" y="243"/>
                  </a:lnTo>
                  <a:lnTo>
                    <a:pt x="139" y="249"/>
                  </a:lnTo>
                  <a:lnTo>
                    <a:pt x="133" y="255"/>
                  </a:lnTo>
                  <a:lnTo>
                    <a:pt x="127" y="258"/>
                  </a:lnTo>
                  <a:lnTo>
                    <a:pt x="122" y="259"/>
                  </a:lnTo>
                  <a:close/>
                </a:path>
              </a:pathLst>
            </a:custGeom>
            <a:solidFill>
              <a:srgbClr val="BFCCD8">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06" name="Google Shape;106;p47"/>
            <p:cNvSpPr/>
            <p:nvPr/>
          </p:nvSpPr>
          <p:spPr>
            <a:xfrm>
              <a:off x="2333" y="2480"/>
              <a:ext cx="92" cy="48"/>
            </a:xfrm>
            <a:custGeom>
              <a:rect b="b" l="l" r="r" t="t"/>
              <a:pathLst>
                <a:path extrusionOk="0" h="96" w="184">
                  <a:moveTo>
                    <a:pt x="118" y="0"/>
                  </a:moveTo>
                  <a:lnTo>
                    <a:pt x="123" y="1"/>
                  </a:lnTo>
                  <a:lnTo>
                    <a:pt x="131" y="5"/>
                  </a:lnTo>
                  <a:lnTo>
                    <a:pt x="142" y="10"/>
                  </a:lnTo>
                  <a:lnTo>
                    <a:pt x="153" y="17"/>
                  </a:lnTo>
                  <a:lnTo>
                    <a:pt x="165" y="23"/>
                  </a:lnTo>
                  <a:lnTo>
                    <a:pt x="174" y="30"/>
                  </a:lnTo>
                  <a:lnTo>
                    <a:pt x="181" y="37"/>
                  </a:lnTo>
                  <a:lnTo>
                    <a:pt x="184" y="41"/>
                  </a:lnTo>
                  <a:lnTo>
                    <a:pt x="184" y="49"/>
                  </a:lnTo>
                  <a:lnTo>
                    <a:pt x="181" y="54"/>
                  </a:lnTo>
                  <a:lnTo>
                    <a:pt x="175" y="58"/>
                  </a:lnTo>
                  <a:lnTo>
                    <a:pt x="167" y="61"/>
                  </a:lnTo>
                  <a:lnTo>
                    <a:pt x="162" y="63"/>
                  </a:lnTo>
                  <a:lnTo>
                    <a:pt x="158" y="68"/>
                  </a:lnTo>
                  <a:lnTo>
                    <a:pt x="152" y="72"/>
                  </a:lnTo>
                  <a:lnTo>
                    <a:pt x="145" y="79"/>
                  </a:lnTo>
                  <a:lnTo>
                    <a:pt x="139" y="85"/>
                  </a:lnTo>
                  <a:lnTo>
                    <a:pt x="133" y="91"/>
                  </a:lnTo>
                  <a:lnTo>
                    <a:pt x="127" y="94"/>
                  </a:lnTo>
                  <a:lnTo>
                    <a:pt x="122" y="95"/>
                  </a:lnTo>
                  <a:lnTo>
                    <a:pt x="113" y="95"/>
                  </a:lnTo>
                  <a:lnTo>
                    <a:pt x="100" y="96"/>
                  </a:lnTo>
                  <a:lnTo>
                    <a:pt x="84" y="96"/>
                  </a:lnTo>
                  <a:lnTo>
                    <a:pt x="66" y="96"/>
                  </a:lnTo>
                  <a:lnTo>
                    <a:pt x="46" y="95"/>
                  </a:lnTo>
                  <a:lnTo>
                    <a:pt x="29" y="93"/>
                  </a:lnTo>
                  <a:lnTo>
                    <a:pt x="13" y="90"/>
                  </a:lnTo>
                  <a:lnTo>
                    <a:pt x="0" y="85"/>
                  </a:lnTo>
                  <a:lnTo>
                    <a:pt x="0" y="29"/>
                  </a:lnTo>
                  <a:lnTo>
                    <a:pt x="6" y="27"/>
                  </a:lnTo>
                  <a:lnTo>
                    <a:pt x="13" y="26"/>
                  </a:lnTo>
                  <a:lnTo>
                    <a:pt x="21" y="24"/>
                  </a:lnTo>
                  <a:lnTo>
                    <a:pt x="30" y="22"/>
                  </a:lnTo>
                  <a:lnTo>
                    <a:pt x="38" y="19"/>
                  </a:lnTo>
                  <a:lnTo>
                    <a:pt x="45" y="17"/>
                  </a:lnTo>
                  <a:lnTo>
                    <a:pt x="52" y="16"/>
                  </a:lnTo>
                  <a:lnTo>
                    <a:pt x="56" y="15"/>
                  </a:lnTo>
                  <a:lnTo>
                    <a:pt x="61" y="14"/>
                  </a:lnTo>
                  <a:lnTo>
                    <a:pt x="67" y="11"/>
                  </a:lnTo>
                  <a:lnTo>
                    <a:pt x="74" y="9"/>
                  </a:lnTo>
                  <a:lnTo>
                    <a:pt x="82" y="5"/>
                  </a:lnTo>
                  <a:lnTo>
                    <a:pt x="91" y="3"/>
                  </a:lnTo>
                  <a:lnTo>
                    <a:pt x="100" y="1"/>
                  </a:lnTo>
                  <a:lnTo>
                    <a:pt x="108" y="0"/>
                  </a:lnTo>
                  <a:lnTo>
                    <a:pt x="118" y="0"/>
                  </a:lnTo>
                  <a:close/>
                </a:path>
              </a:pathLst>
            </a:custGeom>
            <a:solidFill>
              <a:srgbClr val="BFCCD8">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07" name="Google Shape;107;p47"/>
            <p:cNvSpPr/>
            <p:nvPr/>
          </p:nvSpPr>
          <p:spPr>
            <a:xfrm>
              <a:off x="2463" y="2478"/>
              <a:ext cx="44" cy="45"/>
            </a:xfrm>
            <a:custGeom>
              <a:rect b="b" l="l" r="r" t="t"/>
              <a:pathLst>
                <a:path extrusionOk="0" h="94" w="95">
                  <a:moveTo>
                    <a:pt x="83" y="94"/>
                  </a:moveTo>
                  <a:lnTo>
                    <a:pt x="81" y="92"/>
                  </a:lnTo>
                  <a:lnTo>
                    <a:pt x="76" y="90"/>
                  </a:lnTo>
                  <a:lnTo>
                    <a:pt x="72" y="86"/>
                  </a:lnTo>
                  <a:lnTo>
                    <a:pt x="66" y="81"/>
                  </a:lnTo>
                  <a:lnTo>
                    <a:pt x="60" y="76"/>
                  </a:lnTo>
                  <a:lnTo>
                    <a:pt x="55" y="72"/>
                  </a:lnTo>
                  <a:lnTo>
                    <a:pt x="51" y="68"/>
                  </a:lnTo>
                  <a:lnTo>
                    <a:pt x="49" y="66"/>
                  </a:lnTo>
                  <a:lnTo>
                    <a:pt x="46" y="65"/>
                  </a:lnTo>
                  <a:lnTo>
                    <a:pt x="42" y="64"/>
                  </a:lnTo>
                  <a:lnTo>
                    <a:pt x="36" y="62"/>
                  </a:lnTo>
                  <a:lnTo>
                    <a:pt x="28" y="62"/>
                  </a:lnTo>
                  <a:lnTo>
                    <a:pt x="21" y="61"/>
                  </a:lnTo>
                  <a:lnTo>
                    <a:pt x="13" y="61"/>
                  </a:lnTo>
                  <a:lnTo>
                    <a:pt x="6" y="60"/>
                  </a:lnTo>
                  <a:lnTo>
                    <a:pt x="0" y="60"/>
                  </a:lnTo>
                  <a:lnTo>
                    <a:pt x="0" y="51"/>
                  </a:lnTo>
                  <a:lnTo>
                    <a:pt x="0" y="35"/>
                  </a:lnTo>
                  <a:lnTo>
                    <a:pt x="2" y="19"/>
                  </a:lnTo>
                  <a:lnTo>
                    <a:pt x="4" y="9"/>
                  </a:lnTo>
                  <a:lnTo>
                    <a:pt x="8" y="7"/>
                  </a:lnTo>
                  <a:lnTo>
                    <a:pt x="14" y="5"/>
                  </a:lnTo>
                  <a:lnTo>
                    <a:pt x="20" y="4"/>
                  </a:lnTo>
                  <a:lnTo>
                    <a:pt x="26" y="1"/>
                  </a:lnTo>
                  <a:lnTo>
                    <a:pt x="32" y="1"/>
                  </a:lnTo>
                  <a:lnTo>
                    <a:pt x="35" y="0"/>
                  </a:lnTo>
                  <a:lnTo>
                    <a:pt x="38" y="0"/>
                  </a:lnTo>
                  <a:lnTo>
                    <a:pt x="40" y="1"/>
                  </a:lnTo>
                  <a:lnTo>
                    <a:pt x="44" y="4"/>
                  </a:lnTo>
                  <a:lnTo>
                    <a:pt x="52" y="5"/>
                  </a:lnTo>
                  <a:lnTo>
                    <a:pt x="61" y="7"/>
                  </a:lnTo>
                  <a:lnTo>
                    <a:pt x="67" y="9"/>
                  </a:lnTo>
                  <a:lnTo>
                    <a:pt x="72" y="13"/>
                  </a:lnTo>
                  <a:lnTo>
                    <a:pt x="78" y="19"/>
                  </a:lnTo>
                  <a:lnTo>
                    <a:pt x="83" y="27"/>
                  </a:lnTo>
                  <a:lnTo>
                    <a:pt x="85" y="35"/>
                  </a:lnTo>
                  <a:lnTo>
                    <a:pt x="86" y="42"/>
                  </a:lnTo>
                  <a:lnTo>
                    <a:pt x="88" y="47"/>
                  </a:lnTo>
                  <a:lnTo>
                    <a:pt x="90" y="52"/>
                  </a:lnTo>
                  <a:lnTo>
                    <a:pt x="93" y="56"/>
                  </a:lnTo>
                  <a:lnTo>
                    <a:pt x="95" y="61"/>
                  </a:lnTo>
                  <a:lnTo>
                    <a:pt x="95" y="72"/>
                  </a:lnTo>
                  <a:lnTo>
                    <a:pt x="91" y="83"/>
                  </a:lnTo>
                  <a:lnTo>
                    <a:pt x="83" y="94"/>
                  </a:lnTo>
                  <a:close/>
                </a:path>
              </a:pathLst>
            </a:custGeom>
            <a:solidFill>
              <a:srgbClr val="BFCCD8">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08" name="Google Shape;108;p47"/>
            <p:cNvSpPr/>
            <p:nvPr/>
          </p:nvSpPr>
          <p:spPr>
            <a:xfrm>
              <a:off x="2524" y="2604"/>
              <a:ext cx="32" cy="14"/>
            </a:xfrm>
            <a:custGeom>
              <a:rect b="b" l="l" r="r" t="t"/>
              <a:pathLst>
                <a:path extrusionOk="0" h="27" w="64">
                  <a:moveTo>
                    <a:pt x="47" y="6"/>
                  </a:moveTo>
                  <a:lnTo>
                    <a:pt x="40" y="3"/>
                  </a:lnTo>
                  <a:lnTo>
                    <a:pt x="31" y="1"/>
                  </a:lnTo>
                  <a:lnTo>
                    <a:pt x="21" y="0"/>
                  </a:lnTo>
                  <a:lnTo>
                    <a:pt x="15" y="2"/>
                  </a:lnTo>
                  <a:lnTo>
                    <a:pt x="9" y="8"/>
                  </a:lnTo>
                  <a:lnTo>
                    <a:pt x="3" y="13"/>
                  </a:lnTo>
                  <a:lnTo>
                    <a:pt x="0" y="18"/>
                  </a:lnTo>
                  <a:lnTo>
                    <a:pt x="1" y="21"/>
                  </a:lnTo>
                  <a:lnTo>
                    <a:pt x="5" y="23"/>
                  </a:lnTo>
                  <a:lnTo>
                    <a:pt x="11" y="23"/>
                  </a:lnTo>
                  <a:lnTo>
                    <a:pt x="17" y="24"/>
                  </a:lnTo>
                  <a:lnTo>
                    <a:pt x="21" y="24"/>
                  </a:lnTo>
                  <a:lnTo>
                    <a:pt x="26" y="25"/>
                  </a:lnTo>
                  <a:lnTo>
                    <a:pt x="32" y="26"/>
                  </a:lnTo>
                  <a:lnTo>
                    <a:pt x="39" y="26"/>
                  </a:lnTo>
                  <a:lnTo>
                    <a:pt x="46" y="27"/>
                  </a:lnTo>
                  <a:lnTo>
                    <a:pt x="51" y="27"/>
                  </a:lnTo>
                  <a:lnTo>
                    <a:pt x="57" y="26"/>
                  </a:lnTo>
                  <a:lnTo>
                    <a:pt x="62" y="26"/>
                  </a:lnTo>
                  <a:lnTo>
                    <a:pt x="64" y="24"/>
                  </a:lnTo>
                  <a:lnTo>
                    <a:pt x="64" y="21"/>
                  </a:lnTo>
                  <a:lnTo>
                    <a:pt x="63" y="17"/>
                  </a:lnTo>
                  <a:lnTo>
                    <a:pt x="57" y="11"/>
                  </a:lnTo>
                  <a:lnTo>
                    <a:pt x="47" y="6"/>
                  </a:lnTo>
                  <a:close/>
                </a:path>
              </a:pathLst>
            </a:custGeom>
            <a:solidFill>
              <a:srgbClr val="BFCCD8">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09" name="Google Shape;109;p47"/>
            <p:cNvSpPr/>
            <p:nvPr/>
          </p:nvSpPr>
          <p:spPr>
            <a:xfrm>
              <a:off x="2556" y="2621"/>
              <a:ext cx="36" cy="26"/>
            </a:xfrm>
            <a:custGeom>
              <a:rect b="b" l="l" r="r" t="t"/>
              <a:pathLst>
                <a:path extrusionOk="0" h="49" w="74">
                  <a:moveTo>
                    <a:pt x="61" y="0"/>
                  </a:moveTo>
                  <a:lnTo>
                    <a:pt x="57" y="0"/>
                  </a:lnTo>
                  <a:lnTo>
                    <a:pt x="50" y="1"/>
                  </a:lnTo>
                  <a:lnTo>
                    <a:pt x="43" y="2"/>
                  </a:lnTo>
                  <a:lnTo>
                    <a:pt x="36" y="5"/>
                  </a:lnTo>
                  <a:lnTo>
                    <a:pt x="28" y="7"/>
                  </a:lnTo>
                  <a:lnTo>
                    <a:pt x="22" y="10"/>
                  </a:lnTo>
                  <a:lnTo>
                    <a:pt x="17" y="14"/>
                  </a:lnTo>
                  <a:lnTo>
                    <a:pt x="14" y="17"/>
                  </a:lnTo>
                  <a:lnTo>
                    <a:pt x="11" y="24"/>
                  </a:lnTo>
                  <a:lnTo>
                    <a:pt x="7" y="28"/>
                  </a:lnTo>
                  <a:lnTo>
                    <a:pt x="4" y="30"/>
                  </a:lnTo>
                  <a:lnTo>
                    <a:pt x="1" y="32"/>
                  </a:lnTo>
                  <a:lnTo>
                    <a:pt x="0" y="36"/>
                  </a:lnTo>
                  <a:lnTo>
                    <a:pt x="0" y="41"/>
                  </a:lnTo>
                  <a:lnTo>
                    <a:pt x="3" y="47"/>
                  </a:lnTo>
                  <a:lnTo>
                    <a:pt x="8" y="49"/>
                  </a:lnTo>
                  <a:lnTo>
                    <a:pt x="16" y="49"/>
                  </a:lnTo>
                  <a:lnTo>
                    <a:pt x="27" y="48"/>
                  </a:lnTo>
                  <a:lnTo>
                    <a:pt x="36" y="48"/>
                  </a:lnTo>
                  <a:lnTo>
                    <a:pt x="42" y="48"/>
                  </a:lnTo>
                  <a:lnTo>
                    <a:pt x="49" y="46"/>
                  </a:lnTo>
                  <a:lnTo>
                    <a:pt x="57" y="41"/>
                  </a:lnTo>
                  <a:lnTo>
                    <a:pt x="64" y="36"/>
                  </a:lnTo>
                  <a:lnTo>
                    <a:pt x="69" y="29"/>
                  </a:lnTo>
                  <a:lnTo>
                    <a:pt x="74" y="21"/>
                  </a:lnTo>
                  <a:lnTo>
                    <a:pt x="74" y="14"/>
                  </a:lnTo>
                  <a:lnTo>
                    <a:pt x="70" y="6"/>
                  </a:lnTo>
                  <a:lnTo>
                    <a:pt x="61" y="0"/>
                  </a:lnTo>
                  <a:close/>
                </a:path>
              </a:pathLst>
            </a:custGeom>
            <a:solidFill>
              <a:srgbClr val="BFCCD8">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10" name="Google Shape;110;p47"/>
            <p:cNvSpPr/>
            <p:nvPr/>
          </p:nvSpPr>
          <p:spPr>
            <a:xfrm>
              <a:off x="3152" y="2573"/>
              <a:ext cx="52" cy="26"/>
            </a:xfrm>
            <a:custGeom>
              <a:rect b="b" l="l" r="r" t="t"/>
              <a:pathLst>
                <a:path extrusionOk="0" h="53" w="103">
                  <a:moveTo>
                    <a:pt x="82" y="52"/>
                  </a:moveTo>
                  <a:lnTo>
                    <a:pt x="79" y="53"/>
                  </a:lnTo>
                  <a:lnTo>
                    <a:pt x="73" y="52"/>
                  </a:lnTo>
                  <a:lnTo>
                    <a:pt x="64" y="51"/>
                  </a:lnTo>
                  <a:lnTo>
                    <a:pt x="53" y="50"/>
                  </a:lnTo>
                  <a:lnTo>
                    <a:pt x="43" y="48"/>
                  </a:lnTo>
                  <a:lnTo>
                    <a:pt x="34" y="45"/>
                  </a:lnTo>
                  <a:lnTo>
                    <a:pt x="27" y="43"/>
                  </a:lnTo>
                  <a:lnTo>
                    <a:pt x="22" y="41"/>
                  </a:lnTo>
                  <a:lnTo>
                    <a:pt x="18" y="38"/>
                  </a:lnTo>
                  <a:lnTo>
                    <a:pt x="14" y="36"/>
                  </a:lnTo>
                  <a:lnTo>
                    <a:pt x="8" y="36"/>
                  </a:lnTo>
                  <a:lnTo>
                    <a:pt x="0" y="36"/>
                  </a:lnTo>
                  <a:lnTo>
                    <a:pt x="5" y="34"/>
                  </a:lnTo>
                  <a:lnTo>
                    <a:pt x="10" y="31"/>
                  </a:lnTo>
                  <a:lnTo>
                    <a:pt x="13" y="28"/>
                  </a:lnTo>
                  <a:lnTo>
                    <a:pt x="18" y="23"/>
                  </a:lnTo>
                  <a:lnTo>
                    <a:pt x="22" y="19"/>
                  </a:lnTo>
                  <a:lnTo>
                    <a:pt x="28" y="14"/>
                  </a:lnTo>
                  <a:lnTo>
                    <a:pt x="33" y="10"/>
                  </a:lnTo>
                  <a:lnTo>
                    <a:pt x="38" y="5"/>
                  </a:lnTo>
                  <a:lnTo>
                    <a:pt x="44" y="1"/>
                  </a:lnTo>
                  <a:lnTo>
                    <a:pt x="51" y="0"/>
                  </a:lnTo>
                  <a:lnTo>
                    <a:pt x="57" y="0"/>
                  </a:lnTo>
                  <a:lnTo>
                    <a:pt x="64" y="3"/>
                  </a:lnTo>
                  <a:lnTo>
                    <a:pt x="70" y="5"/>
                  </a:lnTo>
                  <a:lnTo>
                    <a:pt x="75" y="7"/>
                  </a:lnTo>
                  <a:lnTo>
                    <a:pt x="81" y="11"/>
                  </a:lnTo>
                  <a:lnTo>
                    <a:pt x="86" y="14"/>
                  </a:lnTo>
                  <a:lnTo>
                    <a:pt x="93" y="20"/>
                  </a:lnTo>
                  <a:lnTo>
                    <a:pt x="99" y="26"/>
                  </a:lnTo>
                  <a:lnTo>
                    <a:pt x="103" y="30"/>
                  </a:lnTo>
                  <a:lnTo>
                    <a:pt x="98" y="31"/>
                  </a:lnTo>
                  <a:lnTo>
                    <a:pt x="90" y="33"/>
                  </a:lnTo>
                  <a:lnTo>
                    <a:pt x="85" y="35"/>
                  </a:lnTo>
                  <a:lnTo>
                    <a:pt x="82" y="42"/>
                  </a:lnTo>
                  <a:lnTo>
                    <a:pt x="82" y="52"/>
                  </a:lnTo>
                  <a:close/>
                </a:path>
              </a:pathLst>
            </a:custGeom>
            <a:solidFill>
              <a:srgbClr val="BFCCD8">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11" name="Google Shape;111;p47"/>
            <p:cNvSpPr/>
            <p:nvPr/>
          </p:nvSpPr>
          <p:spPr>
            <a:xfrm>
              <a:off x="3309" y="2543"/>
              <a:ext cx="106" cy="55"/>
            </a:xfrm>
            <a:custGeom>
              <a:rect b="b" l="l" r="r" t="t"/>
              <a:pathLst>
                <a:path extrusionOk="0" h="112" w="213">
                  <a:moveTo>
                    <a:pt x="213" y="112"/>
                  </a:moveTo>
                  <a:lnTo>
                    <a:pt x="204" y="110"/>
                  </a:lnTo>
                  <a:lnTo>
                    <a:pt x="190" y="106"/>
                  </a:lnTo>
                  <a:lnTo>
                    <a:pt x="172" y="101"/>
                  </a:lnTo>
                  <a:lnTo>
                    <a:pt x="151" y="97"/>
                  </a:lnTo>
                  <a:lnTo>
                    <a:pt x="131" y="93"/>
                  </a:lnTo>
                  <a:lnTo>
                    <a:pt x="114" y="91"/>
                  </a:lnTo>
                  <a:lnTo>
                    <a:pt x="100" y="90"/>
                  </a:lnTo>
                  <a:lnTo>
                    <a:pt x="92" y="90"/>
                  </a:lnTo>
                  <a:lnTo>
                    <a:pt x="87" y="91"/>
                  </a:lnTo>
                  <a:lnTo>
                    <a:pt x="76" y="91"/>
                  </a:lnTo>
                  <a:lnTo>
                    <a:pt x="63" y="90"/>
                  </a:lnTo>
                  <a:lnTo>
                    <a:pt x="50" y="89"/>
                  </a:lnTo>
                  <a:lnTo>
                    <a:pt x="35" y="87"/>
                  </a:lnTo>
                  <a:lnTo>
                    <a:pt x="21" y="84"/>
                  </a:lnTo>
                  <a:lnTo>
                    <a:pt x="9" y="82"/>
                  </a:lnTo>
                  <a:lnTo>
                    <a:pt x="0" y="78"/>
                  </a:lnTo>
                  <a:lnTo>
                    <a:pt x="13" y="62"/>
                  </a:lnTo>
                  <a:lnTo>
                    <a:pt x="29" y="54"/>
                  </a:lnTo>
                  <a:lnTo>
                    <a:pt x="30" y="53"/>
                  </a:lnTo>
                  <a:lnTo>
                    <a:pt x="31" y="49"/>
                  </a:lnTo>
                  <a:lnTo>
                    <a:pt x="34" y="44"/>
                  </a:lnTo>
                  <a:lnTo>
                    <a:pt x="36" y="37"/>
                  </a:lnTo>
                  <a:lnTo>
                    <a:pt x="39" y="31"/>
                  </a:lnTo>
                  <a:lnTo>
                    <a:pt x="43" y="27"/>
                  </a:lnTo>
                  <a:lnTo>
                    <a:pt x="46" y="23"/>
                  </a:lnTo>
                  <a:lnTo>
                    <a:pt x="50" y="21"/>
                  </a:lnTo>
                  <a:lnTo>
                    <a:pt x="53" y="20"/>
                  </a:lnTo>
                  <a:lnTo>
                    <a:pt x="59" y="17"/>
                  </a:lnTo>
                  <a:lnTo>
                    <a:pt x="66" y="14"/>
                  </a:lnTo>
                  <a:lnTo>
                    <a:pt x="75" y="9"/>
                  </a:lnTo>
                  <a:lnTo>
                    <a:pt x="83" y="6"/>
                  </a:lnTo>
                  <a:lnTo>
                    <a:pt x="91" y="2"/>
                  </a:lnTo>
                  <a:lnTo>
                    <a:pt x="97" y="0"/>
                  </a:lnTo>
                  <a:lnTo>
                    <a:pt x="100" y="0"/>
                  </a:lnTo>
                  <a:lnTo>
                    <a:pt x="105" y="2"/>
                  </a:lnTo>
                  <a:lnTo>
                    <a:pt x="113" y="8"/>
                  </a:lnTo>
                  <a:lnTo>
                    <a:pt x="123" y="16"/>
                  </a:lnTo>
                  <a:lnTo>
                    <a:pt x="135" y="24"/>
                  </a:lnTo>
                  <a:lnTo>
                    <a:pt x="148" y="34"/>
                  </a:lnTo>
                  <a:lnTo>
                    <a:pt x="158" y="40"/>
                  </a:lnTo>
                  <a:lnTo>
                    <a:pt x="167" y="46"/>
                  </a:lnTo>
                  <a:lnTo>
                    <a:pt x="172" y="49"/>
                  </a:lnTo>
                  <a:lnTo>
                    <a:pt x="179" y="51"/>
                  </a:lnTo>
                  <a:lnTo>
                    <a:pt x="188" y="53"/>
                  </a:lnTo>
                  <a:lnTo>
                    <a:pt x="196" y="55"/>
                  </a:lnTo>
                  <a:lnTo>
                    <a:pt x="201" y="58"/>
                  </a:lnTo>
                  <a:lnTo>
                    <a:pt x="201" y="63"/>
                  </a:lnTo>
                  <a:lnTo>
                    <a:pt x="201" y="74"/>
                  </a:lnTo>
                  <a:lnTo>
                    <a:pt x="202" y="85"/>
                  </a:lnTo>
                  <a:lnTo>
                    <a:pt x="204" y="92"/>
                  </a:lnTo>
                  <a:lnTo>
                    <a:pt x="207" y="96"/>
                  </a:lnTo>
                  <a:lnTo>
                    <a:pt x="211" y="101"/>
                  </a:lnTo>
                  <a:lnTo>
                    <a:pt x="213" y="107"/>
                  </a:lnTo>
                  <a:lnTo>
                    <a:pt x="213" y="112"/>
                  </a:lnTo>
                  <a:close/>
                </a:path>
              </a:pathLst>
            </a:custGeom>
            <a:solidFill>
              <a:srgbClr val="BFCCD8">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12" name="Google Shape;112;p47"/>
            <p:cNvSpPr/>
            <p:nvPr/>
          </p:nvSpPr>
          <p:spPr>
            <a:xfrm>
              <a:off x="3167" y="2501"/>
              <a:ext cx="191" cy="73"/>
            </a:xfrm>
            <a:custGeom>
              <a:rect b="b" l="l" r="r" t="t"/>
              <a:pathLst>
                <a:path extrusionOk="0" h="143" w="384">
                  <a:moveTo>
                    <a:pt x="124" y="0"/>
                  </a:moveTo>
                  <a:lnTo>
                    <a:pt x="118" y="2"/>
                  </a:lnTo>
                  <a:lnTo>
                    <a:pt x="109" y="6"/>
                  </a:lnTo>
                  <a:lnTo>
                    <a:pt x="97" y="10"/>
                  </a:lnTo>
                  <a:lnTo>
                    <a:pt x="84" y="14"/>
                  </a:lnTo>
                  <a:lnTo>
                    <a:pt x="72" y="18"/>
                  </a:lnTo>
                  <a:lnTo>
                    <a:pt x="60" y="22"/>
                  </a:lnTo>
                  <a:lnTo>
                    <a:pt x="51" y="25"/>
                  </a:lnTo>
                  <a:lnTo>
                    <a:pt x="46" y="27"/>
                  </a:lnTo>
                  <a:lnTo>
                    <a:pt x="43" y="31"/>
                  </a:lnTo>
                  <a:lnTo>
                    <a:pt x="36" y="37"/>
                  </a:lnTo>
                  <a:lnTo>
                    <a:pt x="29" y="45"/>
                  </a:lnTo>
                  <a:lnTo>
                    <a:pt x="21" y="53"/>
                  </a:lnTo>
                  <a:lnTo>
                    <a:pt x="13" y="61"/>
                  </a:lnTo>
                  <a:lnTo>
                    <a:pt x="6" y="67"/>
                  </a:lnTo>
                  <a:lnTo>
                    <a:pt x="2" y="71"/>
                  </a:lnTo>
                  <a:lnTo>
                    <a:pt x="0" y="74"/>
                  </a:lnTo>
                  <a:lnTo>
                    <a:pt x="18" y="82"/>
                  </a:lnTo>
                  <a:lnTo>
                    <a:pt x="37" y="88"/>
                  </a:lnTo>
                  <a:lnTo>
                    <a:pt x="58" y="97"/>
                  </a:lnTo>
                  <a:lnTo>
                    <a:pt x="78" y="103"/>
                  </a:lnTo>
                  <a:lnTo>
                    <a:pt x="96" y="109"/>
                  </a:lnTo>
                  <a:lnTo>
                    <a:pt x="111" y="114"/>
                  </a:lnTo>
                  <a:lnTo>
                    <a:pt x="122" y="117"/>
                  </a:lnTo>
                  <a:lnTo>
                    <a:pt x="129" y="117"/>
                  </a:lnTo>
                  <a:lnTo>
                    <a:pt x="137" y="115"/>
                  </a:lnTo>
                  <a:lnTo>
                    <a:pt x="146" y="114"/>
                  </a:lnTo>
                  <a:lnTo>
                    <a:pt x="154" y="113"/>
                  </a:lnTo>
                  <a:lnTo>
                    <a:pt x="159" y="113"/>
                  </a:lnTo>
                  <a:lnTo>
                    <a:pt x="164" y="114"/>
                  </a:lnTo>
                  <a:lnTo>
                    <a:pt x="174" y="116"/>
                  </a:lnTo>
                  <a:lnTo>
                    <a:pt x="188" y="120"/>
                  </a:lnTo>
                  <a:lnTo>
                    <a:pt x="203" y="123"/>
                  </a:lnTo>
                  <a:lnTo>
                    <a:pt x="218" y="127"/>
                  </a:lnTo>
                  <a:lnTo>
                    <a:pt x="232" y="129"/>
                  </a:lnTo>
                  <a:lnTo>
                    <a:pt x="242" y="131"/>
                  </a:lnTo>
                  <a:lnTo>
                    <a:pt x="247" y="133"/>
                  </a:lnTo>
                  <a:lnTo>
                    <a:pt x="252" y="137"/>
                  </a:lnTo>
                  <a:lnTo>
                    <a:pt x="256" y="139"/>
                  </a:lnTo>
                  <a:lnTo>
                    <a:pt x="262" y="141"/>
                  </a:lnTo>
                  <a:lnTo>
                    <a:pt x="268" y="143"/>
                  </a:lnTo>
                  <a:lnTo>
                    <a:pt x="276" y="141"/>
                  </a:lnTo>
                  <a:lnTo>
                    <a:pt x="284" y="140"/>
                  </a:lnTo>
                  <a:lnTo>
                    <a:pt x="291" y="139"/>
                  </a:lnTo>
                  <a:lnTo>
                    <a:pt x="294" y="138"/>
                  </a:lnTo>
                  <a:lnTo>
                    <a:pt x="300" y="136"/>
                  </a:lnTo>
                  <a:lnTo>
                    <a:pt x="306" y="132"/>
                  </a:lnTo>
                  <a:lnTo>
                    <a:pt x="310" y="128"/>
                  </a:lnTo>
                  <a:lnTo>
                    <a:pt x="314" y="123"/>
                  </a:lnTo>
                  <a:lnTo>
                    <a:pt x="316" y="117"/>
                  </a:lnTo>
                  <a:lnTo>
                    <a:pt x="320" y="108"/>
                  </a:lnTo>
                  <a:lnTo>
                    <a:pt x="324" y="100"/>
                  </a:lnTo>
                  <a:lnTo>
                    <a:pt x="330" y="94"/>
                  </a:lnTo>
                  <a:lnTo>
                    <a:pt x="334" y="92"/>
                  </a:lnTo>
                  <a:lnTo>
                    <a:pt x="341" y="88"/>
                  </a:lnTo>
                  <a:lnTo>
                    <a:pt x="349" y="85"/>
                  </a:lnTo>
                  <a:lnTo>
                    <a:pt x="359" y="82"/>
                  </a:lnTo>
                  <a:lnTo>
                    <a:pt x="367" y="79"/>
                  </a:lnTo>
                  <a:lnTo>
                    <a:pt x="375" y="77"/>
                  </a:lnTo>
                  <a:lnTo>
                    <a:pt x="381" y="75"/>
                  </a:lnTo>
                  <a:lnTo>
                    <a:pt x="384" y="74"/>
                  </a:lnTo>
                  <a:lnTo>
                    <a:pt x="382" y="62"/>
                  </a:lnTo>
                  <a:lnTo>
                    <a:pt x="376" y="55"/>
                  </a:lnTo>
                  <a:lnTo>
                    <a:pt x="368" y="49"/>
                  </a:lnTo>
                  <a:lnTo>
                    <a:pt x="361" y="46"/>
                  </a:lnTo>
                  <a:lnTo>
                    <a:pt x="356" y="44"/>
                  </a:lnTo>
                  <a:lnTo>
                    <a:pt x="349" y="39"/>
                  </a:lnTo>
                  <a:lnTo>
                    <a:pt x="341" y="34"/>
                  </a:lnTo>
                  <a:lnTo>
                    <a:pt x="332" y="29"/>
                  </a:lnTo>
                  <a:lnTo>
                    <a:pt x="324" y="24"/>
                  </a:lnTo>
                  <a:lnTo>
                    <a:pt x="316" y="19"/>
                  </a:lnTo>
                  <a:lnTo>
                    <a:pt x="309" y="17"/>
                  </a:lnTo>
                  <a:lnTo>
                    <a:pt x="306" y="16"/>
                  </a:lnTo>
                  <a:lnTo>
                    <a:pt x="302" y="17"/>
                  </a:lnTo>
                  <a:lnTo>
                    <a:pt x="296" y="19"/>
                  </a:lnTo>
                  <a:lnTo>
                    <a:pt x="290" y="22"/>
                  </a:lnTo>
                  <a:lnTo>
                    <a:pt x="281" y="25"/>
                  </a:lnTo>
                  <a:lnTo>
                    <a:pt x="275" y="30"/>
                  </a:lnTo>
                  <a:lnTo>
                    <a:pt x="269" y="33"/>
                  </a:lnTo>
                  <a:lnTo>
                    <a:pt x="263" y="38"/>
                  </a:lnTo>
                  <a:lnTo>
                    <a:pt x="261" y="42"/>
                  </a:lnTo>
                  <a:lnTo>
                    <a:pt x="255" y="45"/>
                  </a:lnTo>
                  <a:lnTo>
                    <a:pt x="248" y="48"/>
                  </a:lnTo>
                  <a:lnTo>
                    <a:pt x="241" y="50"/>
                  </a:lnTo>
                  <a:lnTo>
                    <a:pt x="234" y="53"/>
                  </a:lnTo>
                  <a:lnTo>
                    <a:pt x="227" y="54"/>
                  </a:lnTo>
                  <a:lnTo>
                    <a:pt x="222" y="55"/>
                  </a:lnTo>
                  <a:lnTo>
                    <a:pt x="218" y="55"/>
                  </a:lnTo>
                  <a:lnTo>
                    <a:pt x="216" y="54"/>
                  </a:lnTo>
                  <a:lnTo>
                    <a:pt x="215" y="49"/>
                  </a:lnTo>
                  <a:lnTo>
                    <a:pt x="211" y="42"/>
                  </a:lnTo>
                  <a:lnTo>
                    <a:pt x="208" y="36"/>
                  </a:lnTo>
                  <a:lnTo>
                    <a:pt x="204" y="32"/>
                  </a:lnTo>
                  <a:lnTo>
                    <a:pt x="201" y="31"/>
                  </a:lnTo>
                  <a:lnTo>
                    <a:pt x="194" y="27"/>
                  </a:lnTo>
                  <a:lnTo>
                    <a:pt x="185" y="23"/>
                  </a:lnTo>
                  <a:lnTo>
                    <a:pt x="175" y="17"/>
                  </a:lnTo>
                  <a:lnTo>
                    <a:pt x="165" y="11"/>
                  </a:lnTo>
                  <a:lnTo>
                    <a:pt x="156" y="7"/>
                  </a:lnTo>
                  <a:lnTo>
                    <a:pt x="149" y="3"/>
                  </a:lnTo>
                  <a:lnTo>
                    <a:pt x="144" y="2"/>
                  </a:lnTo>
                  <a:lnTo>
                    <a:pt x="139" y="1"/>
                  </a:lnTo>
                  <a:lnTo>
                    <a:pt x="134" y="0"/>
                  </a:lnTo>
                  <a:lnTo>
                    <a:pt x="128" y="0"/>
                  </a:lnTo>
                  <a:lnTo>
                    <a:pt x="124" y="0"/>
                  </a:lnTo>
                  <a:close/>
                </a:path>
              </a:pathLst>
            </a:custGeom>
            <a:solidFill>
              <a:srgbClr val="BFCCD8">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grpSp>
      <p:grpSp>
        <p:nvGrpSpPr>
          <p:cNvPr id="113" name="Google Shape;113;p47"/>
          <p:cNvGrpSpPr/>
          <p:nvPr/>
        </p:nvGrpSpPr>
        <p:grpSpPr>
          <a:xfrm rot="-960000">
            <a:off x="275553" y="117548"/>
            <a:ext cx="910713" cy="767080"/>
            <a:chOff x="72" y="3650"/>
            <a:chExt cx="857" cy="604"/>
          </a:xfrm>
        </p:grpSpPr>
        <p:sp>
          <p:nvSpPr>
            <p:cNvPr id="114" name="Google Shape;114;p47"/>
            <p:cNvSpPr/>
            <p:nvPr/>
          </p:nvSpPr>
          <p:spPr>
            <a:xfrm>
              <a:off x="799" y="3821"/>
              <a:ext cx="42" cy="55"/>
            </a:xfrm>
            <a:custGeom>
              <a:rect b="b" l="l" r="r" t="t"/>
              <a:pathLst>
                <a:path extrusionOk="0" h="160" w="122">
                  <a:moveTo>
                    <a:pt x="5" y="148"/>
                  </a:moveTo>
                  <a:lnTo>
                    <a:pt x="8" y="152"/>
                  </a:lnTo>
                  <a:lnTo>
                    <a:pt x="12" y="156"/>
                  </a:lnTo>
                  <a:lnTo>
                    <a:pt x="18" y="159"/>
                  </a:lnTo>
                  <a:lnTo>
                    <a:pt x="24" y="160"/>
                  </a:lnTo>
                  <a:lnTo>
                    <a:pt x="33" y="159"/>
                  </a:lnTo>
                  <a:lnTo>
                    <a:pt x="42" y="153"/>
                  </a:lnTo>
                  <a:lnTo>
                    <a:pt x="53" y="145"/>
                  </a:lnTo>
                  <a:lnTo>
                    <a:pt x="66" y="131"/>
                  </a:lnTo>
                  <a:lnTo>
                    <a:pt x="77" y="116"/>
                  </a:lnTo>
                  <a:lnTo>
                    <a:pt x="85" y="102"/>
                  </a:lnTo>
                  <a:lnTo>
                    <a:pt x="91" y="90"/>
                  </a:lnTo>
                  <a:lnTo>
                    <a:pt x="96" y="79"/>
                  </a:lnTo>
                  <a:lnTo>
                    <a:pt x="100" y="69"/>
                  </a:lnTo>
                  <a:lnTo>
                    <a:pt x="105" y="59"/>
                  </a:lnTo>
                  <a:lnTo>
                    <a:pt x="110" y="48"/>
                  </a:lnTo>
                  <a:lnTo>
                    <a:pt x="118" y="36"/>
                  </a:lnTo>
                  <a:lnTo>
                    <a:pt x="122" y="25"/>
                  </a:lnTo>
                  <a:lnTo>
                    <a:pt x="120" y="16"/>
                  </a:lnTo>
                  <a:lnTo>
                    <a:pt x="115" y="9"/>
                  </a:lnTo>
                  <a:lnTo>
                    <a:pt x="110" y="5"/>
                  </a:lnTo>
                  <a:lnTo>
                    <a:pt x="101" y="1"/>
                  </a:lnTo>
                  <a:lnTo>
                    <a:pt x="93" y="0"/>
                  </a:lnTo>
                  <a:lnTo>
                    <a:pt x="84" y="4"/>
                  </a:lnTo>
                  <a:lnTo>
                    <a:pt x="79" y="12"/>
                  </a:lnTo>
                  <a:lnTo>
                    <a:pt x="76" y="22"/>
                  </a:lnTo>
                  <a:lnTo>
                    <a:pt x="71" y="32"/>
                  </a:lnTo>
                  <a:lnTo>
                    <a:pt x="66" y="44"/>
                  </a:lnTo>
                  <a:lnTo>
                    <a:pt x="60" y="55"/>
                  </a:lnTo>
                  <a:lnTo>
                    <a:pt x="52" y="65"/>
                  </a:lnTo>
                  <a:lnTo>
                    <a:pt x="45" y="75"/>
                  </a:lnTo>
                  <a:lnTo>
                    <a:pt x="36" y="85"/>
                  </a:lnTo>
                  <a:lnTo>
                    <a:pt x="28" y="94"/>
                  </a:lnTo>
                  <a:lnTo>
                    <a:pt x="14" y="108"/>
                  </a:lnTo>
                  <a:lnTo>
                    <a:pt x="4" y="121"/>
                  </a:lnTo>
                  <a:lnTo>
                    <a:pt x="0" y="132"/>
                  </a:lnTo>
                  <a:lnTo>
                    <a:pt x="5" y="148"/>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15" name="Google Shape;115;p47"/>
            <p:cNvSpPr/>
            <p:nvPr/>
          </p:nvSpPr>
          <p:spPr>
            <a:xfrm>
              <a:off x="723" y="3850"/>
              <a:ext cx="94" cy="35"/>
            </a:xfrm>
            <a:custGeom>
              <a:rect b="b" l="l" r="r" t="t"/>
              <a:pathLst>
                <a:path extrusionOk="0" h="105" w="279">
                  <a:moveTo>
                    <a:pt x="74" y="104"/>
                  </a:moveTo>
                  <a:lnTo>
                    <a:pt x="91" y="102"/>
                  </a:lnTo>
                  <a:lnTo>
                    <a:pt x="106" y="100"/>
                  </a:lnTo>
                  <a:lnTo>
                    <a:pt x="120" y="98"/>
                  </a:lnTo>
                  <a:lnTo>
                    <a:pt x="132" y="95"/>
                  </a:lnTo>
                  <a:lnTo>
                    <a:pt x="140" y="93"/>
                  </a:lnTo>
                  <a:lnTo>
                    <a:pt x="148" y="92"/>
                  </a:lnTo>
                  <a:lnTo>
                    <a:pt x="156" y="90"/>
                  </a:lnTo>
                  <a:lnTo>
                    <a:pt x="162" y="90"/>
                  </a:lnTo>
                  <a:lnTo>
                    <a:pt x="168" y="90"/>
                  </a:lnTo>
                  <a:lnTo>
                    <a:pt x="177" y="90"/>
                  </a:lnTo>
                  <a:lnTo>
                    <a:pt x="186" y="90"/>
                  </a:lnTo>
                  <a:lnTo>
                    <a:pt x="196" y="90"/>
                  </a:lnTo>
                  <a:lnTo>
                    <a:pt x="206" y="89"/>
                  </a:lnTo>
                  <a:lnTo>
                    <a:pt x="216" y="89"/>
                  </a:lnTo>
                  <a:lnTo>
                    <a:pt x="226" y="89"/>
                  </a:lnTo>
                  <a:lnTo>
                    <a:pt x="235" y="90"/>
                  </a:lnTo>
                  <a:lnTo>
                    <a:pt x="244" y="90"/>
                  </a:lnTo>
                  <a:lnTo>
                    <a:pt x="251" y="89"/>
                  </a:lnTo>
                  <a:lnTo>
                    <a:pt x="259" y="88"/>
                  </a:lnTo>
                  <a:lnTo>
                    <a:pt x="265" y="85"/>
                  </a:lnTo>
                  <a:lnTo>
                    <a:pt x="270" y="80"/>
                  </a:lnTo>
                  <a:lnTo>
                    <a:pt x="274" y="74"/>
                  </a:lnTo>
                  <a:lnTo>
                    <a:pt x="277" y="66"/>
                  </a:lnTo>
                  <a:lnTo>
                    <a:pt x="279" y="58"/>
                  </a:lnTo>
                  <a:lnTo>
                    <a:pt x="279" y="47"/>
                  </a:lnTo>
                  <a:lnTo>
                    <a:pt x="277" y="40"/>
                  </a:lnTo>
                  <a:lnTo>
                    <a:pt x="272" y="34"/>
                  </a:lnTo>
                  <a:lnTo>
                    <a:pt x="265" y="29"/>
                  </a:lnTo>
                  <a:lnTo>
                    <a:pt x="258" y="26"/>
                  </a:lnTo>
                  <a:lnTo>
                    <a:pt x="249" y="25"/>
                  </a:lnTo>
                  <a:lnTo>
                    <a:pt x="241" y="24"/>
                  </a:lnTo>
                  <a:lnTo>
                    <a:pt x="235" y="24"/>
                  </a:lnTo>
                  <a:lnTo>
                    <a:pt x="229" y="25"/>
                  </a:lnTo>
                  <a:lnTo>
                    <a:pt x="220" y="26"/>
                  </a:lnTo>
                  <a:lnTo>
                    <a:pt x="210" y="27"/>
                  </a:lnTo>
                  <a:lnTo>
                    <a:pt x="200" y="29"/>
                  </a:lnTo>
                  <a:lnTo>
                    <a:pt x="187" y="29"/>
                  </a:lnTo>
                  <a:lnTo>
                    <a:pt x="174" y="29"/>
                  </a:lnTo>
                  <a:lnTo>
                    <a:pt x="162" y="26"/>
                  </a:lnTo>
                  <a:lnTo>
                    <a:pt x="148" y="22"/>
                  </a:lnTo>
                  <a:lnTo>
                    <a:pt x="135" y="17"/>
                  </a:lnTo>
                  <a:lnTo>
                    <a:pt x="121" y="13"/>
                  </a:lnTo>
                  <a:lnTo>
                    <a:pt x="108" y="8"/>
                  </a:lnTo>
                  <a:lnTo>
                    <a:pt x="94" y="5"/>
                  </a:lnTo>
                  <a:lnTo>
                    <a:pt x="81" y="2"/>
                  </a:lnTo>
                  <a:lnTo>
                    <a:pt x="70" y="1"/>
                  </a:lnTo>
                  <a:lnTo>
                    <a:pt x="60" y="0"/>
                  </a:lnTo>
                  <a:lnTo>
                    <a:pt x="52" y="1"/>
                  </a:lnTo>
                  <a:lnTo>
                    <a:pt x="45" y="2"/>
                  </a:lnTo>
                  <a:lnTo>
                    <a:pt x="37" y="5"/>
                  </a:lnTo>
                  <a:lnTo>
                    <a:pt x="28" y="7"/>
                  </a:lnTo>
                  <a:lnTo>
                    <a:pt x="19" y="12"/>
                  </a:lnTo>
                  <a:lnTo>
                    <a:pt x="12" y="19"/>
                  </a:lnTo>
                  <a:lnTo>
                    <a:pt x="5" y="26"/>
                  </a:lnTo>
                  <a:lnTo>
                    <a:pt x="2" y="39"/>
                  </a:lnTo>
                  <a:lnTo>
                    <a:pt x="0" y="54"/>
                  </a:lnTo>
                  <a:lnTo>
                    <a:pt x="2" y="60"/>
                  </a:lnTo>
                  <a:lnTo>
                    <a:pt x="3" y="66"/>
                  </a:lnTo>
                  <a:lnTo>
                    <a:pt x="7" y="74"/>
                  </a:lnTo>
                  <a:lnTo>
                    <a:pt x="10" y="82"/>
                  </a:lnTo>
                  <a:lnTo>
                    <a:pt x="10" y="80"/>
                  </a:lnTo>
                  <a:lnTo>
                    <a:pt x="15" y="85"/>
                  </a:lnTo>
                  <a:lnTo>
                    <a:pt x="21" y="90"/>
                  </a:lnTo>
                  <a:lnTo>
                    <a:pt x="27" y="95"/>
                  </a:lnTo>
                  <a:lnTo>
                    <a:pt x="34" y="99"/>
                  </a:lnTo>
                  <a:lnTo>
                    <a:pt x="43" y="102"/>
                  </a:lnTo>
                  <a:lnTo>
                    <a:pt x="52" y="104"/>
                  </a:lnTo>
                  <a:lnTo>
                    <a:pt x="62" y="105"/>
                  </a:lnTo>
                  <a:lnTo>
                    <a:pt x="74" y="104"/>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16" name="Google Shape;116;p47"/>
            <p:cNvSpPr/>
            <p:nvPr/>
          </p:nvSpPr>
          <p:spPr>
            <a:xfrm>
              <a:off x="827" y="3801"/>
              <a:ext cx="12" cy="26"/>
            </a:xfrm>
            <a:custGeom>
              <a:rect b="b" l="l" r="r" t="t"/>
              <a:pathLst>
                <a:path extrusionOk="0" h="77" w="42">
                  <a:moveTo>
                    <a:pt x="18" y="77"/>
                  </a:moveTo>
                  <a:lnTo>
                    <a:pt x="9" y="75"/>
                  </a:lnTo>
                  <a:lnTo>
                    <a:pt x="3" y="65"/>
                  </a:lnTo>
                  <a:lnTo>
                    <a:pt x="0" y="48"/>
                  </a:lnTo>
                  <a:lnTo>
                    <a:pt x="4" y="27"/>
                  </a:lnTo>
                  <a:lnTo>
                    <a:pt x="13" y="9"/>
                  </a:lnTo>
                  <a:lnTo>
                    <a:pt x="22" y="0"/>
                  </a:lnTo>
                  <a:lnTo>
                    <a:pt x="29" y="0"/>
                  </a:lnTo>
                  <a:lnTo>
                    <a:pt x="36" y="4"/>
                  </a:lnTo>
                  <a:lnTo>
                    <a:pt x="41" y="11"/>
                  </a:lnTo>
                  <a:lnTo>
                    <a:pt x="42" y="16"/>
                  </a:lnTo>
                  <a:lnTo>
                    <a:pt x="41" y="19"/>
                  </a:lnTo>
                  <a:lnTo>
                    <a:pt x="36" y="26"/>
                  </a:lnTo>
                  <a:lnTo>
                    <a:pt x="32" y="35"/>
                  </a:lnTo>
                  <a:lnTo>
                    <a:pt x="28" y="42"/>
                  </a:lnTo>
                  <a:lnTo>
                    <a:pt x="27" y="50"/>
                  </a:lnTo>
                  <a:lnTo>
                    <a:pt x="27" y="56"/>
                  </a:lnTo>
                  <a:lnTo>
                    <a:pt x="28" y="61"/>
                  </a:lnTo>
                  <a:lnTo>
                    <a:pt x="28" y="67"/>
                  </a:lnTo>
                  <a:lnTo>
                    <a:pt x="26" y="74"/>
                  </a:lnTo>
                  <a:lnTo>
                    <a:pt x="18" y="77"/>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17" name="Google Shape;117;p47"/>
            <p:cNvSpPr/>
            <p:nvPr/>
          </p:nvSpPr>
          <p:spPr>
            <a:xfrm>
              <a:off x="836" y="3821"/>
              <a:ext cx="24" cy="10"/>
            </a:xfrm>
            <a:custGeom>
              <a:rect b="b" l="l" r="r" t="t"/>
              <a:pathLst>
                <a:path extrusionOk="0" h="37" w="78">
                  <a:moveTo>
                    <a:pt x="77" y="20"/>
                  </a:moveTo>
                  <a:lnTo>
                    <a:pt x="73" y="27"/>
                  </a:lnTo>
                  <a:lnTo>
                    <a:pt x="67" y="30"/>
                  </a:lnTo>
                  <a:lnTo>
                    <a:pt x="61" y="30"/>
                  </a:lnTo>
                  <a:lnTo>
                    <a:pt x="54" y="27"/>
                  </a:lnTo>
                  <a:lnTo>
                    <a:pt x="48" y="26"/>
                  </a:lnTo>
                  <a:lnTo>
                    <a:pt x="42" y="26"/>
                  </a:lnTo>
                  <a:lnTo>
                    <a:pt x="33" y="30"/>
                  </a:lnTo>
                  <a:lnTo>
                    <a:pt x="24" y="34"/>
                  </a:lnTo>
                  <a:lnTo>
                    <a:pt x="18" y="36"/>
                  </a:lnTo>
                  <a:lnTo>
                    <a:pt x="13" y="37"/>
                  </a:lnTo>
                  <a:lnTo>
                    <a:pt x="9" y="36"/>
                  </a:lnTo>
                  <a:lnTo>
                    <a:pt x="3" y="31"/>
                  </a:lnTo>
                  <a:lnTo>
                    <a:pt x="0" y="25"/>
                  </a:lnTo>
                  <a:lnTo>
                    <a:pt x="1" y="16"/>
                  </a:lnTo>
                  <a:lnTo>
                    <a:pt x="10" y="8"/>
                  </a:lnTo>
                  <a:lnTo>
                    <a:pt x="29" y="2"/>
                  </a:lnTo>
                  <a:lnTo>
                    <a:pt x="39" y="1"/>
                  </a:lnTo>
                  <a:lnTo>
                    <a:pt x="48" y="0"/>
                  </a:lnTo>
                  <a:lnTo>
                    <a:pt x="56" y="1"/>
                  </a:lnTo>
                  <a:lnTo>
                    <a:pt x="63" y="3"/>
                  </a:lnTo>
                  <a:lnTo>
                    <a:pt x="68" y="6"/>
                  </a:lnTo>
                  <a:lnTo>
                    <a:pt x="73" y="8"/>
                  </a:lnTo>
                  <a:lnTo>
                    <a:pt x="77" y="12"/>
                  </a:lnTo>
                  <a:lnTo>
                    <a:pt x="78" y="16"/>
                  </a:lnTo>
                  <a:lnTo>
                    <a:pt x="77" y="20"/>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18" name="Google Shape;118;p47"/>
            <p:cNvSpPr/>
            <p:nvPr/>
          </p:nvSpPr>
          <p:spPr>
            <a:xfrm>
              <a:off x="835" y="3800"/>
              <a:ext cx="9" cy="5"/>
            </a:xfrm>
            <a:custGeom>
              <a:rect b="b" l="l" r="r" t="t"/>
              <a:pathLst>
                <a:path extrusionOk="0" h="18" w="33">
                  <a:moveTo>
                    <a:pt x="0" y="5"/>
                  </a:moveTo>
                  <a:lnTo>
                    <a:pt x="3" y="5"/>
                  </a:lnTo>
                  <a:lnTo>
                    <a:pt x="5" y="7"/>
                  </a:lnTo>
                  <a:lnTo>
                    <a:pt x="6" y="8"/>
                  </a:lnTo>
                  <a:lnTo>
                    <a:pt x="8" y="9"/>
                  </a:lnTo>
                  <a:lnTo>
                    <a:pt x="9" y="12"/>
                  </a:lnTo>
                  <a:lnTo>
                    <a:pt x="12" y="14"/>
                  </a:lnTo>
                  <a:lnTo>
                    <a:pt x="13" y="16"/>
                  </a:lnTo>
                  <a:lnTo>
                    <a:pt x="13" y="18"/>
                  </a:lnTo>
                  <a:lnTo>
                    <a:pt x="17" y="13"/>
                  </a:lnTo>
                  <a:lnTo>
                    <a:pt x="23" y="9"/>
                  </a:lnTo>
                  <a:lnTo>
                    <a:pt x="28" y="5"/>
                  </a:lnTo>
                  <a:lnTo>
                    <a:pt x="33" y="4"/>
                  </a:lnTo>
                  <a:lnTo>
                    <a:pt x="27" y="2"/>
                  </a:lnTo>
                  <a:lnTo>
                    <a:pt x="17" y="0"/>
                  </a:lnTo>
                  <a:lnTo>
                    <a:pt x="6" y="2"/>
                  </a:lnTo>
                  <a:lnTo>
                    <a:pt x="0" y="5"/>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19" name="Google Shape;119;p47"/>
            <p:cNvSpPr/>
            <p:nvPr/>
          </p:nvSpPr>
          <p:spPr>
            <a:xfrm>
              <a:off x="856" y="3826"/>
              <a:ext cx="6" cy="5"/>
            </a:xfrm>
            <a:custGeom>
              <a:rect b="b" l="l" r="r" t="t"/>
              <a:pathLst>
                <a:path extrusionOk="0" h="23" w="20">
                  <a:moveTo>
                    <a:pt x="7" y="0"/>
                  </a:moveTo>
                  <a:lnTo>
                    <a:pt x="8" y="1"/>
                  </a:lnTo>
                  <a:lnTo>
                    <a:pt x="8" y="2"/>
                  </a:lnTo>
                  <a:lnTo>
                    <a:pt x="8" y="5"/>
                  </a:lnTo>
                  <a:lnTo>
                    <a:pt x="7" y="6"/>
                  </a:lnTo>
                  <a:lnTo>
                    <a:pt x="6" y="10"/>
                  </a:lnTo>
                  <a:lnTo>
                    <a:pt x="5" y="12"/>
                  </a:lnTo>
                  <a:lnTo>
                    <a:pt x="2" y="15"/>
                  </a:lnTo>
                  <a:lnTo>
                    <a:pt x="0" y="16"/>
                  </a:lnTo>
                  <a:lnTo>
                    <a:pt x="5" y="17"/>
                  </a:lnTo>
                  <a:lnTo>
                    <a:pt x="11" y="18"/>
                  </a:lnTo>
                  <a:lnTo>
                    <a:pt x="16" y="21"/>
                  </a:lnTo>
                  <a:lnTo>
                    <a:pt x="20" y="23"/>
                  </a:lnTo>
                  <a:lnTo>
                    <a:pt x="20" y="17"/>
                  </a:lnTo>
                  <a:lnTo>
                    <a:pt x="17" y="10"/>
                  </a:lnTo>
                  <a:lnTo>
                    <a:pt x="13" y="3"/>
                  </a:lnTo>
                  <a:lnTo>
                    <a:pt x="7" y="0"/>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20" name="Google Shape;120;p47"/>
            <p:cNvSpPr/>
            <p:nvPr/>
          </p:nvSpPr>
          <p:spPr>
            <a:xfrm>
              <a:off x="539" y="3861"/>
              <a:ext cx="202" cy="190"/>
            </a:xfrm>
            <a:custGeom>
              <a:rect b="b" l="l" r="r" t="t"/>
              <a:pathLst>
                <a:path extrusionOk="0" h="560" w="607">
                  <a:moveTo>
                    <a:pt x="566" y="536"/>
                  </a:moveTo>
                  <a:lnTo>
                    <a:pt x="551" y="546"/>
                  </a:lnTo>
                  <a:lnTo>
                    <a:pt x="536" y="554"/>
                  </a:lnTo>
                  <a:lnTo>
                    <a:pt x="518" y="559"/>
                  </a:lnTo>
                  <a:lnTo>
                    <a:pt x="501" y="560"/>
                  </a:lnTo>
                  <a:lnTo>
                    <a:pt x="482" y="560"/>
                  </a:lnTo>
                  <a:lnTo>
                    <a:pt x="462" y="555"/>
                  </a:lnTo>
                  <a:lnTo>
                    <a:pt x="443" y="546"/>
                  </a:lnTo>
                  <a:lnTo>
                    <a:pt x="424" y="532"/>
                  </a:lnTo>
                  <a:lnTo>
                    <a:pt x="414" y="525"/>
                  </a:lnTo>
                  <a:lnTo>
                    <a:pt x="402" y="516"/>
                  </a:lnTo>
                  <a:lnTo>
                    <a:pt x="388" y="506"/>
                  </a:lnTo>
                  <a:lnTo>
                    <a:pt x="374" y="497"/>
                  </a:lnTo>
                  <a:lnTo>
                    <a:pt x="359" y="487"/>
                  </a:lnTo>
                  <a:lnTo>
                    <a:pt x="344" y="478"/>
                  </a:lnTo>
                  <a:lnTo>
                    <a:pt x="329" y="468"/>
                  </a:lnTo>
                  <a:lnTo>
                    <a:pt x="313" y="458"/>
                  </a:lnTo>
                  <a:lnTo>
                    <a:pt x="297" y="449"/>
                  </a:lnTo>
                  <a:lnTo>
                    <a:pt x="282" y="440"/>
                  </a:lnTo>
                  <a:lnTo>
                    <a:pt x="267" y="431"/>
                  </a:lnTo>
                  <a:lnTo>
                    <a:pt x="253" y="424"/>
                  </a:lnTo>
                  <a:lnTo>
                    <a:pt x="241" y="416"/>
                  </a:lnTo>
                  <a:lnTo>
                    <a:pt x="228" y="410"/>
                  </a:lnTo>
                  <a:lnTo>
                    <a:pt x="218" y="405"/>
                  </a:lnTo>
                  <a:lnTo>
                    <a:pt x="209" y="401"/>
                  </a:lnTo>
                  <a:lnTo>
                    <a:pt x="200" y="397"/>
                  </a:lnTo>
                  <a:lnTo>
                    <a:pt x="189" y="395"/>
                  </a:lnTo>
                  <a:lnTo>
                    <a:pt x="175" y="391"/>
                  </a:lnTo>
                  <a:lnTo>
                    <a:pt x="161" y="386"/>
                  </a:lnTo>
                  <a:lnTo>
                    <a:pt x="145" y="381"/>
                  </a:lnTo>
                  <a:lnTo>
                    <a:pt x="128" y="375"/>
                  </a:lnTo>
                  <a:lnTo>
                    <a:pt x="112" y="366"/>
                  </a:lnTo>
                  <a:lnTo>
                    <a:pt x="94" y="357"/>
                  </a:lnTo>
                  <a:lnTo>
                    <a:pt x="78" y="346"/>
                  </a:lnTo>
                  <a:lnTo>
                    <a:pt x="62" y="332"/>
                  </a:lnTo>
                  <a:lnTo>
                    <a:pt x="46" y="316"/>
                  </a:lnTo>
                  <a:lnTo>
                    <a:pt x="33" y="298"/>
                  </a:lnTo>
                  <a:lnTo>
                    <a:pt x="21" y="276"/>
                  </a:lnTo>
                  <a:lnTo>
                    <a:pt x="11" y="253"/>
                  </a:lnTo>
                  <a:lnTo>
                    <a:pt x="4" y="225"/>
                  </a:lnTo>
                  <a:lnTo>
                    <a:pt x="0" y="193"/>
                  </a:lnTo>
                  <a:lnTo>
                    <a:pt x="1" y="162"/>
                  </a:lnTo>
                  <a:lnTo>
                    <a:pt x="7" y="133"/>
                  </a:lnTo>
                  <a:lnTo>
                    <a:pt x="19" y="106"/>
                  </a:lnTo>
                  <a:lnTo>
                    <a:pt x="35" y="84"/>
                  </a:lnTo>
                  <a:lnTo>
                    <a:pt x="55" y="63"/>
                  </a:lnTo>
                  <a:lnTo>
                    <a:pt x="79" y="47"/>
                  </a:lnTo>
                  <a:lnTo>
                    <a:pt x="104" y="32"/>
                  </a:lnTo>
                  <a:lnTo>
                    <a:pt x="132" y="21"/>
                  </a:lnTo>
                  <a:lnTo>
                    <a:pt x="160" y="12"/>
                  </a:lnTo>
                  <a:lnTo>
                    <a:pt x="188" y="5"/>
                  </a:lnTo>
                  <a:lnTo>
                    <a:pt x="214" y="2"/>
                  </a:lnTo>
                  <a:lnTo>
                    <a:pt x="241" y="0"/>
                  </a:lnTo>
                  <a:lnTo>
                    <a:pt x="263" y="2"/>
                  </a:lnTo>
                  <a:lnTo>
                    <a:pt x="285" y="5"/>
                  </a:lnTo>
                  <a:lnTo>
                    <a:pt x="301" y="12"/>
                  </a:lnTo>
                  <a:lnTo>
                    <a:pt x="314" y="21"/>
                  </a:lnTo>
                  <a:lnTo>
                    <a:pt x="352" y="60"/>
                  </a:lnTo>
                  <a:lnTo>
                    <a:pt x="383" y="101"/>
                  </a:lnTo>
                  <a:lnTo>
                    <a:pt x="411" y="142"/>
                  </a:lnTo>
                  <a:lnTo>
                    <a:pt x="435" y="179"/>
                  </a:lnTo>
                  <a:lnTo>
                    <a:pt x="455" y="216"/>
                  </a:lnTo>
                  <a:lnTo>
                    <a:pt x="470" y="247"/>
                  </a:lnTo>
                  <a:lnTo>
                    <a:pt x="483" y="273"/>
                  </a:lnTo>
                  <a:lnTo>
                    <a:pt x="492" y="290"/>
                  </a:lnTo>
                  <a:lnTo>
                    <a:pt x="501" y="305"/>
                  </a:lnTo>
                  <a:lnTo>
                    <a:pt x="513" y="322"/>
                  </a:lnTo>
                  <a:lnTo>
                    <a:pt x="526" y="339"/>
                  </a:lnTo>
                  <a:lnTo>
                    <a:pt x="540" y="358"/>
                  </a:lnTo>
                  <a:lnTo>
                    <a:pt x="554" y="375"/>
                  </a:lnTo>
                  <a:lnTo>
                    <a:pt x="567" y="390"/>
                  </a:lnTo>
                  <a:lnTo>
                    <a:pt x="578" y="402"/>
                  </a:lnTo>
                  <a:lnTo>
                    <a:pt x="586" y="411"/>
                  </a:lnTo>
                  <a:lnTo>
                    <a:pt x="593" y="420"/>
                  </a:lnTo>
                  <a:lnTo>
                    <a:pt x="600" y="431"/>
                  </a:lnTo>
                  <a:lnTo>
                    <a:pt x="605" y="445"/>
                  </a:lnTo>
                  <a:lnTo>
                    <a:pt x="607" y="462"/>
                  </a:lnTo>
                  <a:lnTo>
                    <a:pt x="605" y="479"/>
                  </a:lnTo>
                  <a:lnTo>
                    <a:pt x="599" y="498"/>
                  </a:lnTo>
                  <a:lnTo>
                    <a:pt x="586" y="517"/>
                  </a:lnTo>
                  <a:lnTo>
                    <a:pt x="566" y="536"/>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21" name="Google Shape;121;p47"/>
            <p:cNvSpPr/>
            <p:nvPr/>
          </p:nvSpPr>
          <p:spPr>
            <a:xfrm>
              <a:off x="699" y="4155"/>
              <a:ext cx="15" cy="19"/>
            </a:xfrm>
            <a:custGeom>
              <a:rect b="b" l="l" r="r" t="t"/>
              <a:pathLst>
                <a:path extrusionOk="0" h="57" w="50">
                  <a:moveTo>
                    <a:pt x="39" y="27"/>
                  </a:moveTo>
                  <a:lnTo>
                    <a:pt x="38" y="34"/>
                  </a:lnTo>
                  <a:lnTo>
                    <a:pt x="40" y="43"/>
                  </a:lnTo>
                  <a:lnTo>
                    <a:pt x="45" y="52"/>
                  </a:lnTo>
                  <a:lnTo>
                    <a:pt x="50" y="57"/>
                  </a:lnTo>
                  <a:lnTo>
                    <a:pt x="40" y="53"/>
                  </a:lnTo>
                  <a:lnTo>
                    <a:pt x="31" y="47"/>
                  </a:lnTo>
                  <a:lnTo>
                    <a:pt x="22" y="39"/>
                  </a:lnTo>
                  <a:lnTo>
                    <a:pt x="16" y="30"/>
                  </a:lnTo>
                  <a:lnTo>
                    <a:pt x="10" y="22"/>
                  </a:lnTo>
                  <a:lnTo>
                    <a:pt x="6" y="14"/>
                  </a:lnTo>
                  <a:lnTo>
                    <a:pt x="2" y="6"/>
                  </a:lnTo>
                  <a:lnTo>
                    <a:pt x="0" y="0"/>
                  </a:lnTo>
                  <a:lnTo>
                    <a:pt x="5" y="0"/>
                  </a:lnTo>
                  <a:lnTo>
                    <a:pt x="10" y="1"/>
                  </a:lnTo>
                  <a:lnTo>
                    <a:pt x="16" y="4"/>
                  </a:lnTo>
                  <a:lnTo>
                    <a:pt x="22" y="8"/>
                  </a:lnTo>
                  <a:lnTo>
                    <a:pt x="29" y="11"/>
                  </a:lnTo>
                  <a:lnTo>
                    <a:pt x="34" y="16"/>
                  </a:lnTo>
                  <a:lnTo>
                    <a:pt x="36" y="22"/>
                  </a:lnTo>
                  <a:lnTo>
                    <a:pt x="39" y="27"/>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22" name="Google Shape;122;p47"/>
            <p:cNvSpPr/>
            <p:nvPr/>
          </p:nvSpPr>
          <p:spPr>
            <a:xfrm>
              <a:off x="672" y="4099"/>
              <a:ext cx="109" cy="98"/>
            </a:xfrm>
            <a:custGeom>
              <a:rect b="b" l="l" r="r" t="t"/>
              <a:pathLst>
                <a:path extrusionOk="0" h="290" w="324">
                  <a:moveTo>
                    <a:pt x="116" y="188"/>
                  </a:moveTo>
                  <a:lnTo>
                    <a:pt x="123" y="193"/>
                  </a:lnTo>
                  <a:lnTo>
                    <a:pt x="131" y="196"/>
                  </a:lnTo>
                  <a:lnTo>
                    <a:pt x="139" y="200"/>
                  </a:lnTo>
                  <a:lnTo>
                    <a:pt x="146" y="204"/>
                  </a:lnTo>
                  <a:lnTo>
                    <a:pt x="152" y="209"/>
                  </a:lnTo>
                  <a:lnTo>
                    <a:pt x="159" y="214"/>
                  </a:lnTo>
                  <a:lnTo>
                    <a:pt x="164" y="219"/>
                  </a:lnTo>
                  <a:lnTo>
                    <a:pt x="169" y="225"/>
                  </a:lnTo>
                  <a:lnTo>
                    <a:pt x="179" y="242"/>
                  </a:lnTo>
                  <a:lnTo>
                    <a:pt x="186" y="256"/>
                  </a:lnTo>
                  <a:lnTo>
                    <a:pt x="195" y="269"/>
                  </a:lnTo>
                  <a:lnTo>
                    <a:pt x="203" y="280"/>
                  </a:lnTo>
                  <a:lnTo>
                    <a:pt x="213" y="287"/>
                  </a:lnTo>
                  <a:lnTo>
                    <a:pt x="224" y="290"/>
                  </a:lnTo>
                  <a:lnTo>
                    <a:pt x="239" y="290"/>
                  </a:lnTo>
                  <a:lnTo>
                    <a:pt x="258" y="283"/>
                  </a:lnTo>
                  <a:lnTo>
                    <a:pt x="265" y="285"/>
                  </a:lnTo>
                  <a:lnTo>
                    <a:pt x="271" y="285"/>
                  </a:lnTo>
                  <a:lnTo>
                    <a:pt x="277" y="283"/>
                  </a:lnTo>
                  <a:lnTo>
                    <a:pt x="285" y="281"/>
                  </a:lnTo>
                  <a:lnTo>
                    <a:pt x="291" y="277"/>
                  </a:lnTo>
                  <a:lnTo>
                    <a:pt x="299" y="275"/>
                  </a:lnTo>
                  <a:lnTo>
                    <a:pt x="305" y="269"/>
                  </a:lnTo>
                  <a:lnTo>
                    <a:pt x="311" y="266"/>
                  </a:lnTo>
                  <a:lnTo>
                    <a:pt x="318" y="259"/>
                  </a:lnTo>
                  <a:lnTo>
                    <a:pt x="321" y="249"/>
                  </a:lnTo>
                  <a:lnTo>
                    <a:pt x="324" y="238"/>
                  </a:lnTo>
                  <a:lnTo>
                    <a:pt x="324" y="224"/>
                  </a:lnTo>
                  <a:lnTo>
                    <a:pt x="320" y="210"/>
                  </a:lnTo>
                  <a:lnTo>
                    <a:pt x="314" y="198"/>
                  </a:lnTo>
                  <a:lnTo>
                    <a:pt x="304" y="186"/>
                  </a:lnTo>
                  <a:lnTo>
                    <a:pt x="290" y="176"/>
                  </a:lnTo>
                  <a:lnTo>
                    <a:pt x="272" y="167"/>
                  </a:lnTo>
                  <a:lnTo>
                    <a:pt x="251" y="156"/>
                  </a:lnTo>
                  <a:lnTo>
                    <a:pt x="229" y="142"/>
                  </a:lnTo>
                  <a:lnTo>
                    <a:pt x="208" y="127"/>
                  </a:lnTo>
                  <a:lnTo>
                    <a:pt x="186" y="109"/>
                  </a:lnTo>
                  <a:lnTo>
                    <a:pt x="166" y="89"/>
                  </a:lnTo>
                  <a:lnTo>
                    <a:pt x="147" y="68"/>
                  </a:lnTo>
                  <a:lnTo>
                    <a:pt x="131" y="44"/>
                  </a:lnTo>
                  <a:lnTo>
                    <a:pt x="116" y="24"/>
                  </a:lnTo>
                  <a:lnTo>
                    <a:pt x="101" y="10"/>
                  </a:lnTo>
                  <a:lnTo>
                    <a:pt x="84" y="2"/>
                  </a:lnTo>
                  <a:lnTo>
                    <a:pt x="69" y="0"/>
                  </a:lnTo>
                  <a:lnTo>
                    <a:pt x="54" y="1"/>
                  </a:lnTo>
                  <a:lnTo>
                    <a:pt x="41" y="5"/>
                  </a:lnTo>
                  <a:lnTo>
                    <a:pt x="29" y="11"/>
                  </a:lnTo>
                  <a:lnTo>
                    <a:pt x="19" y="16"/>
                  </a:lnTo>
                  <a:lnTo>
                    <a:pt x="6" y="30"/>
                  </a:lnTo>
                  <a:lnTo>
                    <a:pt x="0" y="55"/>
                  </a:lnTo>
                  <a:lnTo>
                    <a:pt x="4" y="82"/>
                  </a:lnTo>
                  <a:lnTo>
                    <a:pt x="22" y="106"/>
                  </a:lnTo>
                  <a:lnTo>
                    <a:pt x="35" y="114"/>
                  </a:lnTo>
                  <a:lnTo>
                    <a:pt x="46" y="123"/>
                  </a:lnTo>
                  <a:lnTo>
                    <a:pt x="55" y="131"/>
                  </a:lnTo>
                  <a:lnTo>
                    <a:pt x="62" y="137"/>
                  </a:lnTo>
                  <a:lnTo>
                    <a:pt x="68" y="143"/>
                  </a:lnTo>
                  <a:lnTo>
                    <a:pt x="72" y="150"/>
                  </a:lnTo>
                  <a:lnTo>
                    <a:pt x="74" y="155"/>
                  </a:lnTo>
                  <a:lnTo>
                    <a:pt x="77" y="161"/>
                  </a:lnTo>
                  <a:lnTo>
                    <a:pt x="82" y="161"/>
                  </a:lnTo>
                  <a:lnTo>
                    <a:pt x="87" y="162"/>
                  </a:lnTo>
                  <a:lnTo>
                    <a:pt x="93" y="165"/>
                  </a:lnTo>
                  <a:lnTo>
                    <a:pt x="99" y="169"/>
                  </a:lnTo>
                  <a:lnTo>
                    <a:pt x="106" y="172"/>
                  </a:lnTo>
                  <a:lnTo>
                    <a:pt x="111" y="177"/>
                  </a:lnTo>
                  <a:lnTo>
                    <a:pt x="113" y="183"/>
                  </a:lnTo>
                  <a:lnTo>
                    <a:pt x="116" y="188"/>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23" name="Google Shape;123;p47"/>
            <p:cNvSpPr/>
            <p:nvPr/>
          </p:nvSpPr>
          <p:spPr>
            <a:xfrm>
              <a:off x="669" y="3996"/>
              <a:ext cx="72" cy="139"/>
            </a:xfrm>
            <a:custGeom>
              <a:rect b="b" l="l" r="r" t="t"/>
              <a:pathLst>
                <a:path extrusionOk="0" h="416" w="216">
                  <a:moveTo>
                    <a:pt x="195" y="5"/>
                  </a:moveTo>
                  <a:lnTo>
                    <a:pt x="181" y="1"/>
                  </a:lnTo>
                  <a:lnTo>
                    <a:pt x="168" y="0"/>
                  </a:lnTo>
                  <a:lnTo>
                    <a:pt x="156" y="1"/>
                  </a:lnTo>
                  <a:lnTo>
                    <a:pt x="143" y="5"/>
                  </a:lnTo>
                  <a:lnTo>
                    <a:pt x="133" y="10"/>
                  </a:lnTo>
                  <a:lnTo>
                    <a:pt x="124" y="18"/>
                  </a:lnTo>
                  <a:lnTo>
                    <a:pt x="116" y="27"/>
                  </a:lnTo>
                  <a:lnTo>
                    <a:pt x="110" y="37"/>
                  </a:lnTo>
                  <a:lnTo>
                    <a:pt x="101" y="53"/>
                  </a:lnTo>
                  <a:lnTo>
                    <a:pt x="95" y="64"/>
                  </a:lnTo>
                  <a:lnTo>
                    <a:pt x="87" y="69"/>
                  </a:lnTo>
                  <a:lnTo>
                    <a:pt x="76" y="73"/>
                  </a:lnTo>
                  <a:lnTo>
                    <a:pt x="68" y="75"/>
                  </a:lnTo>
                  <a:lnTo>
                    <a:pt x="60" y="78"/>
                  </a:lnTo>
                  <a:lnTo>
                    <a:pt x="50" y="85"/>
                  </a:lnTo>
                  <a:lnTo>
                    <a:pt x="39" y="92"/>
                  </a:lnTo>
                  <a:lnTo>
                    <a:pt x="31" y="101"/>
                  </a:lnTo>
                  <a:lnTo>
                    <a:pt x="23" y="112"/>
                  </a:lnTo>
                  <a:lnTo>
                    <a:pt x="17" y="125"/>
                  </a:lnTo>
                  <a:lnTo>
                    <a:pt x="13" y="139"/>
                  </a:lnTo>
                  <a:lnTo>
                    <a:pt x="8" y="167"/>
                  </a:lnTo>
                  <a:lnTo>
                    <a:pt x="5" y="192"/>
                  </a:lnTo>
                  <a:lnTo>
                    <a:pt x="7" y="214"/>
                  </a:lnTo>
                  <a:lnTo>
                    <a:pt x="12" y="237"/>
                  </a:lnTo>
                  <a:lnTo>
                    <a:pt x="17" y="261"/>
                  </a:lnTo>
                  <a:lnTo>
                    <a:pt x="17" y="289"/>
                  </a:lnTo>
                  <a:lnTo>
                    <a:pt x="13" y="318"/>
                  </a:lnTo>
                  <a:lnTo>
                    <a:pt x="8" y="342"/>
                  </a:lnTo>
                  <a:lnTo>
                    <a:pt x="3" y="362"/>
                  </a:lnTo>
                  <a:lnTo>
                    <a:pt x="0" y="380"/>
                  </a:lnTo>
                  <a:lnTo>
                    <a:pt x="5" y="395"/>
                  </a:lnTo>
                  <a:lnTo>
                    <a:pt x="24" y="407"/>
                  </a:lnTo>
                  <a:lnTo>
                    <a:pt x="38" y="412"/>
                  </a:lnTo>
                  <a:lnTo>
                    <a:pt x="53" y="415"/>
                  </a:lnTo>
                  <a:lnTo>
                    <a:pt x="70" y="416"/>
                  </a:lnTo>
                  <a:lnTo>
                    <a:pt x="85" y="415"/>
                  </a:lnTo>
                  <a:lnTo>
                    <a:pt x="99" y="410"/>
                  </a:lnTo>
                  <a:lnTo>
                    <a:pt x="110" y="402"/>
                  </a:lnTo>
                  <a:lnTo>
                    <a:pt x="119" y="391"/>
                  </a:lnTo>
                  <a:lnTo>
                    <a:pt x="125" y="376"/>
                  </a:lnTo>
                  <a:lnTo>
                    <a:pt x="132" y="348"/>
                  </a:lnTo>
                  <a:lnTo>
                    <a:pt x="140" y="303"/>
                  </a:lnTo>
                  <a:lnTo>
                    <a:pt x="149" y="256"/>
                  </a:lnTo>
                  <a:lnTo>
                    <a:pt x="157" y="223"/>
                  </a:lnTo>
                  <a:lnTo>
                    <a:pt x="161" y="211"/>
                  </a:lnTo>
                  <a:lnTo>
                    <a:pt x="167" y="193"/>
                  </a:lnTo>
                  <a:lnTo>
                    <a:pt x="174" y="173"/>
                  </a:lnTo>
                  <a:lnTo>
                    <a:pt x="182" y="153"/>
                  </a:lnTo>
                  <a:lnTo>
                    <a:pt x="191" y="133"/>
                  </a:lnTo>
                  <a:lnTo>
                    <a:pt x="197" y="115"/>
                  </a:lnTo>
                  <a:lnTo>
                    <a:pt x="203" y="101"/>
                  </a:lnTo>
                  <a:lnTo>
                    <a:pt x="207" y="92"/>
                  </a:lnTo>
                  <a:lnTo>
                    <a:pt x="212" y="75"/>
                  </a:lnTo>
                  <a:lnTo>
                    <a:pt x="216" y="48"/>
                  </a:lnTo>
                  <a:lnTo>
                    <a:pt x="212" y="23"/>
                  </a:lnTo>
                  <a:lnTo>
                    <a:pt x="195" y="5"/>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24" name="Google Shape;124;p47"/>
            <p:cNvSpPr/>
            <p:nvPr/>
          </p:nvSpPr>
          <p:spPr>
            <a:xfrm>
              <a:off x="768" y="4151"/>
              <a:ext cx="43" cy="25"/>
            </a:xfrm>
            <a:custGeom>
              <a:rect b="b" l="l" r="r" t="t"/>
              <a:pathLst>
                <a:path extrusionOk="0" h="83" w="127">
                  <a:moveTo>
                    <a:pt x="119" y="0"/>
                  </a:moveTo>
                  <a:lnTo>
                    <a:pt x="123" y="6"/>
                  </a:lnTo>
                  <a:lnTo>
                    <a:pt x="122" y="10"/>
                  </a:lnTo>
                  <a:lnTo>
                    <a:pt x="117" y="13"/>
                  </a:lnTo>
                  <a:lnTo>
                    <a:pt x="109" y="14"/>
                  </a:lnTo>
                  <a:lnTo>
                    <a:pt x="103" y="14"/>
                  </a:lnTo>
                  <a:lnTo>
                    <a:pt x="100" y="11"/>
                  </a:lnTo>
                  <a:lnTo>
                    <a:pt x="99" y="8"/>
                  </a:lnTo>
                  <a:lnTo>
                    <a:pt x="98" y="4"/>
                  </a:lnTo>
                  <a:lnTo>
                    <a:pt x="98" y="9"/>
                  </a:lnTo>
                  <a:lnTo>
                    <a:pt x="95" y="14"/>
                  </a:lnTo>
                  <a:lnTo>
                    <a:pt x="90" y="18"/>
                  </a:lnTo>
                  <a:lnTo>
                    <a:pt x="85" y="20"/>
                  </a:lnTo>
                  <a:lnTo>
                    <a:pt x="82" y="20"/>
                  </a:lnTo>
                  <a:lnTo>
                    <a:pt x="79" y="16"/>
                  </a:lnTo>
                  <a:lnTo>
                    <a:pt x="78" y="11"/>
                  </a:lnTo>
                  <a:lnTo>
                    <a:pt x="75" y="6"/>
                  </a:lnTo>
                  <a:lnTo>
                    <a:pt x="74" y="13"/>
                  </a:lnTo>
                  <a:lnTo>
                    <a:pt x="70" y="19"/>
                  </a:lnTo>
                  <a:lnTo>
                    <a:pt x="64" y="25"/>
                  </a:lnTo>
                  <a:lnTo>
                    <a:pt x="59" y="29"/>
                  </a:lnTo>
                  <a:lnTo>
                    <a:pt x="55" y="30"/>
                  </a:lnTo>
                  <a:lnTo>
                    <a:pt x="53" y="28"/>
                  </a:lnTo>
                  <a:lnTo>
                    <a:pt x="51" y="24"/>
                  </a:lnTo>
                  <a:lnTo>
                    <a:pt x="49" y="19"/>
                  </a:lnTo>
                  <a:lnTo>
                    <a:pt x="48" y="24"/>
                  </a:lnTo>
                  <a:lnTo>
                    <a:pt x="45" y="31"/>
                  </a:lnTo>
                  <a:lnTo>
                    <a:pt x="39" y="39"/>
                  </a:lnTo>
                  <a:lnTo>
                    <a:pt x="32" y="44"/>
                  </a:lnTo>
                  <a:lnTo>
                    <a:pt x="25" y="47"/>
                  </a:lnTo>
                  <a:lnTo>
                    <a:pt x="21" y="44"/>
                  </a:lnTo>
                  <a:lnTo>
                    <a:pt x="18" y="39"/>
                  </a:lnTo>
                  <a:lnTo>
                    <a:pt x="16" y="34"/>
                  </a:lnTo>
                  <a:lnTo>
                    <a:pt x="15" y="47"/>
                  </a:lnTo>
                  <a:lnTo>
                    <a:pt x="11" y="60"/>
                  </a:lnTo>
                  <a:lnTo>
                    <a:pt x="6" y="72"/>
                  </a:lnTo>
                  <a:lnTo>
                    <a:pt x="0" y="79"/>
                  </a:lnTo>
                  <a:lnTo>
                    <a:pt x="5" y="82"/>
                  </a:lnTo>
                  <a:lnTo>
                    <a:pt x="10" y="83"/>
                  </a:lnTo>
                  <a:lnTo>
                    <a:pt x="16" y="82"/>
                  </a:lnTo>
                  <a:lnTo>
                    <a:pt x="21" y="79"/>
                  </a:lnTo>
                  <a:lnTo>
                    <a:pt x="27" y="74"/>
                  </a:lnTo>
                  <a:lnTo>
                    <a:pt x="36" y="69"/>
                  </a:lnTo>
                  <a:lnTo>
                    <a:pt x="46" y="63"/>
                  </a:lnTo>
                  <a:lnTo>
                    <a:pt x="58" y="57"/>
                  </a:lnTo>
                  <a:lnTo>
                    <a:pt x="70" y="50"/>
                  </a:lnTo>
                  <a:lnTo>
                    <a:pt x="83" y="45"/>
                  </a:lnTo>
                  <a:lnTo>
                    <a:pt x="95" y="43"/>
                  </a:lnTo>
                  <a:lnTo>
                    <a:pt x="106" y="42"/>
                  </a:lnTo>
                  <a:lnTo>
                    <a:pt x="119" y="37"/>
                  </a:lnTo>
                  <a:lnTo>
                    <a:pt x="126" y="26"/>
                  </a:lnTo>
                  <a:lnTo>
                    <a:pt x="127" y="13"/>
                  </a:lnTo>
                  <a:lnTo>
                    <a:pt x="119" y="0"/>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25" name="Google Shape;125;p47"/>
            <p:cNvSpPr/>
            <p:nvPr/>
          </p:nvSpPr>
          <p:spPr>
            <a:xfrm>
              <a:off x="764" y="4148"/>
              <a:ext cx="45" cy="29"/>
            </a:xfrm>
            <a:custGeom>
              <a:rect b="b" l="l" r="r" t="t"/>
              <a:pathLst>
                <a:path extrusionOk="0" h="88" w="137">
                  <a:moveTo>
                    <a:pt x="30" y="43"/>
                  </a:moveTo>
                  <a:lnTo>
                    <a:pt x="32" y="48"/>
                  </a:lnTo>
                  <a:lnTo>
                    <a:pt x="35" y="53"/>
                  </a:lnTo>
                  <a:lnTo>
                    <a:pt x="39" y="56"/>
                  </a:lnTo>
                  <a:lnTo>
                    <a:pt x="46" y="53"/>
                  </a:lnTo>
                  <a:lnTo>
                    <a:pt x="53" y="48"/>
                  </a:lnTo>
                  <a:lnTo>
                    <a:pt x="59" y="40"/>
                  </a:lnTo>
                  <a:lnTo>
                    <a:pt x="62" y="33"/>
                  </a:lnTo>
                  <a:lnTo>
                    <a:pt x="63" y="28"/>
                  </a:lnTo>
                  <a:lnTo>
                    <a:pt x="65" y="33"/>
                  </a:lnTo>
                  <a:lnTo>
                    <a:pt x="67" y="37"/>
                  </a:lnTo>
                  <a:lnTo>
                    <a:pt x="69" y="39"/>
                  </a:lnTo>
                  <a:lnTo>
                    <a:pt x="73" y="38"/>
                  </a:lnTo>
                  <a:lnTo>
                    <a:pt x="78" y="34"/>
                  </a:lnTo>
                  <a:lnTo>
                    <a:pt x="84" y="28"/>
                  </a:lnTo>
                  <a:lnTo>
                    <a:pt x="88" y="22"/>
                  </a:lnTo>
                  <a:lnTo>
                    <a:pt x="89" y="15"/>
                  </a:lnTo>
                  <a:lnTo>
                    <a:pt x="92" y="20"/>
                  </a:lnTo>
                  <a:lnTo>
                    <a:pt x="93" y="25"/>
                  </a:lnTo>
                  <a:lnTo>
                    <a:pt x="96" y="29"/>
                  </a:lnTo>
                  <a:lnTo>
                    <a:pt x="99" y="29"/>
                  </a:lnTo>
                  <a:lnTo>
                    <a:pt x="104" y="27"/>
                  </a:lnTo>
                  <a:lnTo>
                    <a:pt x="109" y="23"/>
                  </a:lnTo>
                  <a:lnTo>
                    <a:pt x="112" y="18"/>
                  </a:lnTo>
                  <a:lnTo>
                    <a:pt x="112" y="13"/>
                  </a:lnTo>
                  <a:lnTo>
                    <a:pt x="113" y="17"/>
                  </a:lnTo>
                  <a:lnTo>
                    <a:pt x="114" y="20"/>
                  </a:lnTo>
                  <a:lnTo>
                    <a:pt x="117" y="23"/>
                  </a:lnTo>
                  <a:lnTo>
                    <a:pt x="123" y="23"/>
                  </a:lnTo>
                  <a:lnTo>
                    <a:pt x="131" y="22"/>
                  </a:lnTo>
                  <a:lnTo>
                    <a:pt x="136" y="19"/>
                  </a:lnTo>
                  <a:lnTo>
                    <a:pt x="137" y="15"/>
                  </a:lnTo>
                  <a:lnTo>
                    <a:pt x="133" y="9"/>
                  </a:lnTo>
                  <a:lnTo>
                    <a:pt x="130" y="6"/>
                  </a:lnTo>
                  <a:lnTo>
                    <a:pt x="123" y="4"/>
                  </a:lnTo>
                  <a:lnTo>
                    <a:pt x="116" y="1"/>
                  </a:lnTo>
                  <a:lnTo>
                    <a:pt x="108" y="0"/>
                  </a:lnTo>
                  <a:lnTo>
                    <a:pt x="98" y="1"/>
                  </a:lnTo>
                  <a:lnTo>
                    <a:pt x="87" y="3"/>
                  </a:lnTo>
                  <a:lnTo>
                    <a:pt x="73" y="6"/>
                  </a:lnTo>
                  <a:lnTo>
                    <a:pt x="58" y="11"/>
                  </a:lnTo>
                  <a:lnTo>
                    <a:pt x="43" y="19"/>
                  </a:lnTo>
                  <a:lnTo>
                    <a:pt x="30" y="27"/>
                  </a:lnTo>
                  <a:lnTo>
                    <a:pt x="19" y="35"/>
                  </a:lnTo>
                  <a:lnTo>
                    <a:pt x="11" y="44"/>
                  </a:lnTo>
                  <a:lnTo>
                    <a:pt x="5" y="53"/>
                  </a:lnTo>
                  <a:lnTo>
                    <a:pt x="1" y="61"/>
                  </a:lnTo>
                  <a:lnTo>
                    <a:pt x="0" y="68"/>
                  </a:lnTo>
                  <a:lnTo>
                    <a:pt x="2" y="75"/>
                  </a:lnTo>
                  <a:lnTo>
                    <a:pt x="5" y="78"/>
                  </a:lnTo>
                  <a:lnTo>
                    <a:pt x="7" y="82"/>
                  </a:lnTo>
                  <a:lnTo>
                    <a:pt x="11" y="86"/>
                  </a:lnTo>
                  <a:lnTo>
                    <a:pt x="14" y="88"/>
                  </a:lnTo>
                  <a:lnTo>
                    <a:pt x="20" y="81"/>
                  </a:lnTo>
                  <a:lnTo>
                    <a:pt x="25" y="69"/>
                  </a:lnTo>
                  <a:lnTo>
                    <a:pt x="29" y="56"/>
                  </a:lnTo>
                  <a:lnTo>
                    <a:pt x="30" y="43"/>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26" name="Google Shape;126;p47"/>
            <p:cNvSpPr/>
            <p:nvPr/>
          </p:nvSpPr>
          <p:spPr>
            <a:xfrm>
              <a:off x="769" y="4159"/>
              <a:ext cx="45" cy="20"/>
            </a:xfrm>
            <a:custGeom>
              <a:rect b="b" l="l" r="r" t="t"/>
              <a:pathLst>
                <a:path extrusionOk="0" h="67" w="135">
                  <a:moveTo>
                    <a:pt x="130" y="2"/>
                  </a:moveTo>
                  <a:lnTo>
                    <a:pt x="132" y="9"/>
                  </a:lnTo>
                  <a:lnTo>
                    <a:pt x="131" y="13"/>
                  </a:lnTo>
                  <a:lnTo>
                    <a:pt x="127" y="16"/>
                  </a:lnTo>
                  <a:lnTo>
                    <a:pt x="119" y="17"/>
                  </a:lnTo>
                  <a:lnTo>
                    <a:pt x="113" y="16"/>
                  </a:lnTo>
                  <a:lnTo>
                    <a:pt x="111" y="13"/>
                  </a:lnTo>
                  <a:lnTo>
                    <a:pt x="109" y="11"/>
                  </a:lnTo>
                  <a:lnTo>
                    <a:pt x="109" y="6"/>
                  </a:lnTo>
                  <a:lnTo>
                    <a:pt x="108" y="9"/>
                  </a:lnTo>
                  <a:lnTo>
                    <a:pt x="104" y="14"/>
                  </a:lnTo>
                  <a:lnTo>
                    <a:pt x="99" y="18"/>
                  </a:lnTo>
                  <a:lnTo>
                    <a:pt x="93" y="19"/>
                  </a:lnTo>
                  <a:lnTo>
                    <a:pt x="89" y="18"/>
                  </a:lnTo>
                  <a:lnTo>
                    <a:pt x="87" y="13"/>
                  </a:lnTo>
                  <a:lnTo>
                    <a:pt x="85" y="7"/>
                  </a:lnTo>
                  <a:lnTo>
                    <a:pt x="83" y="0"/>
                  </a:lnTo>
                  <a:lnTo>
                    <a:pt x="80" y="7"/>
                  </a:lnTo>
                  <a:lnTo>
                    <a:pt x="75" y="12"/>
                  </a:lnTo>
                  <a:lnTo>
                    <a:pt x="69" y="17"/>
                  </a:lnTo>
                  <a:lnTo>
                    <a:pt x="63" y="21"/>
                  </a:lnTo>
                  <a:lnTo>
                    <a:pt x="58" y="22"/>
                  </a:lnTo>
                  <a:lnTo>
                    <a:pt x="56" y="18"/>
                  </a:lnTo>
                  <a:lnTo>
                    <a:pt x="56" y="14"/>
                  </a:lnTo>
                  <a:lnTo>
                    <a:pt x="54" y="9"/>
                  </a:lnTo>
                  <a:lnTo>
                    <a:pt x="53" y="14"/>
                  </a:lnTo>
                  <a:lnTo>
                    <a:pt x="49" y="21"/>
                  </a:lnTo>
                  <a:lnTo>
                    <a:pt x="41" y="27"/>
                  </a:lnTo>
                  <a:lnTo>
                    <a:pt x="35" y="31"/>
                  </a:lnTo>
                  <a:lnTo>
                    <a:pt x="26" y="32"/>
                  </a:lnTo>
                  <a:lnTo>
                    <a:pt x="24" y="29"/>
                  </a:lnTo>
                  <a:lnTo>
                    <a:pt x="21" y="24"/>
                  </a:lnTo>
                  <a:lnTo>
                    <a:pt x="20" y="19"/>
                  </a:lnTo>
                  <a:lnTo>
                    <a:pt x="16" y="37"/>
                  </a:lnTo>
                  <a:lnTo>
                    <a:pt x="11" y="51"/>
                  </a:lnTo>
                  <a:lnTo>
                    <a:pt x="6" y="60"/>
                  </a:lnTo>
                  <a:lnTo>
                    <a:pt x="0" y="63"/>
                  </a:lnTo>
                  <a:lnTo>
                    <a:pt x="3" y="66"/>
                  </a:lnTo>
                  <a:lnTo>
                    <a:pt x="8" y="67"/>
                  </a:lnTo>
                  <a:lnTo>
                    <a:pt x="15" y="67"/>
                  </a:lnTo>
                  <a:lnTo>
                    <a:pt x="20" y="65"/>
                  </a:lnTo>
                  <a:lnTo>
                    <a:pt x="26" y="61"/>
                  </a:lnTo>
                  <a:lnTo>
                    <a:pt x="36" y="57"/>
                  </a:lnTo>
                  <a:lnTo>
                    <a:pt x="48" y="52"/>
                  </a:lnTo>
                  <a:lnTo>
                    <a:pt x="60" y="47"/>
                  </a:lnTo>
                  <a:lnTo>
                    <a:pt x="73" y="43"/>
                  </a:lnTo>
                  <a:lnTo>
                    <a:pt x="85" y="41"/>
                  </a:lnTo>
                  <a:lnTo>
                    <a:pt x="98" y="40"/>
                  </a:lnTo>
                  <a:lnTo>
                    <a:pt x="108" y="41"/>
                  </a:lnTo>
                  <a:lnTo>
                    <a:pt x="122" y="38"/>
                  </a:lnTo>
                  <a:lnTo>
                    <a:pt x="132" y="28"/>
                  </a:lnTo>
                  <a:lnTo>
                    <a:pt x="135" y="14"/>
                  </a:lnTo>
                  <a:lnTo>
                    <a:pt x="130" y="2"/>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27" name="Google Shape;127;p47"/>
            <p:cNvSpPr/>
            <p:nvPr/>
          </p:nvSpPr>
          <p:spPr>
            <a:xfrm>
              <a:off x="766" y="4156"/>
              <a:ext cx="48" cy="25"/>
            </a:xfrm>
            <a:custGeom>
              <a:rect b="b" l="l" r="r" t="t"/>
              <a:pathLst>
                <a:path extrusionOk="0" h="75" w="144">
                  <a:moveTo>
                    <a:pt x="32" y="31"/>
                  </a:moveTo>
                  <a:lnTo>
                    <a:pt x="33" y="36"/>
                  </a:lnTo>
                  <a:lnTo>
                    <a:pt x="36" y="41"/>
                  </a:lnTo>
                  <a:lnTo>
                    <a:pt x="38" y="44"/>
                  </a:lnTo>
                  <a:lnTo>
                    <a:pt x="47" y="43"/>
                  </a:lnTo>
                  <a:lnTo>
                    <a:pt x="53" y="39"/>
                  </a:lnTo>
                  <a:lnTo>
                    <a:pt x="61" y="33"/>
                  </a:lnTo>
                  <a:lnTo>
                    <a:pt x="65" y="26"/>
                  </a:lnTo>
                  <a:lnTo>
                    <a:pt x="66" y="21"/>
                  </a:lnTo>
                  <a:lnTo>
                    <a:pt x="68" y="26"/>
                  </a:lnTo>
                  <a:lnTo>
                    <a:pt x="68" y="30"/>
                  </a:lnTo>
                  <a:lnTo>
                    <a:pt x="70" y="34"/>
                  </a:lnTo>
                  <a:lnTo>
                    <a:pt x="75" y="33"/>
                  </a:lnTo>
                  <a:lnTo>
                    <a:pt x="81" y="29"/>
                  </a:lnTo>
                  <a:lnTo>
                    <a:pt x="87" y="24"/>
                  </a:lnTo>
                  <a:lnTo>
                    <a:pt x="92" y="19"/>
                  </a:lnTo>
                  <a:lnTo>
                    <a:pt x="95" y="12"/>
                  </a:lnTo>
                  <a:lnTo>
                    <a:pt x="97" y="19"/>
                  </a:lnTo>
                  <a:lnTo>
                    <a:pt x="99" y="25"/>
                  </a:lnTo>
                  <a:lnTo>
                    <a:pt x="101" y="30"/>
                  </a:lnTo>
                  <a:lnTo>
                    <a:pt x="105" y="31"/>
                  </a:lnTo>
                  <a:lnTo>
                    <a:pt x="111" y="30"/>
                  </a:lnTo>
                  <a:lnTo>
                    <a:pt x="116" y="26"/>
                  </a:lnTo>
                  <a:lnTo>
                    <a:pt x="120" y="21"/>
                  </a:lnTo>
                  <a:lnTo>
                    <a:pt x="121" y="18"/>
                  </a:lnTo>
                  <a:lnTo>
                    <a:pt x="121" y="23"/>
                  </a:lnTo>
                  <a:lnTo>
                    <a:pt x="123" y="25"/>
                  </a:lnTo>
                  <a:lnTo>
                    <a:pt x="125" y="28"/>
                  </a:lnTo>
                  <a:lnTo>
                    <a:pt x="131" y="29"/>
                  </a:lnTo>
                  <a:lnTo>
                    <a:pt x="139" y="28"/>
                  </a:lnTo>
                  <a:lnTo>
                    <a:pt x="143" y="25"/>
                  </a:lnTo>
                  <a:lnTo>
                    <a:pt x="144" y="21"/>
                  </a:lnTo>
                  <a:lnTo>
                    <a:pt x="142" y="14"/>
                  </a:lnTo>
                  <a:lnTo>
                    <a:pt x="138" y="10"/>
                  </a:lnTo>
                  <a:lnTo>
                    <a:pt x="133" y="6"/>
                  </a:lnTo>
                  <a:lnTo>
                    <a:pt x="125" y="4"/>
                  </a:lnTo>
                  <a:lnTo>
                    <a:pt x="116" y="1"/>
                  </a:lnTo>
                  <a:lnTo>
                    <a:pt x="106" y="0"/>
                  </a:lnTo>
                  <a:lnTo>
                    <a:pt x="95" y="0"/>
                  </a:lnTo>
                  <a:lnTo>
                    <a:pt x="81" y="2"/>
                  </a:lnTo>
                  <a:lnTo>
                    <a:pt x="65" y="5"/>
                  </a:lnTo>
                  <a:lnTo>
                    <a:pt x="49" y="10"/>
                  </a:lnTo>
                  <a:lnTo>
                    <a:pt x="36" y="16"/>
                  </a:lnTo>
                  <a:lnTo>
                    <a:pt x="23" y="23"/>
                  </a:lnTo>
                  <a:lnTo>
                    <a:pt x="14" y="30"/>
                  </a:lnTo>
                  <a:lnTo>
                    <a:pt x="7" y="38"/>
                  </a:lnTo>
                  <a:lnTo>
                    <a:pt x="3" y="45"/>
                  </a:lnTo>
                  <a:lnTo>
                    <a:pt x="0" y="53"/>
                  </a:lnTo>
                  <a:lnTo>
                    <a:pt x="2" y="59"/>
                  </a:lnTo>
                  <a:lnTo>
                    <a:pt x="4" y="64"/>
                  </a:lnTo>
                  <a:lnTo>
                    <a:pt x="5" y="68"/>
                  </a:lnTo>
                  <a:lnTo>
                    <a:pt x="8" y="72"/>
                  </a:lnTo>
                  <a:lnTo>
                    <a:pt x="12" y="75"/>
                  </a:lnTo>
                  <a:lnTo>
                    <a:pt x="18" y="72"/>
                  </a:lnTo>
                  <a:lnTo>
                    <a:pt x="23" y="63"/>
                  </a:lnTo>
                  <a:lnTo>
                    <a:pt x="28" y="49"/>
                  </a:lnTo>
                  <a:lnTo>
                    <a:pt x="32" y="31"/>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28" name="Google Shape;128;p47"/>
            <p:cNvSpPr/>
            <p:nvPr/>
          </p:nvSpPr>
          <p:spPr>
            <a:xfrm>
              <a:off x="766" y="4166"/>
              <a:ext cx="48" cy="25"/>
            </a:xfrm>
            <a:custGeom>
              <a:rect b="b" l="l" r="r" t="t"/>
              <a:pathLst>
                <a:path extrusionOk="0" h="73" w="147">
                  <a:moveTo>
                    <a:pt x="144" y="18"/>
                  </a:moveTo>
                  <a:lnTo>
                    <a:pt x="140" y="14"/>
                  </a:lnTo>
                  <a:lnTo>
                    <a:pt x="135" y="10"/>
                  </a:lnTo>
                  <a:lnTo>
                    <a:pt x="128" y="6"/>
                  </a:lnTo>
                  <a:lnTo>
                    <a:pt x="121" y="4"/>
                  </a:lnTo>
                  <a:lnTo>
                    <a:pt x="111" y="1"/>
                  </a:lnTo>
                  <a:lnTo>
                    <a:pt x="99" y="0"/>
                  </a:lnTo>
                  <a:lnTo>
                    <a:pt x="86" y="1"/>
                  </a:lnTo>
                  <a:lnTo>
                    <a:pt x="69" y="3"/>
                  </a:lnTo>
                  <a:lnTo>
                    <a:pt x="53" y="6"/>
                  </a:lnTo>
                  <a:lnTo>
                    <a:pt x="38" y="12"/>
                  </a:lnTo>
                  <a:lnTo>
                    <a:pt x="26" y="17"/>
                  </a:lnTo>
                  <a:lnTo>
                    <a:pt x="16" y="23"/>
                  </a:lnTo>
                  <a:lnTo>
                    <a:pt x="7" y="30"/>
                  </a:lnTo>
                  <a:lnTo>
                    <a:pt x="2" y="37"/>
                  </a:lnTo>
                  <a:lnTo>
                    <a:pt x="0" y="44"/>
                  </a:lnTo>
                  <a:lnTo>
                    <a:pt x="0" y="51"/>
                  </a:lnTo>
                  <a:lnTo>
                    <a:pt x="4" y="61"/>
                  </a:lnTo>
                  <a:lnTo>
                    <a:pt x="10" y="69"/>
                  </a:lnTo>
                  <a:lnTo>
                    <a:pt x="19" y="73"/>
                  </a:lnTo>
                  <a:lnTo>
                    <a:pt x="29" y="72"/>
                  </a:lnTo>
                  <a:lnTo>
                    <a:pt x="36" y="69"/>
                  </a:lnTo>
                  <a:lnTo>
                    <a:pt x="46" y="66"/>
                  </a:lnTo>
                  <a:lnTo>
                    <a:pt x="58" y="62"/>
                  </a:lnTo>
                  <a:lnTo>
                    <a:pt x="70" y="58"/>
                  </a:lnTo>
                  <a:lnTo>
                    <a:pt x="84" y="56"/>
                  </a:lnTo>
                  <a:lnTo>
                    <a:pt x="97" y="54"/>
                  </a:lnTo>
                  <a:lnTo>
                    <a:pt x="110" y="53"/>
                  </a:lnTo>
                  <a:lnTo>
                    <a:pt x="120" y="54"/>
                  </a:lnTo>
                  <a:lnTo>
                    <a:pt x="134" y="54"/>
                  </a:lnTo>
                  <a:lnTo>
                    <a:pt x="144" y="46"/>
                  </a:lnTo>
                  <a:lnTo>
                    <a:pt x="147" y="32"/>
                  </a:lnTo>
                  <a:lnTo>
                    <a:pt x="144" y="18"/>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29" name="Google Shape;129;p47"/>
            <p:cNvSpPr/>
            <p:nvPr/>
          </p:nvSpPr>
          <p:spPr>
            <a:xfrm>
              <a:off x="809" y="4146"/>
              <a:ext cx="21" cy="10"/>
            </a:xfrm>
            <a:custGeom>
              <a:rect b="b" l="l" r="r" t="t"/>
              <a:pathLst>
                <a:path extrusionOk="0" h="32" w="64">
                  <a:moveTo>
                    <a:pt x="7" y="32"/>
                  </a:moveTo>
                  <a:lnTo>
                    <a:pt x="8" y="25"/>
                  </a:lnTo>
                  <a:lnTo>
                    <a:pt x="8" y="19"/>
                  </a:lnTo>
                  <a:lnTo>
                    <a:pt x="5" y="11"/>
                  </a:lnTo>
                  <a:lnTo>
                    <a:pt x="0" y="6"/>
                  </a:lnTo>
                  <a:lnTo>
                    <a:pt x="4" y="3"/>
                  </a:lnTo>
                  <a:lnTo>
                    <a:pt x="9" y="1"/>
                  </a:lnTo>
                  <a:lnTo>
                    <a:pt x="16" y="0"/>
                  </a:lnTo>
                  <a:lnTo>
                    <a:pt x="23" y="0"/>
                  </a:lnTo>
                  <a:lnTo>
                    <a:pt x="32" y="1"/>
                  </a:lnTo>
                  <a:lnTo>
                    <a:pt x="42" y="5"/>
                  </a:lnTo>
                  <a:lnTo>
                    <a:pt x="52" y="11"/>
                  </a:lnTo>
                  <a:lnTo>
                    <a:pt x="64" y="20"/>
                  </a:lnTo>
                  <a:lnTo>
                    <a:pt x="61" y="19"/>
                  </a:lnTo>
                  <a:lnTo>
                    <a:pt x="56" y="19"/>
                  </a:lnTo>
                  <a:lnTo>
                    <a:pt x="50" y="19"/>
                  </a:lnTo>
                  <a:lnTo>
                    <a:pt x="42" y="19"/>
                  </a:lnTo>
                  <a:lnTo>
                    <a:pt x="34" y="21"/>
                  </a:lnTo>
                  <a:lnTo>
                    <a:pt x="24" y="24"/>
                  </a:lnTo>
                  <a:lnTo>
                    <a:pt x="16" y="27"/>
                  </a:lnTo>
                  <a:lnTo>
                    <a:pt x="7" y="32"/>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30" name="Google Shape;130;p47"/>
            <p:cNvSpPr/>
            <p:nvPr/>
          </p:nvSpPr>
          <p:spPr>
            <a:xfrm>
              <a:off x="813" y="4160"/>
              <a:ext cx="19" cy="11"/>
            </a:xfrm>
            <a:custGeom>
              <a:rect b="b" l="l" r="r" t="t"/>
              <a:pathLst>
                <a:path extrusionOk="0" h="31" w="59">
                  <a:moveTo>
                    <a:pt x="1" y="31"/>
                  </a:moveTo>
                  <a:lnTo>
                    <a:pt x="3" y="24"/>
                  </a:lnTo>
                  <a:lnTo>
                    <a:pt x="5" y="18"/>
                  </a:lnTo>
                  <a:lnTo>
                    <a:pt x="3" y="10"/>
                  </a:lnTo>
                  <a:lnTo>
                    <a:pt x="0" y="4"/>
                  </a:lnTo>
                  <a:lnTo>
                    <a:pt x="3" y="2"/>
                  </a:lnTo>
                  <a:lnTo>
                    <a:pt x="8" y="0"/>
                  </a:lnTo>
                  <a:lnTo>
                    <a:pt x="15" y="0"/>
                  </a:lnTo>
                  <a:lnTo>
                    <a:pt x="22" y="1"/>
                  </a:lnTo>
                  <a:lnTo>
                    <a:pt x="31" y="4"/>
                  </a:lnTo>
                  <a:lnTo>
                    <a:pt x="40" y="9"/>
                  </a:lnTo>
                  <a:lnTo>
                    <a:pt x="49" y="16"/>
                  </a:lnTo>
                  <a:lnTo>
                    <a:pt x="59" y="26"/>
                  </a:lnTo>
                  <a:lnTo>
                    <a:pt x="56" y="25"/>
                  </a:lnTo>
                  <a:lnTo>
                    <a:pt x="51" y="24"/>
                  </a:lnTo>
                  <a:lnTo>
                    <a:pt x="45" y="24"/>
                  </a:lnTo>
                  <a:lnTo>
                    <a:pt x="37" y="23"/>
                  </a:lnTo>
                  <a:lnTo>
                    <a:pt x="30" y="24"/>
                  </a:lnTo>
                  <a:lnTo>
                    <a:pt x="20" y="25"/>
                  </a:lnTo>
                  <a:lnTo>
                    <a:pt x="11" y="28"/>
                  </a:lnTo>
                  <a:lnTo>
                    <a:pt x="1" y="31"/>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31" name="Google Shape;131;p47"/>
            <p:cNvSpPr/>
            <p:nvPr/>
          </p:nvSpPr>
          <p:spPr>
            <a:xfrm>
              <a:off x="814" y="4171"/>
              <a:ext cx="18" cy="10"/>
            </a:xfrm>
            <a:custGeom>
              <a:rect b="b" l="l" r="r" t="t"/>
              <a:pathLst>
                <a:path extrusionOk="0" h="32" w="58">
                  <a:moveTo>
                    <a:pt x="0" y="31"/>
                  </a:moveTo>
                  <a:lnTo>
                    <a:pt x="2" y="24"/>
                  </a:lnTo>
                  <a:lnTo>
                    <a:pt x="3" y="17"/>
                  </a:lnTo>
                  <a:lnTo>
                    <a:pt x="3" y="10"/>
                  </a:lnTo>
                  <a:lnTo>
                    <a:pt x="0" y="3"/>
                  </a:lnTo>
                  <a:lnTo>
                    <a:pt x="3" y="2"/>
                  </a:lnTo>
                  <a:lnTo>
                    <a:pt x="10" y="0"/>
                  </a:lnTo>
                  <a:lnTo>
                    <a:pt x="16" y="2"/>
                  </a:lnTo>
                  <a:lnTo>
                    <a:pt x="24" y="3"/>
                  </a:lnTo>
                  <a:lnTo>
                    <a:pt x="31" y="7"/>
                  </a:lnTo>
                  <a:lnTo>
                    <a:pt x="40" y="12"/>
                  </a:lnTo>
                  <a:lnTo>
                    <a:pt x="49" y="20"/>
                  </a:lnTo>
                  <a:lnTo>
                    <a:pt x="58" y="32"/>
                  </a:lnTo>
                  <a:lnTo>
                    <a:pt x="55" y="31"/>
                  </a:lnTo>
                  <a:lnTo>
                    <a:pt x="50" y="28"/>
                  </a:lnTo>
                  <a:lnTo>
                    <a:pt x="44" y="27"/>
                  </a:lnTo>
                  <a:lnTo>
                    <a:pt x="36" y="25"/>
                  </a:lnTo>
                  <a:lnTo>
                    <a:pt x="29" y="25"/>
                  </a:lnTo>
                  <a:lnTo>
                    <a:pt x="19" y="25"/>
                  </a:lnTo>
                  <a:lnTo>
                    <a:pt x="10" y="28"/>
                  </a:lnTo>
                  <a:lnTo>
                    <a:pt x="0" y="31"/>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32" name="Google Shape;132;p47"/>
            <p:cNvSpPr/>
            <p:nvPr/>
          </p:nvSpPr>
          <p:spPr>
            <a:xfrm>
              <a:off x="485" y="3784"/>
              <a:ext cx="291" cy="270"/>
            </a:xfrm>
            <a:custGeom>
              <a:rect b="b" l="l" r="r" t="t"/>
              <a:pathLst>
                <a:path extrusionOk="0" h="813" w="874">
                  <a:moveTo>
                    <a:pt x="6" y="406"/>
                  </a:moveTo>
                  <a:lnTo>
                    <a:pt x="19" y="358"/>
                  </a:lnTo>
                  <a:lnTo>
                    <a:pt x="36" y="315"/>
                  </a:lnTo>
                  <a:lnTo>
                    <a:pt x="60" y="280"/>
                  </a:lnTo>
                  <a:lnTo>
                    <a:pt x="88" y="248"/>
                  </a:lnTo>
                  <a:lnTo>
                    <a:pt x="117" y="222"/>
                  </a:lnTo>
                  <a:lnTo>
                    <a:pt x="145" y="199"/>
                  </a:lnTo>
                  <a:lnTo>
                    <a:pt x="173" y="178"/>
                  </a:lnTo>
                  <a:lnTo>
                    <a:pt x="195" y="159"/>
                  </a:lnTo>
                  <a:lnTo>
                    <a:pt x="207" y="149"/>
                  </a:lnTo>
                  <a:lnTo>
                    <a:pt x="222" y="136"/>
                  </a:lnTo>
                  <a:lnTo>
                    <a:pt x="242" y="124"/>
                  </a:lnTo>
                  <a:lnTo>
                    <a:pt x="263" y="110"/>
                  </a:lnTo>
                  <a:lnTo>
                    <a:pt x="287" y="97"/>
                  </a:lnTo>
                  <a:lnTo>
                    <a:pt x="311" y="87"/>
                  </a:lnTo>
                  <a:lnTo>
                    <a:pt x="337" y="79"/>
                  </a:lnTo>
                  <a:lnTo>
                    <a:pt x="361" y="77"/>
                  </a:lnTo>
                  <a:lnTo>
                    <a:pt x="381" y="77"/>
                  </a:lnTo>
                  <a:lnTo>
                    <a:pt x="397" y="77"/>
                  </a:lnTo>
                  <a:lnTo>
                    <a:pt x="410" y="76"/>
                  </a:lnTo>
                  <a:lnTo>
                    <a:pt x="419" y="76"/>
                  </a:lnTo>
                  <a:lnTo>
                    <a:pt x="426" y="74"/>
                  </a:lnTo>
                  <a:lnTo>
                    <a:pt x="434" y="73"/>
                  </a:lnTo>
                  <a:lnTo>
                    <a:pt x="439" y="72"/>
                  </a:lnTo>
                  <a:lnTo>
                    <a:pt x="446" y="71"/>
                  </a:lnTo>
                  <a:lnTo>
                    <a:pt x="456" y="68"/>
                  </a:lnTo>
                  <a:lnTo>
                    <a:pt x="470" y="66"/>
                  </a:lnTo>
                  <a:lnTo>
                    <a:pt x="487" y="63"/>
                  </a:lnTo>
                  <a:lnTo>
                    <a:pt x="504" y="59"/>
                  </a:lnTo>
                  <a:lnTo>
                    <a:pt x="521" y="57"/>
                  </a:lnTo>
                  <a:lnTo>
                    <a:pt x="536" y="53"/>
                  </a:lnTo>
                  <a:lnTo>
                    <a:pt x="549" y="48"/>
                  </a:lnTo>
                  <a:lnTo>
                    <a:pt x="557" y="44"/>
                  </a:lnTo>
                  <a:lnTo>
                    <a:pt x="562" y="40"/>
                  </a:lnTo>
                  <a:lnTo>
                    <a:pt x="569" y="37"/>
                  </a:lnTo>
                  <a:lnTo>
                    <a:pt x="579" y="30"/>
                  </a:lnTo>
                  <a:lnTo>
                    <a:pt x="589" y="25"/>
                  </a:lnTo>
                  <a:lnTo>
                    <a:pt x="602" y="19"/>
                  </a:lnTo>
                  <a:lnTo>
                    <a:pt x="615" y="13"/>
                  </a:lnTo>
                  <a:lnTo>
                    <a:pt x="631" y="8"/>
                  </a:lnTo>
                  <a:lnTo>
                    <a:pt x="648" y="4"/>
                  </a:lnTo>
                  <a:lnTo>
                    <a:pt x="666" y="1"/>
                  </a:lnTo>
                  <a:lnTo>
                    <a:pt x="685" y="0"/>
                  </a:lnTo>
                  <a:lnTo>
                    <a:pt x="704" y="1"/>
                  </a:lnTo>
                  <a:lnTo>
                    <a:pt x="724" y="5"/>
                  </a:lnTo>
                  <a:lnTo>
                    <a:pt x="745" y="13"/>
                  </a:lnTo>
                  <a:lnTo>
                    <a:pt x="767" y="23"/>
                  </a:lnTo>
                  <a:lnTo>
                    <a:pt x="788" y="37"/>
                  </a:lnTo>
                  <a:lnTo>
                    <a:pt x="810" y="54"/>
                  </a:lnTo>
                  <a:lnTo>
                    <a:pt x="844" y="93"/>
                  </a:lnTo>
                  <a:lnTo>
                    <a:pt x="864" y="130"/>
                  </a:lnTo>
                  <a:lnTo>
                    <a:pt x="874" y="165"/>
                  </a:lnTo>
                  <a:lnTo>
                    <a:pt x="874" y="198"/>
                  </a:lnTo>
                  <a:lnTo>
                    <a:pt x="869" y="227"/>
                  </a:lnTo>
                  <a:lnTo>
                    <a:pt x="860" y="251"/>
                  </a:lnTo>
                  <a:lnTo>
                    <a:pt x="851" y="271"/>
                  </a:lnTo>
                  <a:lnTo>
                    <a:pt x="843" y="284"/>
                  </a:lnTo>
                  <a:lnTo>
                    <a:pt x="835" y="292"/>
                  </a:lnTo>
                  <a:lnTo>
                    <a:pt x="826" y="303"/>
                  </a:lnTo>
                  <a:lnTo>
                    <a:pt x="815" y="314"/>
                  </a:lnTo>
                  <a:lnTo>
                    <a:pt x="802" y="326"/>
                  </a:lnTo>
                  <a:lnTo>
                    <a:pt x="790" y="339"/>
                  </a:lnTo>
                  <a:lnTo>
                    <a:pt x="777" y="350"/>
                  </a:lnTo>
                  <a:lnTo>
                    <a:pt x="766" y="360"/>
                  </a:lnTo>
                  <a:lnTo>
                    <a:pt x="757" y="369"/>
                  </a:lnTo>
                  <a:lnTo>
                    <a:pt x="747" y="378"/>
                  </a:lnTo>
                  <a:lnTo>
                    <a:pt x="733" y="389"/>
                  </a:lnTo>
                  <a:lnTo>
                    <a:pt x="716" y="405"/>
                  </a:lnTo>
                  <a:lnTo>
                    <a:pt x="697" y="421"/>
                  </a:lnTo>
                  <a:lnTo>
                    <a:pt x="679" y="440"/>
                  </a:lnTo>
                  <a:lnTo>
                    <a:pt x="661" y="461"/>
                  </a:lnTo>
                  <a:lnTo>
                    <a:pt x="644" y="484"/>
                  </a:lnTo>
                  <a:lnTo>
                    <a:pt x="631" y="508"/>
                  </a:lnTo>
                  <a:lnTo>
                    <a:pt x="619" y="532"/>
                  </a:lnTo>
                  <a:lnTo>
                    <a:pt x="609" y="553"/>
                  </a:lnTo>
                  <a:lnTo>
                    <a:pt x="600" y="573"/>
                  </a:lnTo>
                  <a:lnTo>
                    <a:pt x="593" y="592"/>
                  </a:lnTo>
                  <a:lnTo>
                    <a:pt x="585" y="609"/>
                  </a:lnTo>
                  <a:lnTo>
                    <a:pt x="579" y="624"/>
                  </a:lnTo>
                  <a:lnTo>
                    <a:pt x="574" y="636"/>
                  </a:lnTo>
                  <a:lnTo>
                    <a:pt x="569" y="648"/>
                  </a:lnTo>
                  <a:lnTo>
                    <a:pt x="564" y="660"/>
                  </a:lnTo>
                  <a:lnTo>
                    <a:pt x="557" y="672"/>
                  </a:lnTo>
                  <a:lnTo>
                    <a:pt x="550" y="684"/>
                  </a:lnTo>
                  <a:lnTo>
                    <a:pt x="541" y="694"/>
                  </a:lnTo>
                  <a:lnTo>
                    <a:pt x="531" y="706"/>
                  </a:lnTo>
                  <a:lnTo>
                    <a:pt x="520" y="717"/>
                  </a:lnTo>
                  <a:lnTo>
                    <a:pt x="507" y="727"/>
                  </a:lnTo>
                  <a:lnTo>
                    <a:pt x="494" y="736"/>
                  </a:lnTo>
                  <a:lnTo>
                    <a:pt x="479" y="746"/>
                  </a:lnTo>
                  <a:lnTo>
                    <a:pt x="463" y="755"/>
                  </a:lnTo>
                  <a:lnTo>
                    <a:pt x="445" y="764"/>
                  </a:lnTo>
                  <a:lnTo>
                    <a:pt x="426" y="773"/>
                  </a:lnTo>
                  <a:lnTo>
                    <a:pt x="406" y="780"/>
                  </a:lnTo>
                  <a:lnTo>
                    <a:pt x="386" y="789"/>
                  </a:lnTo>
                  <a:lnTo>
                    <a:pt x="363" y="795"/>
                  </a:lnTo>
                  <a:lnTo>
                    <a:pt x="339" y="803"/>
                  </a:lnTo>
                  <a:lnTo>
                    <a:pt x="315" y="808"/>
                  </a:lnTo>
                  <a:lnTo>
                    <a:pt x="292" y="812"/>
                  </a:lnTo>
                  <a:lnTo>
                    <a:pt x="270" y="813"/>
                  </a:lnTo>
                  <a:lnTo>
                    <a:pt x="247" y="812"/>
                  </a:lnTo>
                  <a:lnTo>
                    <a:pt x="227" y="808"/>
                  </a:lnTo>
                  <a:lnTo>
                    <a:pt x="205" y="803"/>
                  </a:lnTo>
                  <a:lnTo>
                    <a:pt x="186" y="795"/>
                  </a:lnTo>
                  <a:lnTo>
                    <a:pt x="168" y="786"/>
                  </a:lnTo>
                  <a:lnTo>
                    <a:pt x="149" y="776"/>
                  </a:lnTo>
                  <a:lnTo>
                    <a:pt x="131" y="764"/>
                  </a:lnTo>
                  <a:lnTo>
                    <a:pt x="115" y="751"/>
                  </a:lnTo>
                  <a:lnTo>
                    <a:pt x="98" y="737"/>
                  </a:lnTo>
                  <a:lnTo>
                    <a:pt x="83" y="721"/>
                  </a:lnTo>
                  <a:lnTo>
                    <a:pt x="69" y="706"/>
                  </a:lnTo>
                  <a:lnTo>
                    <a:pt x="57" y="688"/>
                  </a:lnTo>
                  <a:lnTo>
                    <a:pt x="44" y="671"/>
                  </a:lnTo>
                  <a:lnTo>
                    <a:pt x="24" y="634"/>
                  </a:lnTo>
                  <a:lnTo>
                    <a:pt x="11" y="594"/>
                  </a:lnTo>
                  <a:lnTo>
                    <a:pt x="2" y="553"/>
                  </a:lnTo>
                  <a:lnTo>
                    <a:pt x="0" y="514"/>
                  </a:lnTo>
                  <a:lnTo>
                    <a:pt x="0" y="478"/>
                  </a:lnTo>
                  <a:lnTo>
                    <a:pt x="1" y="446"/>
                  </a:lnTo>
                  <a:lnTo>
                    <a:pt x="4" y="422"/>
                  </a:lnTo>
                  <a:lnTo>
                    <a:pt x="6" y="406"/>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33" name="Google Shape;133;p47"/>
            <p:cNvSpPr/>
            <p:nvPr/>
          </p:nvSpPr>
          <p:spPr>
            <a:xfrm>
              <a:off x="72" y="3887"/>
              <a:ext cx="535" cy="210"/>
            </a:xfrm>
            <a:custGeom>
              <a:rect b="b" l="l" r="r" t="t"/>
              <a:pathLst>
                <a:path extrusionOk="0" h="630" w="1604">
                  <a:moveTo>
                    <a:pt x="1296" y="35"/>
                  </a:moveTo>
                  <a:lnTo>
                    <a:pt x="1278" y="37"/>
                  </a:lnTo>
                  <a:lnTo>
                    <a:pt x="1259" y="40"/>
                  </a:lnTo>
                  <a:lnTo>
                    <a:pt x="1239" y="41"/>
                  </a:lnTo>
                  <a:lnTo>
                    <a:pt x="1218" y="42"/>
                  </a:lnTo>
                  <a:lnTo>
                    <a:pt x="1195" y="44"/>
                  </a:lnTo>
                  <a:lnTo>
                    <a:pt x="1171" y="44"/>
                  </a:lnTo>
                  <a:lnTo>
                    <a:pt x="1148" y="44"/>
                  </a:lnTo>
                  <a:lnTo>
                    <a:pt x="1124" y="44"/>
                  </a:lnTo>
                  <a:lnTo>
                    <a:pt x="1102" y="44"/>
                  </a:lnTo>
                  <a:lnTo>
                    <a:pt x="1079" y="42"/>
                  </a:lnTo>
                  <a:lnTo>
                    <a:pt x="1056" y="41"/>
                  </a:lnTo>
                  <a:lnTo>
                    <a:pt x="1036" y="40"/>
                  </a:lnTo>
                  <a:lnTo>
                    <a:pt x="1016" y="39"/>
                  </a:lnTo>
                  <a:lnTo>
                    <a:pt x="997" y="37"/>
                  </a:lnTo>
                  <a:lnTo>
                    <a:pt x="981" y="35"/>
                  </a:lnTo>
                  <a:lnTo>
                    <a:pt x="967" y="34"/>
                  </a:lnTo>
                  <a:lnTo>
                    <a:pt x="950" y="31"/>
                  </a:lnTo>
                  <a:lnTo>
                    <a:pt x="929" y="29"/>
                  </a:lnTo>
                  <a:lnTo>
                    <a:pt x="902" y="25"/>
                  </a:lnTo>
                  <a:lnTo>
                    <a:pt x="871" y="21"/>
                  </a:lnTo>
                  <a:lnTo>
                    <a:pt x="837" y="17"/>
                  </a:lnTo>
                  <a:lnTo>
                    <a:pt x="798" y="13"/>
                  </a:lnTo>
                  <a:lnTo>
                    <a:pt x="757" y="10"/>
                  </a:lnTo>
                  <a:lnTo>
                    <a:pt x="713" y="6"/>
                  </a:lnTo>
                  <a:lnTo>
                    <a:pt x="668" y="3"/>
                  </a:lnTo>
                  <a:lnTo>
                    <a:pt x="621" y="1"/>
                  </a:lnTo>
                  <a:lnTo>
                    <a:pt x="573" y="0"/>
                  </a:lnTo>
                  <a:lnTo>
                    <a:pt x="525" y="0"/>
                  </a:lnTo>
                  <a:lnTo>
                    <a:pt x="477" y="1"/>
                  </a:lnTo>
                  <a:lnTo>
                    <a:pt x="431" y="3"/>
                  </a:lnTo>
                  <a:lnTo>
                    <a:pt x="384" y="7"/>
                  </a:lnTo>
                  <a:lnTo>
                    <a:pt x="340" y="13"/>
                  </a:lnTo>
                  <a:lnTo>
                    <a:pt x="297" y="21"/>
                  </a:lnTo>
                  <a:lnTo>
                    <a:pt x="258" y="30"/>
                  </a:lnTo>
                  <a:lnTo>
                    <a:pt x="224" y="40"/>
                  </a:lnTo>
                  <a:lnTo>
                    <a:pt x="192" y="51"/>
                  </a:lnTo>
                  <a:lnTo>
                    <a:pt x="163" y="63"/>
                  </a:lnTo>
                  <a:lnTo>
                    <a:pt x="138" y="76"/>
                  </a:lnTo>
                  <a:lnTo>
                    <a:pt x="115" y="90"/>
                  </a:lnTo>
                  <a:lnTo>
                    <a:pt x="96" y="104"/>
                  </a:lnTo>
                  <a:lnTo>
                    <a:pt x="79" y="119"/>
                  </a:lnTo>
                  <a:lnTo>
                    <a:pt x="63" y="136"/>
                  </a:lnTo>
                  <a:lnTo>
                    <a:pt x="51" y="151"/>
                  </a:lnTo>
                  <a:lnTo>
                    <a:pt x="39" y="167"/>
                  </a:lnTo>
                  <a:lnTo>
                    <a:pt x="31" y="184"/>
                  </a:lnTo>
                  <a:lnTo>
                    <a:pt x="22" y="201"/>
                  </a:lnTo>
                  <a:lnTo>
                    <a:pt x="15" y="218"/>
                  </a:lnTo>
                  <a:lnTo>
                    <a:pt x="9" y="234"/>
                  </a:lnTo>
                  <a:lnTo>
                    <a:pt x="4" y="253"/>
                  </a:lnTo>
                  <a:lnTo>
                    <a:pt x="2" y="273"/>
                  </a:lnTo>
                  <a:lnTo>
                    <a:pt x="0" y="294"/>
                  </a:lnTo>
                  <a:lnTo>
                    <a:pt x="2" y="318"/>
                  </a:lnTo>
                  <a:lnTo>
                    <a:pt x="5" y="342"/>
                  </a:lnTo>
                  <a:lnTo>
                    <a:pt x="12" y="368"/>
                  </a:lnTo>
                  <a:lnTo>
                    <a:pt x="20" y="391"/>
                  </a:lnTo>
                  <a:lnTo>
                    <a:pt x="33" y="417"/>
                  </a:lnTo>
                  <a:lnTo>
                    <a:pt x="46" y="437"/>
                  </a:lnTo>
                  <a:lnTo>
                    <a:pt x="60" y="456"/>
                  </a:lnTo>
                  <a:lnTo>
                    <a:pt x="77" y="473"/>
                  </a:lnTo>
                  <a:lnTo>
                    <a:pt x="96" y="491"/>
                  </a:lnTo>
                  <a:lnTo>
                    <a:pt x="118" y="507"/>
                  </a:lnTo>
                  <a:lnTo>
                    <a:pt x="142" y="523"/>
                  </a:lnTo>
                  <a:lnTo>
                    <a:pt x="168" y="536"/>
                  </a:lnTo>
                  <a:lnTo>
                    <a:pt x="198" y="549"/>
                  </a:lnTo>
                  <a:lnTo>
                    <a:pt x="231" y="560"/>
                  </a:lnTo>
                  <a:lnTo>
                    <a:pt x="263" y="567"/>
                  </a:lnTo>
                  <a:lnTo>
                    <a:pt x="292" y="570"/>
                  </a:lnTo>
                  <a:lnTo>
                    <a:pt x="320" y="572"/>
                  </a:lnTo>
                  <a:lnTo>
                    <a:pt x="346" y="572"/>
                  </a:lnTo>
                  <a:lnTo>
                    <a:pt x="373" y="569"/>
                  </a:lnTo>
                  <a:lnTo>
                    <a:pt x="399" y="567"/>
                  </a:lnTo>
                  <a:lnTo>
                    <a:pt x="427" y="564"/>
                  </a:lnTo>
                  <a:lnTo>
                    <a:pt x="456" y="563"/>
                  </a:lnTo>
                  <a:lnTo>
                    <a:pt x="486" y="563"/>
                  </a:lnTo>
                  <a:lnTo>
                    <a:pt x="518" y="565"/>
                  </a:lnTo>
                  <a:lnTo>
                    <a:pt x="553" y="570"/>
                  </a:lnTo>
                  <a:lnTo>
                    <a:pt x="591" y="578"/>
                  </a:lnTo>
                  <a:lnTo>
                    <a:pt x="632" y="591"/>
                  </a:lnTo>
                  <a:lnTo>
                    <a:pt x="678" y="607"/>
                  </a:lnTo>
                  <a:lnTo>
                    <a:pt x="728" y="630"/>
                  </a:lnTo>
                  <a:lnTo>
                    <a:pt x="719" y="618"/>
                  </a:lnTo>
                  <a:lnTo>
                    <a:pt x="711" y="606"/>
                  </a:lnTo>
                  <a:lnTo>
                    <a:pt x="702" y="594"/>
                  </a:lnTo>
                  <a:lnTo>
                    <a:pt x="692" y="584"/>
                  </a:lnTo>
                  <a:lnTo>
                    <a:pt x="680" y="573"/>
                  </a:lnTo>
                  <a:lnTo>
                    <a:pt x="669" y="563"/>
                  </a:lnTo>
                  <a:lnTo>
                    <a:pt x="656" y="554"/>
                  </a:lnTo>
                  <a:lnTo>
                    <a:pt x="644" y="544"/>
                  </a:lnTo>
                  <a:lnTo>
                    <a:pt x="629" y="535"/>
                  </a:lnTo>
                  <a:lnTo>
                    <a:pt x="613" y="528"/>
                  </a:lnTo>
                  <a:lnTo>
                    <a:pt x="596" y="519"/>
                  </a:lnTo>
                  <a:lnTo>
                    <a:pt x="577" y="511"/>
                  </a:lnTo>
                  <a:lnTo>
                    <a:pt x="557" y="505"/>
                  </a:lnTo>
                  <a:lnTo>
                    <a:pt x="535" y="499"/>
                  </a:lnTo>
                  <a:lnTo>
                    <a:pt x="513" y="492"/>
                  </a:lnTo>
                  <a:lnTo>
                    <a:pt x="487" y="487"/>
                  </a:lnTo>
                  <a:lnTo>
                    <a:pt x="467" y="483"/>
                  </a:lnTo>
                  <a:lnTo>
                    <a:pt x="447" y="480"/>
                  </a:lnTo>
                  <a:lnTo>
                    <a:pt x="428" y="477"/>
                  </a:lnTo>
                  <a:lnTo>
                    <a:pt x="410" y="476"/>
                  </a:lnTo>
                  <a:lnTo>
                    <a:pt x="393" y="475"/>
                  </a:lnTo>
                  <a:lnTo>
                    <a:pt x="376" y="473"/>
                  </a:lnTo>
                  <a:lnTo>
                    <a:pt x="361" y="472"/>
                  </a:lnTo>
                  <a:lnTo>
                    <a:pt x="347" y="472"/>
                  </a:lnTo>
                  <a:lnTo>
                    <a:pt x="333" y="472"/>
                  </a:lnTo>
                  <a:lnTo>
                    <a:pt x="321" y="472"/>
                  </a:lnTo>
                  <a:lnTo>
                    <a:pt x="308" y="472"/>
                  </a:lnTo>
                  <a:lnTo>
                    <a:pt x="297" y="472"/>
                  </a:lnTo>
                  <a:lnTo>
                    <a:pt x="287" y="472"/>
                  </a:lnTo>
                  <a:lnTo>
                    <a:pt x="277" y="472"/>
                  </a:lnTo>
                  <a:lnTo>
                    <a:pt x="268" y="471"/>
                  </a:lnTo>
                  <a:lnTo>
                    <a:pt x="260" y="471"/>
                  </a:lnTo>
                  <a:lnTo>
                    <a:pt x="235" y="462"/>
                  </a:lnTo>
                  <a:lnTo>
                    <a:pt x="212" y="449"/>
                  </a:lnTo>
                  <a:lnTo>
                    <a:pt x="193" y="432"/>
                  </a:lnTo>
                  <a:lnTo>
                    <a:pt x="178" y="412"/>
                  </a:lnTo>
                  <a:lnTo>
                    <a:pt x="167" y="389"/>
                  </a:lnTo>
                  <a:lnTo>
                    <a:pt x="159" y="366"/>
                  </a:lnTo>
                  <a:lnTo>
                    <a:pt x="157" y="345"/>
                  </a:lnTo>
                  <a:lnTo>
                    <a:pt x="159" y="325"/>
                  </a:lnTo>
                  <a:lnTo>
                    <a:pt x="163" y="312"/>
                  </a:lnTo>
                  <a:lnTo>
                    <a:pt x="168" y="301"/>
                  </a:lnTo>
                  <a:lnTo>
                    <a:pt x="174" y="288"/>
                  </a:lnTo>
                  <a:lnTo>
                    <a:pt x="182" y="277"/>
                  </a:lnTo>
                  <a:lnTo>
                    <a:pt x="193" y="265"/>
                  </a:lnTo>
                  <a:lnTo>
                    <a:pt x="205" y="255"/>
                  </a:lnTo>
                  <a:lnTo>
                    <a:pt x="220" y="247"/>
                  </a:lnTo>
                  <a:lnTo>
                    <a:pt x="236" y="238"/>
                  </a:lnTo>
                  <a:lnTo>
                    <a:pt x="256" y="231"/>
                  </a:lnTo>
                  <a:lnTo>
                    <a:pt x="278" y="226"/>
                  </a:lnTo>
                  <a:lnTo>
                    <a:pt x="302" y="223"/>
                  </a:lnTo>
                  <a:lnTo>
                    <a:pt x="330" y="221"/>
                  </a:lnTo>
                  <a:lnTo>
                    <a:pt x="360" y="221"/>
                  </a:lnTo>
                  <a:lnTo>
                    <a:pt x="394" y="225"/>
                  </a:lnTo>
                  <a:lnTo>
                    <a:pt x="431" y="230"/>
                  </a:lnTo>
                  <a:lnTo>
                    <a:pt x="471" y="239"/>
                  </a:lnTo>
                  <a:lnTo>
                    <a:pt x="485" y="243"/>
                  </a:lnTo>
                  <a:lnTo>
                    <a:pt x="501" y="249"/>
                  </a:lnTo>
                  <a:lnTo>
                    <a:pt x="520" y="255"/>
                  </a:lnTo>
                  <a:lnTo>
                    <a:pt x="540" y="264"/>
                  </a:lnTo>
                  <a:lnTo>
                    <a:pt x="562" y="273"/>
                  </a:lnTo>
                  <a:lnTo>
                    <a:pt x="583" y="283"/>
                  </a:lnTo>
                  <a:lnTo>
                    <a:pt x="606" y="294"/>
                  </a:lnTo>
                  <a:lnTo>
                    <a:pt x="629" y="306"/>
                  </a:lnTo>
                  <a:lnTo>
                    <a:pt x="651" y="317"/>
                  </a:lnTo>
                  <a:lnTo>
                    <a:pt x="674" y="328"/>
                  </a:lnTo>
                  <a:lnTo>
                    <a:pt x="694" y="339"/>
                  </a:lnTo>
                  <a:lnTo>
                    <a:pt x="714" y="349"/>
                  </a:lnTo>
                  <a:lnTo>
                    <a:pt x="733" y="359"/>
                  </a:lnTo>
                  <a:lnTo>
                    <a:pt x="748" y="368"/>
                  </a:lnTo>
                  <a:lnTo>
                    <a:pt x="762" y="375"/>
                  </a:lnTo>
                  <a:lnTo>
                    <a:pt x="774" y="381"/>
                  </a:lnTo>
                  <a:lnTo>
                    <a:pt x="785" y="388"/>
                  </a:lnTo>
                  <a:lnTo>
                    <a:pt x="801" y="397"/>
                  </a:lnTo>
                  <a:lnTo>
                    <a:pt x="823" y="407"/>
                  </a:lnTo>
                  <a:lnTo>
                    <a:pt x="847" y="418"/>
                  </a:lnTo>
                  <a:lnTo>
                    <a:pt x="875" y="429"/>
                  </a:lnTo>
                  <a:lnTo>
                    <a:pt x="905" y="442"/>
                  </a:lnTo>
                  <a:lnTo>
                    <a:pt x="939" y="456"/>
                  </a:lnTo>
                  <a:lnTo>
                    <a:pt x="976" y="470"/>
                  </a:lnTo>
                  <a:lnTo>
                    <a:pt x="1013" y="482"/>
                  </a:lnTo>
                  <a:lnTo>
                    <a:pt x="1053" y="496"/>
                  </a:lnTo>
                  <a:lnTo>
                    <a:pt x="1094" y="509"/>
                  </a:lnTo>
                  <a:lnTo>
                    <a:pt x="1136" y="521"/>
                  </a:lnTo>
                  <a:lnTo>
                    <a:pt x="1179" y="531"/>
                  </a:lnTo>
                  <a:lnTo>
                    <a:pt x="1222" y="541"/>
                  </a:lnTo>
                  <a:lnTo>
                    <a:pt x="1265" y="549"/>
                  </a:lnTo>
                  <a:lnTo>
                    <a:pt x="1306" y="555"/>
                  </a:lnTo>
                  <a:lnTo>
                    <a:pt x="1331" y="558"/>
                  </a:lnTo>
                  <a:lnTo>
                    <a:pt x="1353" y="558"/>
                  </a:lnTo>
                  <a:lnTo>
                    <a:pt x="1373" y="558"/>
                  </a:lnTo>
                  <a:lnTo>
                    <a:pt x="1391" y="555"/>
                  </a:lnTo>
                  <a:lnTo>
                    <a:pt x="1406" y="552"/>
                  </a:lnTo>
                  <a:lnTo>
                    <a:pt x="1421" y="547"/>
                  </a:lnTo>
                  <a:lnTo>
                    <a:pt x="1434" y="540"/>
                  </a:lnTo>
                  <a:lnTo>
                    <a:pt x="1445" y="533"/>
                  </a:lnTo>
                  <a:lnTo>
                    <a:pt x="1455" y="524"/>
                  </a:lnTo>
                  <a:lnTo>
                    <a:pt x="1466" y="514"/>
                  </a:lnTo>
                  <a:lnTo>
                    <a:pt x="1475" y="504"/>
                  </a:lnTo>
                  <a:lnTo>
                    <a:pt x="1485" y="492"/>
                  </a:lnTo>
                  <a:lnTo>
                    <a:pt x="1495" y="480"/>
                  </a:lnTo>
                  <a:lnTo>
                    <a:pt x="1505" y="467"/>
                  </a:lnTo>
                  <a:lnTo>
                    <a:pt x="1517" y="453"/>
                  </a:lnTo>
                  <a:lnTo>
                    <a:pt x="1529" y="439"/>
                  </a:lnTo>
                  <a:lnTo>
                    <a:pt x="1548" y="415"/>
                  </a:lnTo>
                  <a:lnTo>
                    <a:pt x="1566" y="389"/>
                  </a:lnTo>
                  <a:lnTo>
                    <a:pt x="1581" y="361"/>
                  </a:lnTo>
                  <a:lnTo>
                    <a:pt x="1593" y="334"/>
                  </a:lnTo>
                  <a:lnTo>
                    <a:pt x="1601" y="303"/>
                  </a:lnTo>
                  <a:lnTo>
                    <a:pt x="1604" y="274"/>
                  </a:lnTo>
                  <a:lnTo>
                    <a:pt x="1603" y="245"/>
                  </a:lnTo>
                  <a:lnTo>
                    <a:pt x="1596" y="216"/>
                  </a:lnTo>
                  <a:lnTo>
                    <a:pt x="1585" y="186"/>
                  </a:lnTo>
                  <a:lnTo>
                    <a:pt x="1574" y="158"/>
                  </a:lnTo>
                  <a:lnTo>
                    <a:pt x="1561" y="133"/>
                  </a:lnTo>
                  <a:lnTo>
                    <a:pt x="1550" y="110"/>
                  </a:lnTo>
                  <a:lnTo>
                    <a:pt x="1536" y="92"/>
                  </a:lnTo>
                  <a:lnTo>
                    <a:pt x="1523" y="74"/>
                  </a:lnTo>
                  <a:lnTo>
                    <a:pt x="1508" y="60"/>
                  </a:lnTo>
                  <a:lnTo>
                    <a:pt x="1492" y="47"/>
                  </a:lnTo>
                  <a:lnTo>
                    <a:pt x="1475" y="39"/>
                  </a:lnTo>
                  <a:lnTo>
                    <a:pt x="1456" y="31"/>
                  </a:lnTo>
                  <a:lnTo>
                    <a:pt x="1435" y="27"/>
                  </a:lnTo>
                  <a:lnTo>
                    <a:pt x="1412" y="25"/>
                  </a:lnTo>
                  <a:lnTo>
                    <a:pt x="1387" y="23"/>
                  </a:lnTo>
                  <a:lnTo>
                    <a:pt x="1359" y="26"/>
                  </a:lnTo>
                  <a:lnTo>
                    <a:pt x="1329" y="30"/>
                  </a:lnTo>
                  <a:lnTo>
                    <a:pt x="1296" y="35"/>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34" name="Google Shape;134;p47"/>
            <p:cNvSpPr/>
            <p:nvPr/>
          </p:nvSpPr>
          <p:spPr>
            <a:xfrm>
              <a:off x="781" y="3736"/>
              <a:ext cx="91" cy="30"/>
            </a:xfrm>
            <a:custGeom>
              <a:rect b="b" l="l" r="r" t="t"/>
              <a:pathLst>
                <a:path extrusionOk="0" h="91" w="275">
                  <a:moveTo>
                    <a:pt x="0" y="63"/>
                  </a:moveTo>
                  <a:lnTo>
                    <a:pt x="0" y="56"/>
                  </a:lnTo>
                  <a:lnTo>
                    <a:pt x="2" y="47"/>
                  </a:lnTo>
                  <a:lnTo>
                    <a:pt x="5" y="35"/>
                  </a:lnTo>
                  <a:lnTo>
                    <a:pt x="11" y="24"/>
                  </a:lnTo>
                  <a:lnTo>
                    <a:pt x="19" y="14"/>
                  </a:lnTo>
                  <a:lnTo>
                    <a:pt x="29" y="5"/>
                  </a:lnTo>
                  <a:lnTo>
                    <a:pt x="43" y="0"/>
                  </a:lnTo>
                  <a:lnTo>
                    <a:pt x="61" y="0"/>
                  </a:lnTo>
                  <a:lnTo>
                    <a:pt x="71" y="1"/>
                  </a:lnTo>
                  <a:lnTo>
                    <a:pt x="82" y="4"/>
                  </a:lnTo>
                  <a:lnTo>
                    <a:pt x="95" y="6"/>
                  </a:lnTo>
                  <a:lnTo>
                    <a:pt x="109" y="10"/>
                  </a:lnTo>
                  <a:lnTo>
                    <a:pt x="124" y="14"/>
                  </a:lnTo>
                  <a:lnTo>
                    <a:pt x="138" y="18"/>
                  </a:lnTo>
                  <a:lnTo>
                    <a:pt x="154" y="21"/>
                  </a:lnTo>
                  <a:lnTo>
                    <a:pt x="169" y="24"/>
                  </a:lnTo>
                  <a:lnTo>
                    <a:pt x="185" y="28"/>
                  </a:lnTo>
                  <a:lnTo>
                    <a:pt x="198" y="32"/>
                  </a:lnTo>
                  <a:lnTo>
                    <a:pt x="212" y="34"/>
                  </a:lnTo>
                  <a:lnTo>
                    <a:pt x="226" y="37"/>
                  </a:lnTo>
                  <a:lnTo>
                    <a:pt x="238" y="38"/>
                  </a:lnTo>
                  <a:lnTo>
                    <a:pt x="249" y="39"/>
                  </a:lnTo>
                  <a:lnTo>
                    <a:pt x="258" y="39"/>
                  </a:lnTo>
                  <a:lnTo>
                    <a:pt x="264" y="38"/>
                  </a:lnTo>
                  <a:lnTo>
                    <a:pt x="273" y="37"/>
                  </a:lnTo>
                  <a:lnTo>
                    <a:pt x="275" y="37"/>
                  </a:lnTo>
                  <a:lnTo>
                    <a:pt x="273" y="40"/>
                  </a:lnTo>
                  <a:lnTo>
                    <a:pt x="267" y="44"/>
                  </a:lnTo>
                  <a:lnTo>
                    <a:pt x="259" y="49"/>
                  </a:lnTo>
                  <a:lnTo>
                    <a:pt x="249" y="54"/>
                  </a:lnTo>
                  <a:lnTo>
                    <a:pt x="240" y="58"/>
                  </a:lnTo>
                  <a:lnTo>
                    <a:pt x="231" y="61"/>
                  </a:lnTo>
                  <a:lnTo>
                    <a:pt x="220" y="62"/>
                  </a:lnTo>
                  <a:lnTo>
                    <a:pt x="202" y="63"/>
                  </a:lnTo>
                  <a:lnTo>
                    <a:pt x="180" y="64"/>
                  </a:lnTo>
                  <a:lnTo>
                    <a:pt x="154" y="66"/>
                  </a:lnTo>
                  <a:lnTo>
                    <a:pt x="129" y="67"/>
                  </a:lnTo>
                  <a:lnTo>
                    <a:pt x="104" y="69"/>
                  </a:lnTo>
                  <a:lnTo>
                    <a:pt x="81" y="73"/>
                  </a:lnTo>
                  <a:lnTo>
                    <a:pt x="65" y="79"/>
                  </a:lnTo>
                  <a:lnTo>
                    <a:pt x="52" y="86"/>
                  </a:lnTo>
                  <a:lnTo>
                    <a:pt x="40" y="90"/>
                  </a:lnTo>
                  <a:lnTo>
                    <a:pt x="29" y="91"/>
                  </a:lnTo>
                  <a:lnTo>
                    <a:pt x="21" y="90"/>
                  </a:lnTo>
                  <a:lnTo>
                    <a:pt x="13" y="87"/>
                  </a:lnTo>
                  <a:lnTo>
                    <a:pt x="8" y="81"/>
                  </a:lnTo>
                  <a:lnTo>
                    <a:pt x="3" y="73"/>
                  </a:lnTo>
                  <a:lnTo>
                    <a:pt x="0" y="63"/>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35" name="Google Shape;135;p47"/>
            <p:cNvSpPr/>
            <p:nvPr/>
          </p:nvSpPr>
          <p:spPr>
            <a:xfrm>
              <a:off x="683" y="3679"/>
              <a:ext cx="128" cy="188"/>
            </a:xfrm>
            <a:custGeom>
              <a:rect b="b" l="l" r="r" t="t"/>
              <a:pathLst>
                <a:path extrusionOk="0" h="561" w="385">
                  <a:moveTo>
                    <a:pt x="259" y="4"/>
                  </a:moveTo>
                  <a:lnTo>
                    <a:pt x="250" y="2"/>
                  </a:lnTo>
                  <a:lnTo>
                    <a:pt x="239" y="1"/>
                  </a:lnTo>
                  <a:lnTo>
                    <a:pt x="228" y="0"/>
                  </a:lnTo>
                  <a:lnTo>
                    <a:pt x="215" y="0"/>
                  </a:lnTo>
                  <a:lnTo>
                    <a:pt x="205" y="1"/>
                  </a:lnTo>
                  <a:lnTo>
                    <a:pt x="197" y="4"/>
                  </a:lnTo>
                  <a:lnTo>
                    <a:pt x="192" y="7"/>
                  </a:lnTo>
                  <a:lnTo>
                    <a:pt x="193" y="14"/>
                  </a:lnTo>
                  <a:lnTo>
                    <a:pt x="185" y="16"/>
                  </a:lnTo>
                  <a:lnTo>
                    <a:pt x="173" y="19"/>
                  </a:lnTo>
                  <a:lnTo>
                    <a:pt x="161" y="24"/>
                  </a:lnTo>
                  <a:lnTo>
                    <a:pt x="149" y="30"/>
                  </a:lnTo>
                  <a:lnTo>
                    <a:pt x="138" y="38"/>
                  </a:lnTo>
                  <a:lnTo>
                    <a:pt x="132" y="47"/>
                  </a:lnTo>
                  <a:lnTo>
                    <a:pt x="130" y="57"/>
                  </a:lnTo>
                  <a:lnTo>
                    <a:pt x="134" y="68"/>
                  </a:lnTo>
                  <a:lnTo>
                    <a:pt x="128" y="72"/>
                  </a:lnTo>
                  <a:lnTo>
                    <a:pt x="120" y="77"/>
                  </a:lnTo>
                  <a:lnTo>
                    <a:pt x="114" y="83"/>
                  </a:lnTo>
                  <a:lnTo>
                    <a:pt x="108" y="91"/>
                  </a:lnTo>
                  <a:lnTo>
                    <a:pt x="104" y="97"/>
                  </a:lnTo>
                  <a:lnTo>
                    <a:pt x="103" y="105"/>
                  </a:lnTo>
                  <a:lnTo>
                    <a:pt x="105" y="111"/>
                  </a:lnTo>
                  <a:lnTo>
                    <a:pt x="111" y="117"/>
                  </a:lnTo>
                  <a:lnTo>
                    <a:pt x="106" y="122"/>
                  </a:lnTo>
                  <a:lnTo>
                    <a:pt x="99" y="130"/>
                  </a:lnTo>
                  <a:lnTo>
                    <a:pt x="93" y="137"/>
                  </a:lnTo>
                  <a:lnTo>
                    <a:pt x="86" y="145"/>
                  </a:lnTo>
                  <a:lnTo>
                    <a:pt x="81" y="155"/>
                  </a:lnTo>
                  <a:lnTo>
                    <a:pt x="80" y="164"/>
                  </a:lnTo>
                  <a:lnTo>
                    <a:pt x="81" y="173"/>
                  </a:lnTo>
                  <a:lnTo>
                    <a:pt x="87" y="181"/>
                  </a:lnTo>
                  <a:lnTo>
                    <a:pt x="81" y="199"/>
                  </a:lnTo>
                  <a:lnTo>
                    <a:pt x="72" y="223"/>
                  </a:lnTo>
                  <a:lnTo>
                    <a:pt x="67" y="246"/>
                  </a:lnTo>
                  <a:lnTo>
                    <a:pt x="72" y="265"/>
                  </a:lnTo>
                  <a:lnTo>
                    <a:pt x="61" y="280"/>
                  </a:lnTo>
                  <a:lnTo>
                    <a:pt x="43" y="307"/>
                  </a:lnTo>
                  <a:lnTo>
                    <a:pt x="24" y="343"/>
                  </a:lnTo>
                  <a:lnTo>
                    <a:pt x="8" y="384"/>
                  </a:lnTo>
                  <a:lnTo>
                    <a:pt x="0" y="428"/>
                  </a:lnTo>
                  <a:lnTo>
                    <a:pt x="7" y="471"/>
                  </a:lnTo>
                  <a:lnTo>
                    <a:pt x="32" y="509"/>
                  </a:lnTo>
                  <a:lnTo>
                    <a:pt x="80" y="541"/>
                  </a:lnTo>
                  <a:lnTo>
                    <a:pt x="109" y="552"/>
                  </a:lnTo>
                  <a:lnTo>
                    <a:pt x="137" y="558"/>
                  </a:lnTo>
                  <a:lnTo>
                    <a:pt x="161" y="561"/>
                  </a:lnTo>
                  <a:lnTo>
                    <a:pt x="182" y="559"/>
                  </a:lnTo>
                  <a:lnTo>
                    <a:pt x="201" y="557"/>
                  </a:lnTo>
                  <a:lnTo>
                    <a:pt x="219" y="551"/>
                  </a:lnTo>
                  <a:lnTo>
                    <a:pt x="234" y="542"/>
                  </a:lnTo>
                  <a:lnTo>
                    <a:pt x="246" y="533"/>
                  </a:lnTo>
                  <a:lnTo>
                    <a:pt x="258" y="522"/>
                  </a:lnTo>
                  <a:lnTo>
                    <a:pt x="267" y="510"/>
                  </a:lnTo>
                  <a:lnTo>
                    <a:pt x="274" y="498"/>
                  </a:lnTo>
                  <a:lnTo>
                    <a:pt x="281" y="485"/>
                  </a:lnTo>
                  <a:lnTo>
                    <a:pt x="286" y="474"/>
                  </a:lnTo>
                  <a:lnTo>
                    <a:pt x="288" y="464"/>
                  </a:lnTo>
                  <a:lnTo>
                    <a:pt x="291" y="454"/>
                  </a:lnTo>
                  <a:lnTo>
                    <a:pt x="292" y="446"/>
                  </a:lnTo>
                  <a:lnTo>
                    <a:pt x="294" y="431"/>
                  </a:lnTo>
                  <a:lnTo>
                    <a:pt x="297" y="415"/>
                  </a:lnTo>
                  <a:lnTo>
                    <a:pt x="301" y="397"/>
                  </a:lnTo>
                  <a:lnTo>
                    <a:pt x="307" y="378"/>
                  </a:lnTo>
                  <a:lnTo>
                    <a:pt x="313" y="359"/>
                  </a:lnTo>
                  <a:lnTo>
                    <a:pt x="320" y="341"/>
                  </a:lnTo>
                  <a:lnTo>
                    <a:pt x="328" y="325"/>
                  </a:lnTo>
                  <a:lnTo>
                    <a:pt x="337" y="311"/>
                  </a:lnTo>
                  <a:lnTo>
                    <a:pt x="352" y="286"/>
                  </a:lnTo>
                  <a:lnTo>
                    <a:pt x="369" y="249"/>
                  </a:lnTo>
                  <a:lnTo>
                    <a:pt x="380" y="204"/>
                  </a:lnTo>
                  <a:lnTo>
                    <a:pt x="385" y="156"/>
                  </a:lnTo>
                  <a:lnTo>
                    <a:pt x="380" y="108"/>
                  </a:lnTo>
                  <a:lnTo>
                    <a:pt x="359" y="64"/>
                  </a:lnTo>
                  <a:lnTo>
                    <a:pt x="320" y="29"/>
                  </a:lnTo>
                  <a:lnTo>
                    <a:pt x="259" y="4"/>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36" name="Google Shape;136;p47"/>
            <p:cNvSpPr/>
            <p:nvPr/>
          </p:nvSpPr>
          <p:spPr>
            <a:xfrm>
              <a:off x="727" y="3650"/>
              <a:ext cx="202" cy="96"/>
            </a:xfrm>
            <a:custGeom>
              <a:rect b="b" l="l" r="r" t="t"/>
              <a:pathLst>
                <a:path extrusionOk="0" h="289" w="602">
                  <a:moveTo>
                    <a:pt x="568" y="72"/>
                  </a:moveTo>
                  <a:lnTo>
                    <a:pt x="564" y="70"/>
                  </a:lnTo>
                  <a:lnTo>
                    <a:pt x="558" y="66"/>
                  </a:lnTo>
                  <a:lnTo>
                    <a:pt x="549" y="63"/>
                  </a:lnTo>
                  <a:lnTo>
                    <a:pt x="540" y="61"/>
                  </a:lnTo>
                  <a:lnTo>
                    <a:pt x="530" y="58"/>
                  </a:lnTo>
                  <a:lnTo>
                    <a:pt x="521" y="57"/>
                  </a:lnTo>
                  <a:lnTo>
                    <a:pt x="512" y="56"/>
                  </a:lnTo>
                  <a:lnTo>
                    <a:pt x="505" y="54"/>
                  </a:lnTo>
                  <a:lnTo>
                    <a:pt x="497" y="54"/>
                  </a:lnTo>
                  <a:lnTo>
                    <a:pt x="487" y="53"/>
                  </a:lnTo>
                  <a:lnTo>
                    <a:pt x="478" y="52"/>
                  </a:lnTo>
                  <a:lnTo>
                    <a:pt x="468" y="49"/>
                  </a:lnTo>
                  <a:lnTo>
                    <a:pt x="458" y="49"/>
                  </a:lnTo>
                  <a:lnTo>
                    <a:pt x="448" y="48"/>
                  </a:lnTo>
                  <a:lnTo>
                    <a:pt x="440" y="49"/>
                  </a:lnTo>
                  <a:lnTo>
                    <a:pt x="434" y="52"/>
                  </a:lnTo>
                  <a:lnTo>
                    <a:pt x="419" y="48"/>
                  </a:lnTo>
                  <a:lnTo>
                    <a:pt x="405" y="43"/>
                  </a:lnTo>
                  <a:lnTo>
                    <a:pt x="390" y="39"/>
                  </a:lnTo>
                  <a:lnTo>
                    <a:pt x="376" y="34"/>
                  </a:lnTo>
                  <a:lnTo>
                    <a:pt x="363" y="32"/>
                  </a:lnTo>
                  <a:lnTo>
                    <a:pt x="352" y="29"/>
                  </a:lnTo>
                  <a:lnTo>
                    <a:pt x="342" y="29"/>
                  </a:lnTo>
                  <a:lnTo>
                    <a:pt x="333" y="32"/>
                  </a:lnTo>
                  <a:lnTo>
                    <a:pt x="328" y="24"/>
                  </a:lnTo>
                  <a:lnTo>
                    <a:pt x="322" y="13"/>
                  </a:lnTo>
                  <a:lnTo>
                    <a:pt x="314" y="5"/>
                  </a:lnTo>
                  <a:lnTo>
                    <a:pt x="303" y="3"/>
                  </a:lnTo>
                  <a:lnTo>
                    <a:pt x="298" y="4"/>
                  </a:lnTo>
                  <a:lnTo>
                    <a:pt x="291" y="5"/>
                  </a:lnTo>
                  <a:lnTo>
                    <a:pt x="286" y="7"/>
                  </a:lnTo>
                  <a:lnTo>
                    <a:pt x="280" y="8"/>
                  </a:lnTo>
                  <a:lnTo>
                    <a:pt x="274" y="9"/>
                  </a:lnTo>
                  <a:lnTo>
                    <a:pt x="269" y="10"/>
                  </a:lnTo>
                  <a:lnTo>
                    <a:pt x="261" y="12"/>
                  </a:lnTo>
                  <a:lnTo>
                    <a:pt x="255" y="12"/>
                  </a:lnTo>
                  <a:lnTo>
                    <a:pt x="247" y="12"/>
                  </a:lnTo>
                  <a:lnTo>
                    <a:pt x="241" y="13"/>
                  </a:lnTo>
                  <a:lnTo>
                    <a:pt x="233" y="13"/>
                  </a:lnTo>
                  <a:lnTo>
                    <a:pt x="227" y="13"/>
                  </a:lnTo>
                  <a:lnTo>
                    <a:pt x="221" y="13"/>
                  </a:lnTo>
                  <a:lnTo>
                    <a:pt x="214" y="13"/>
                  </a:lnTo>
                  <a:lnTo>
                    <a:pt x="208" y="12"/>
                  </a:lnTo>
                  <a:lnTo>
                    <a:pt x="203" y="9"/>
                  </a:lnTo>
                  <a:lnTo>
                    <a:pt x="197" y="7"/>
                  </a:lnTo>
                  <a:lnTo>
                    <a:pt x="188" y="5"/>
                  </a:lnTo>
                  <a:lnTo>
                    <a:pt x="178" y="3"/>
                  </a:lnTo>
                  <a:lnTo>
                    <a:pt x="166" y="0"/>
                  </a:lnTo>
                  <a:lnTo>
                    <a:pt x="154" y="0"/>
                  </a:lnTo>
                  <a:lnTo>
                    <a:pt x="142" y="0"/>
                  </a:lnTo>
                  <a:lnTo>
                    <a:pt x="134" y="2"/>
                  </a:lnTo>
                  <a:lnTo>
                    <a:pt x="125" y="4"/>
                  </a:lnTo>
                  <a:lnTo>
                    <a:pt x="119" y="8"/>
                  </a:lnTo>
                  <a:lnTo>
                    <a:pt x="112" y="13"/>
                  </a:lnTo>
                  <a:lnTo>
                    <a:pt x="107" y="18"/>
                  </a:lnTo>
                  <a:lnTo>
                    <a:pt x="102" y="24"/>
                  </a:lnTo>
                  <a:lnTo>
                    <a:pt x="97" y="29"/>
                  </a:lnTo>
                  <a:lnTo>
                    <a:pt x="92" y="33"/>
                  </a:lnTo>
                  <a:lnTo>
                    <a:pt x="88" y="38"/>
                  </a:lnTo>
                  <a:lnTo>
                    <a:pt x="83" y="41"/>
                  </a:lnTo>
                  <a:lnTo>
                    <a:pt x="78" y="42"/>
                  </a:lnTo>
                  <a:lnTo>
                    <a:pt x="72" y="43"/>
                  </a:lnTo>
                  <a:lnTo>
                    <a:pt x="67" y="43"/>
                  </a:lnTo>
                  <a:lnTo>
                    <a:pt x="60" y="43"/>
                  </a:lnTo>
                  <a:lnTo>
                    <a:pt x="54" y="44"/>
                  </a:lnTo>
                  <a:lnTo>
                    <a:pt x="49" y="46"/>
                  </a:lnTo>
                  <a:lnTo>
                    <a:pt x="44" y="47"/>
                  </a:lnTo>
                  <a:lnTo>
                    <a:pt x="40" y="49"/>
                  </a:lnTo>
                  <a:lnTo>
                    <a:pt x="34" y="54"/>
                  </a:lnTo>
                  <a:lnTo>
                    <a:pt x="33" y="60"/>
                  </a:lnTo>
                  <a:lnTo>
                    <a:pt x="35" y="63"/>
                  </a:lnTo>
                  <a:lnTo>
                    <a:pt x="40" y="65"/>
                  </a:lnTo>
                  <a:lnTo>
                    <a:pt x="31" y="70"/>
                  </a:lnTo>
                  <a:lnTo>
                    <a:pt x="24" y="75"/>
                  </a:lnTo>
                  <a:lnTo>
                    <a:pt x="19" y="82"/>
                  </a:lnTo>
                  <a:lnTo>
                    <a:pt x="15" y="90"/>
                  </a:lnTo>
                  <a:lnTo>
                    <a:pt x="14" y="96"/>
                  </a:lnTo>
                  <a:lnTo>
                    <a:pt x="15" y="99"/>
                  </a:lnTo>
                  <a:lnTo>
                    <a:pt x="19" y="99"/>
                  </a:lnTo>
                  <a:lnTo>
                    <a:pt x="24" y="99"/>
                  </a:lnTo>
                  <a:lnTo>
                    <a:pt x="16" y="102"/>
                  </a:lnTo>
                  <a:lnTo>
                    <a:pt x="10" y="107"/>
                  </a:lnTo>
                  <a:lnTo>
                    <a:pt x="5" y="112"/>
                  </a:lnTo>
                  <a:lnTo>
                    <a:pt x="2" y="116"/>
                  </a:lnTo>
                  <a:lnTo>
                    <a:pt x="2" y="120"/>
                  </a:lnTo>
                  <a:lnTo>
                    <a:pt x="4" y="125"/>
                  </a:lnTo>
                  <a:lnTo>
                    <a:pt x="9" y="129"/>
                  </a:lnTo>
                  <a:lnTo>
                    <a:pt x="16" y="131"/>
                  </a:lnTo>
                  <a:lnTo>
                    <a:pt x="7" y="143"/>
                  </a:lnTo>
                  <a:lnTo>
                    <a:pt x="1" y="154"/>
                  </a:lnTo>
                  <a:lnTo>
                    <a:pt x="0" y="165"/>
                  </a:lnTo>
                  <a:lnTo>
                    <a:pt x="11" y="178"/>
                  </a:lnTo>
                  <a:lnTo>
                    <a:pt x="6" y="194"/>
                  </a:lnTo>
                  <a:lnTo>
                    <a:pt x="7" y="211"/>
                  </a:lnTo>
                  <a:lnTo>
                    <a:pt x="11" y="225"/>
                  </a:lnTo>
                  <a:lnTo>
                    <a:pt x="19" y="237"/>
                  </a:lnTo>
                  <a:lnTo>
                    <a:pt x="23" y="244"/>
                  </a:lnTo>
                  <a:lnTo>
                    <a:pt x="28" y="252"/>
                  </a:lnTo>
                  <a:lnTo>
                    <a:pt x="34" y="261"/>
                  </a:lnTo>
                  <a:lnTo>
                    <a:pt x="43" y="270"/>
                  </a:lnTo>
                  <a:lnTo>
                    <a:pt x="52" y="279"/>
                  </a:lnTo>
                  <a:lnTo>
                    <a:pt x="63" y="285"/>
                  </a:lnTo>
                  <a:lnTo>
                    <a:pt x="77" y="289"/>
                  </a:lnTo>
                  <a:lnTo>
                    <a:pt x="92" y="289"/>
                  </a:lnTo>
                  <a:lnTo>
                    <a:pt x="107" y="284"/>
                  </a:lnTo>
                  <a:lnTo>
                    <a:pt x="119" y="278"/>
                  </a:lnTo>
                  <a:lnTo>
                    <a:pt x="129" y="269"/>
                  </a:lnTo>
                  <a:lnTo>
                    <a:pt x="137" y="260"/>
                  </a:lnTo>
                  <a:lnTo>
                    <a:pt x="144" y="252"/>
                  </a:lnTo>
                  <a:lnTo>
                    <a:pt x="151" y="245"/>
                  </a:lnTo>
                  <a:lnTo>
                    <a:pt x="158" y="241"/>
                  </a:lnTo>
                  <a:lnTo>
                    <a:pt x="164" y="241"/>
                  </a:lnTo>
                  <a:lnTo>
                    <a:pt x="172" y="244"/>
                  </a:lnTo>
                  <a:lnTo>
                    <a:pt x="178" y="247"/>
                  </a:lnTo>
                  <a:lnTo>
                    <a:pt x="184" y="252"/>
                  </a:lnTo>
                  <a:lnTo>
                    <a:pt x="190" y="257"/>
                  </a:lnTo>
                  <a:lnTo>
                    <a:pt x="198" y="262"/>
                  </a:lnTo>
                  <a:lnTo>
                    <a:pt x="206" y="266"/>
                  </a:lnTo>
                  <a:lnTo>
                    <a:pt x="216" y="267"/>
                  </a:lnTo>
                  <a:lnTo>
                    <a:pt x="227" y="267"/>
                  </a:lnTo>
                  <a:lnTo>
                    <a:pt x="237" y="265"/>
                  </a:lnTo>
                  <a:lnTo>
                    <a:pt x="247" y="260"/>
                  </a:lnTo>
                  <a:lnTo>
                    <a:pt x="255" y="254"/>
                  </a:lnTo>
                  <a:lnTo>
                    <a:pt x="264" y="246"/>
                  </a:lnTo>
                  <a:lnTo>
                    <a:pt x="272" y="238"/>
                  </a:lnTo>
                  <a:lnTo>
                    <a:pt x="283" y="231"/>
                  </a:lnTo>
                  <a:lnTo>
                    <a:pt x="295" y="225"/>
                  </a:lnTo>
                  <a:lnTo>
                    <a:pt x="309" y="220"/>
                  </a:lnTo>
                  <a:lnTo>
                    <a:pt x="314" y="218"/>
                  </a:lnTo>
                  <a:lnTo>
                    <a:pt x="319" y="217"/>
                  </a:lnTo>
                  <a:lnTo>
                    <a:pt x="324" y="217"/>
                  </a:lnTo>
                  <a:lnTo>
                    <a:pt x="329" y="216"/>
                  </a:lnTo>
                  <a:lnTo>
                    <a:pt x="330" y="216"/>
                  </a:lnTo>
                  <a:lnTo>
                    <a:pt x="332" y="216"/>
                  </a:lnTo>
                  <a:lnTo>
                    <a:pt x="332" y="216"/>
                  </a:lnTo>
                  <a:lnTo>
                    <a:pt x="333" y="216"/>
                  </a:lnTo>
                  <a:lnTo>
                    <a:pt x="336" y="216"/>
                  </a:lnTo>
                  <a:lnTo>
                    <a:pt x="339" y="216"/>
                  </a:lnTo>
                  <a:lnTo>
                    <a:pt x="342" y="216"/>
                  </a:lnTo>
                  <a:lnTo>
                    <a:pt x="344" y="215"/>
                  </a:lnTo>
                  <a:lnTo>
                    <a:pt x="351" y="215"/>
                  </a:lnTo>
                  <a:lnTo>
                    <a:pt x="357" y="213"/>
                  </a:lnTo>
                  <a:lnTo>
                    <a:pt x="363" y="213"/>
                  </a:lnTo>
                  <a:lnTo>
                    <a:pt x="370" y="213"/>
                  </a:lnTo>
                  <a:lnTo>
                    <a:pt x="372" y="213"/>
                  </a:lnTo>
                  <a:lnTo>
                    <a:pt x="376" y="213"/>
                  </a:lnTo>
                  <a:lnTo>
                    <a:pt x="380" y="213"/>
                  </a:lnTo>
                  <a:lnTo>
                    <a:pt x="382" y="212"/>
                  </a:lnTo>
                  <a:lnTo>
                    <a:pt x="389" y="212"/>
                  </a:lnTo>
                  <a:lnTo>
                    <a:pt x="395" y="212"/>
                  </a:lnTo>
                  <a:lnTo>
                    <a:pt x="400" y="212"/>
                  </a:lnTo>
                  <a:lnTo>
                    <a:pt x="406" y="211"/>
                  </a:lnTo>
                  <a:lnTo>
                    <a:pt x="410" y="211"/>
                  </a:lnTo>
                  <a:lnTo>
                    <a:pt x="414" y="211"/>
                  </a:lnTo>
                  <a:lnTo>
                    <a:pt x="416" y="211"/>
                  </a:lnTo>
                  <a:lnTo>
                    <a:pt x="420" y="210"/>
                  </a:lnTo>
                  <a:lnTo>
                    <a:pt x="426" y="210"/>
                  </a:lnTo>
                  <a:lnTo>
                    <a:pt x="433" y="208"/>
                  </a:lnTo>
                  <a:lnTo>
                    <a:pt x="439" y="208"/>
                  </a:lnTo>
                  <a:lnTo>
                    <a:pt x="445" y="208"/>
                  </a:lnTo>
                  <a:lnTo>
                    <a:pt x="449" y="207"/>
                  </a:lnTo>
                  <a:lnTo>
                    <a:pt x="453" y="207"/>
                  </a:lnTo>
                  <a:lnTo>
                    <a:pt x="457" y="207"/>
                  </a:lnTo>
                  <a:lnTo>
                    <a:pt x="460" y="207"/>
                  </a:lnTo>
                  <a:lnTo>
                    <a:pt x="460" y="207"/>
                  </a:lnTo>
                  <a:lnTo>
                    <a:pt x="460" y="206"/>
                  </a:lnTo>
                  <a:lnTo>
                    <a:pt x="460" y="206"/>
                  </a:lnTo>
                  <a:lnTo>
                    <a:pt x="460" y="206"/>
                  </a:lnTo>
                  <a:lnTo>
                    <a:pt x="467" y="206"/>
                  </a:lnTo>
                  <a:lnTo>
                    <a:pt x="473" y="204"/>
                  </a:lnTo>
                  <a:lnTo>
                    <a:pt x="478" y="203"/>
                  </a:lnTo>
                  <a:lnTo>
                    <a:pt x="484" y="202"/>
                  </a:lnTo>
                  <a:lnTo>
                    <a:pt x="489" y="201"/>
                  </a:lnTo>
                  <a:lnTo>
                    <a:pt x="494" y="199"/>
                  </a:lnTo>
                  <a:lnTo>
                    <a:pt x="500" y="199"/>
                  </a:lnTo>
                  <a:lnTo>
                    <a:pt x="505" y="198"/>
                  </a:lnTo>
                  <a:lnTo>
                    <a:pt x="511" y="197"/>
                  </a:lnTo>
                  <a:lnTo>
                    <a:pt x="517" y="194"/>
                  </a:lnTo>
                  <a:lnTo>
                    <a:pt x="524" y="193"/>
                  </a:lnTo>
                  <a:lnTo>
                    <a:pt x="530" y="192"/>
                  </a:lnTo>
                  <a:lnTo>
                    <a:pt x="532" y="191"/>
                  </a:lnTo>
                  <a:lnTo>
                    <a:pt x="536" y="189"/>
                  </a:lnTo>
                  <a:lnTo>
                    <a:pt x="539" y="189"/>
                  </a:lnTo>
                  <a:lnTo>
                    <a:pt x="542" y="188"/>
                  </a:lnTo>
                  <a:lnTo>
                    <a:pt x="549" y="186"/>
                  </a:lnTo>
                  <a:lnTo>
                    <a:pt x="555" y="183"/>
                  </a:lnTo>
                  <a:lnTo>
                    <a:pt x="560" y="182"/>
                  </a:lnTo>
                  <a:lnTo>
                    <a:pt x="566" y="179"/>
                  </a:lnTo>
                  <a:lnTo>
                    <a:pt x="568" y="178"/>
                  </a:lnTo>
                  <a:lnTo>
                    <a:pt x="570" y="178"/>
                  </a:lnTo>
                  <a:lnTo>
                    <a:pt x="571" y="178"/>
                  </a:lnTo>
                  <a:lnTo>
                    <a:pt x="573" y="177"/>
                  </a:lnTo>
                  <a:lnTo>
                    <a:pt x="578" y="175"/>
                  </a:lnTo>
                  <a:lnTo>
                    <a:pt x="583" y="173"/>
                  </a:lnTo>
                  <a:lnTo>
                    <a:pt x="587" y="172"/>
                  </a:lnTo>
                  <a:lnTo>
                    <a:pt x="589" y="172"/>
                  </a:lnTo>
                  <a:lnTo>
                    <a:pt x="589" y="172"/>
                  </a:lnTo>
                  <a:lnTo>
                    <a:pt x="589" y="172"/>
                  </a:lnTo>
                  <a:lnTo>
                    <a:pt x="589" y="172"/>
                  </a:lnTo>
                  <a:lnTo>
                    <a:pt x="589" y="172"/>
                  </a:lnTo>
                  <a:lnTo>
                    <a:pt x="597" y="169"/>
                  </a:lnTo>
                  <a:lnTo>
                    <a:pt x="600" y="165"/>
                  </a:lnTo>
                  <a:lnTo>
                    <a:pt x="602" y="159"/>
                  </a:lnTo>
                  <a:lnTo>
                    <a:pt x="602" y="145"/>
                  </a:lnTo>
                  <a:lnTo>
                    <a:pt x="599" y="126"/>
                  </a:lnTo>
                  <a:lnTo>
                    <a:pt x="593" y="107"/>
                  </a:lnTo>
                  <a:lnTo>
                    <a:pt x="583" y="90"/>
                  </a:lnTo>
                  <a:lnTo>
                    <a:pt x="568" y="72"/>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37" name="Google Shape;137;p47"/>
            <p:cNvSpPr/>
            <p:nvPr/>
          </p:nvSpPr>
          <p:spPr>
            <a:xfrm>
              <a:off x="917" y="3711"/>
              <a:ext cx="6" cy="10"/>
            </a:xfrm>
            <a:custGeom>
              <a:rect b="b" l="l" r="r" t="t"/>
              <a:pathLst>
                <a:path extrusionOk="0" h="34" w="16">
                  <a:moveTo>
                    <a:pt x="0" y="5"/>
                  </a:moveTo>
                  <a:lnTo>
                    <a:pt x="2" y="11"/>
                  </a:lnTo>
                  <a:lnTo>
                    <a:pt x="5" y="19"/>
                  </a:lnTo>
                  <a:lnTo>
                    <a:pt x="6" y="26"/>
                  </a:lnTo>
                  <a:lnTo>
                    <a:pt x="6" y="34"/>
                  </a:lnTo>
                  <a:lnTo>
                    <a:pt x="10" y="26"/>
                  </a:lnTo>
                  <a:lnTo>
                    <a:pt x="14" y="17"/>
                  </a:lnTo>
                  <a:lnTo>
                    <a:pt x="15" y="9"/>
                  </a:lnTo>
                  <a:lnTo>
                    <a:pt x="16" y="0"/>
                  </a:lnTo>
                  <a:lnTo>
                    <a:pt x="16" y="0"/>
                  </a:lnTo>
                  <a:lnTo>
                    <a:pt x="16" y="0"/>
                  </a:lnTo>
                  <a:lnTo>
                    <a:pt x="16" y="0"/>
                  </a:lnTo>
                  <a:lnTo>
                    <a:pt x="16" y="0"/>
                  </a:lnTo>
                  <a:lnTo>
                    <a:pt x="14" y="0"/>
                  </a:lnTo>
                  <a:lnTo>
                    <a:pt x="10" y="1"/>
                  </a:lnTo>
                  <a:lnTo>
                    <a:pt x="5" y="3"/>
                  </a:lnTo>
                  <a:lnTo>
                    <a:pt x="0" y="5"/>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38" name="Google Shape;138;p47"/>
            <p:cNvSpPr/>
            <p:nvPr/>
          </p:nvSpPr>
          <p:spPr>
            <a:xfrm>
              <a:off x="880" y="3721"/>
              <a:ext cx="7" cy="18"/>
            </a:xfrm>
            <a:custGeom>
              <a:rect b="b" l="l" r="r" t="t"/>
              <a:pathLst>
                <a:path extrusionOk="0" h="53" w="24">
                  <a:moveTo>
                    <a:pt x="0" y="5"/>
                  </a:moveTo>
                  <a:lnTo>
                    <a:pt x="3" y="16"/>
                  </a:lnTo>
                  <a:lnTo>
                    <a:pt x="5" y="28"/>
                  </a:lnTo>
                  <a:lnTo>
                    <a:pt x="7" y="40"/>
                  </a:lnTo>
                  <a:lnTo>
                    <a:pt x="7" y="53"/>
                  </a:lnTo>
                  <a:lnTo>
                    <a:pt x="16" y="40"/>
                  </a:lnTo>
                  <a:lnTo>
                    <a:pt x="21" y="26"/>
                  </a:lnTo>
                  <a:lnTo>
                    <a:pt x="24" y="13"/>
                  </a:lnTo>
                  <a:lnTo>
                    <a:pt x="24" y="1"/>
                  </a:lnTo>
                  <a:lnTo>
                    <a:pt x="24" y="1"/>
                  </a:lnTo>
                  <a:lnTo>
                    <a:pt x="24" y="1"/>
                  </a:lnTo>
                  <a:lnTo>
                    <a:pt x="24" y="1"/>
                  </a:lnTo>
                  <a:lnTo>
                    <a:pt x="24" y="0"/>
                  </a:lnTo>
                  <a:lnTo>
                    <a:pt x="18" y="1"/>
                  </a:lnTo>
                  <a:lnTo>
                    <a:pt x="13" y="2"/>
                  </a:lnTo>
                  <a:lnTo>
                    <a:pt x="7" y="4"/>
                  </a:lnTo>
                  <a:lnTo>
                    <a:pt x="0" y="4"/>
                  </a:lnTo>
                  <a:lnTo>
                    <a:pt x="0" y="4"/>
                  </a:lnTo>
                  <a:lnTo>
                    <a:pt x="0" y="4"/>
                  </a:lnTo>
                  <a:lnTo>
                    <a:pt x="0" y="5"/>
                  </a:lnTo>
                  <a:lnTo>
                    <a:pt x="0" y="5"/>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39" name="Google Shape;139;p47"/>
            <p:cNvSpPr/>
            <p:nvPr/>
          </p:nvSpPr>
          <p:spPr>
            <a:xfrm>
              <a:off x="825" y="3725"/>
              <a:ext cx="9" cy="15"/>
            </a:xfrm>
            <a:custGeom>
              <a:rect b="b" l="l" r="r" t="t"/>
              <a:pathLst>
                <a:path extrusionOk="0" h="46" w="24">
                  <a:moveTo>
                    <a:pt x="0" y="4"/>
                  </a:moveTo>
                  <a:lnTo>
                    <a:pt x="1" y="15"/>
                  </a:lnTo>
                  <a:lnTo>
                    <a:pt x="3" y="25"/>
                  </a:lnTo>
                  <a:lnTo>
                    <a:pt x="3" y="36"/>
                  </a:lnTo>
                  <a:lnTo>
                    <a:pt x="0" y="46"/>
                  </a:lnTo>
                  <a:lnTo>
                    <a:pt x="9" y="36"/>
                  </a:lnTo>
                  <a:lnTo>
                    <a:pt x="16" y="24"/>
                  </a:lnTo>
                  <a:lnTo>
                    <a:pt x="21" y="10"/>
                  </a:lnTo>
                  <a:lnTo>
                    <a:pt x="24" y="0"/>
                  </a:lnTo>
                  <a:lnTo>
                    <a:pt x="23" y="0"/>
                  </a:lnTo>
                  <a:lnTo>
                    <a:pt x="23" y="0"/>
                  </a:lnTo>
                  <a:lnTo>
                    <a:pt x="21" y="0"/>
                  </a:lnTo>
                  <a:lnTo>
                    <a:pt x="20" y="0"/>
                  </a:lnTo>
                  <a:lnTo>
                    <a:pt x="15" y="1"/>
                  </a:lnTo>
                  <a:lnTo>
                    <a:pt x="10" y="1"/>
                  </a:lnTo>
                  <a:lnTo>
                    <a:pt x="5" y="2"/>
                  </a:lnTo>
                  <a:lnTo>
                    <a:pt x="0" y="4"/>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40" name="Google Shape;140;p47"/>
            <p:cNvSpPr/>
            <p:nvPr/>
          </p:nvSpPr>
          <p:spPr>
            <a:xfrm>
              <a:off x="842" y="3722"/>
              <a:ext cx="9" cy="16"/>
            </a:xfrm>
            <a:custGeom>
              <a:rect b="b" l="l" r="r" t="t"/>
              <a:pathLst>
                <a:path extrusionOk="0" h="52" w="26">
                  <a:moveTo>
                    <a:pt x="8" y="52"/>
                  </a:moveTo>
                  <a:lnTo>
                    <a:pt x="15" y="39"/>
                  </a:lnTo>
                  <a:lnTo>
                    <a:pt x="22" y="25"/>
                  </a:lnTo>
                  <a:lnTo>
                    <a:pt x="24" y="12"/>
                  </a:lnTo>
                  <a:lnTo>
                    <a:pt x="26" y="0"/>
                  </a:lnTo>
                  <a:lnTo>
                    <a:pt x="26" y="0"/>
                  </a:lnTo>
                  <a:lnTo>
                    <a:pt x="26" y="0"/>
                  </a:lnTo>
                  <a:lnTo>
                    <a:pt x="26" y="0"/>
                  </a:lnTo>
                  <a:lnTo>
                    <a:pt x="26" y="0"/>
                  </a:lnTo>
                  <a:lnTo>
                    <a:pt x="19" y="0"/>
                  </a:lnTo>
                  <a:lnTo>
                    <a:pt x="13" y="0"/>
                  </a:lnTo>
                  <a:lnTo>
                    <a:pt x="7" y="2"/>
                  </a:lnTo>
                  <a:lnTo>
                    <a:pt x="0" y="2"/>
                  </a:lnTo>
                  <a:lnTo>
                    <a:pt x="3" y="13"/>
                  </a:lnTo>
                  <a:lnTo>
                    <a:pt x="7" y="25"/>
                  </a:lnTo>
                  <a:lnTo>
                    <a:pt x="8" y="39"/>
                  </a:lnTo>
                  <a:lnTo>
                    <a:pt x="8" y="52"/>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41" name="Google Shape;141;p47"/>
            <p:cNvSpPr/>
            <p:nvPr/>
          </p:nvSpPr>
          <p:spPr>
            <a:xfrm>
              <a:off x="852" y="3720"/>
              <a:ext cx="9" cy="20"/>
            </a:xfrm>
            <a:custGeom>
              <a:rect b="b" l="l" r="r" t="t"/>
              <a:pathLst>
                <a:path extrusionOk="0" h="49" w="24">
                  <a:moveTo>
                    <a:pt x="7" y="49"/>
                  </a:moveTo>
                  <a:lnTo>
                    <a:pt x="14" y="38"/>
                  </a:lnTo>
                  <a:lnTo>
                    <a:pt x="20" y="24"/>
                  </a:lnTo>
                  <a:lnTo>
                    <a:pt x="23" y="10"/>
                  </a:lnTo>
                  <a:lnTo>
                    <a:pt x="24" y="0"/>
                  </a:lnTo>
                  <a:lnTo>
                    <a:pt x="18" y="1"/>
                  </a:lnTo>
                  <a:lnTo>
                    <a:pt x="13" y="1"/>
                  </a:lnTo>
                  <a:lnTo>
                    <a:pt x="7" y="1"/>
                  </a:lnTo>
                  <a:lnTo>
                    <a:pt x="0" y="1"/>
                  </a:lnTo>
                  <a:lnTo>
                    <a:pt x="3" y="12"/>
                  </a:lnTo>
                  <a:lnTo>
                    <a:pt x="5" y="25"/>
                  </a:lnTo>
                  <a:lnTo>
                    <a:pt x="7" y="38"/>
                  </a:lnTo>
                  <a:lnTo>
                    <a:pt x="7" y="49"/>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42" name="Google Shape;142;p47"/>
            <p:cNvSpPr/>
            <p:nvPr/>
          </p:nvSpPr>
          <p:spPr>
            <a:xfrm>
              <a:off x="865" y="3721"/>
              <a:ext cx="10" cy="20"/>
            </a:xfrm>
            <a:custGeom>
              <a:rect b="b" l="l" r="r" t="t"/>
              <a:pathLst>
                <a:path extrusionOk="0" h="52" w="25">
                  <a:moveTo>
                    <a:pt x="6" y="52"/>
                  </a:moveTo>
                  <a:lnTo>
                    <a:pt x="15" y="39"/>
                  </a:lnTo>
                  <a:lnTo>
                    <a:pt x="22" y="25"/>
                  </a:lnTo>
                  <a:lnTo>
                    <a:pt x="24" y="12"/>
                  </a:lnTo>
                  <a:lnTo>
                    <a:pt x="25" y="0"/>
                  </a:lnTo>
                  <a:lnTo>
                    <a:pt x="25" y="0"/>
                  </a:lnTo>
                  <a:lnTo>
                    <a:pt x="25" y="0"/>
                  </a:lnTo>
                  <a:lnTo>
                    <a:pt x="25" y="0"/>
                  </a:lnTo>
                  <a:lnTo>
                    <a:pt x="25" y="0"/>
                  </a:lnTo>
                  <a:lnTo>
                    <a:pt x="19" y="0"/>
                  </a:lnTo>
                  <a:lnTo>
                    <a:pt x="13" y="0"/>
                  </a:lnTo>
                  <a:lnTo>
                    <a:pt x="6" y="2"/>
                  </a:lnTo>
                  <a:lnTo>
                    <a:pt x="0" y="2"/>
                  </a:lnTo>
                  <a:lnTo>
                    <a:pt x="3" y="13"/>
                  </a:lnTo>
                  <a:lnTo>
                    <a:pt x="5" y="27"/>
                  </a:lnTo>
                  <a:lnTo>
                    <a:pt x="6" y="39"/>
                  </a:lnTo>
                  <a:lnTo>
                    <a:pt x="6" y="52"/>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43" name="Google Shape;143;p47"/>
            <p:cNvSpPr/>
            <p:nvPr/>
          </p:nvSpPr>
          <p:spPr>
            <a:xfrm>
              <a:off x="893" y="3715"/>
              <a:ext cx="9" cy="20"/>
            </a:xfrm>
            <a:custGeom>
              <a:rect b="b" l="l" r="r" t="t"/>
              <a:pathLst>
                <a:path extrusionOk="0" h="54" w="25">
                  <a:moveTo>
                    <a:pt x="6" y="54"/>
                  </a:moveTo>
                  <a:lnTo>
                    <a:pt x="15" y="43"/>
                  </a:lnTo>
                  <a:lnTo>
                    <a:pt x="21" y="28"/>
                  </a:lnTo>
                  <a:lnTo>
                    <a:pt x="24" y="14"/>
                  </a:lnTo>
                  <a:lnTo>
                    <a:pt x="25" y="4"/>
                  </a:lnTo>
                  <a:lnTo>
                    <a:pt x="25" y="2"/>
                  </a:lnTo>
                  <a:lnTo>
                    <a:pt x="25" y="1"/>
                  </a:lnTo>
                  <a:lnTo>
                    <a:pt x="25" y="1"/>
                  </a:lnTo>
                  <a:lnTo>
                    <a:pt x="25" y="0"/>
                  </a:lnTo>
                  <a:lnTo>
                    <a:pt x="19" y="1"/>
                  </a:lnTo>
                  <a:lnTo>
                    <a:pt x="12" y="2"/>
                  </a:lnTo>
                  <a:lnTo>
                    <a:pt x="6" y="5"/>
                  </a:lnTo>
                  <a:lnTo>
                    <a:pt x="0" y="6"/>
                  </a:lnTo>
                  <a:lnTo>
                    <a:pt x="2" y="18"/>
                  </a:lnTo>
                  <a:lnTo>
                    <a:pt x="6" y="30"/>
                  </a:lnTo>
                  <a:lnTo>
                    <a:pt x="7" y="43"/>
                  </a:lnTo>
                  <a:lnTo>
                    <a:pt x="6" y="54"/>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44" name="Google Shape;144;p47"/>
            <p:cNvSpPr/>
            <p:nvPr/>
          </p:nvSpPr>
          <p:spPr>
            <a:xfrm>
              <a:off x="909" y="3714"/>
              <a:ext cx="7" cy="19"/>
            </a:xfrm>
            <a:custGeom>
              <a:rect b="b" l="l" r="r" t="t"/>
              <a:pathLst>
                <a:path extrusionOk="0" h="57" w="24">
                  <a:moveTo>
                    <a:pt x="11" y="57"/>
                  </a:moveTo>
                  <a:lnTo>
                    <a:pt x="18" y="44"/>
                  </a:lnTo>
                  <a:lnTo>
                    <a:pt x="23" y="29"/>
                  </a:lnTo>
                  <a:lnTo>
                    <a:pt x="24" y="15"/>
                  </a:lnTo>
                  <a:lnTo>
                    <a:pt x="24" y="4"/>
                  </a:lnTo>
                  <a:lnTo>
                    <a:pt x="24" y="3"/>
                  </a:lnTo>
                  <a:lnTo>
                    <a:pt x="24" y="2"/>
                  </a:lnTo>
                  <a:lnTo>
                    <a:pt x="24" y="2"/>
                  </a:lnTo>
                  <a:lnTo>
                    <a:pt x="24" y="0"/>
                  </a:lnTo>
                  <a:lnTo>
                    <a:pt x="18" y="3"/>
                  </a:lnTo>
                  <a:lnTo>
                    <a:pt x="13" y="4"/>
                  </a:lnTo>
                  <a:lnTo>
                    <a:pt x="7" y="7"/>
                  </a:lnTo>
                  <a:lnTo>
                    <a:pt x="0" y="9"/>
                  </a:lnTo>
                  <a:lnTo>
                    <a:pt x="4" y="20"/>
                  </a:lnTo>
                  <a:lnTo>
                    <a:pt x="8" y="32"/>
                  </a:lnTo>
                  <a:lnTo>
                    <a:pt x="11" y="44"/>
                  </a:lnTo>
                  <a:lnTo>
                    <a:pt x="11" y="57"/>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45" name="Google Shape;145;p47"/>
            <p:cNvSpPr/>
            <p:nvPr/>
          </p:nvSpPr>
          <p:spPr>
            <a:xfrm>
              <a:off x="752" y="3729"/>
              <a:ext cx="151" cy="76"/>
            </a:xfrm>
            <a:custGeom>
              <a:rect b="b" l="l" r="r" t="t"/>
              <a:pathLst>
                <a:path extrusionOk="0" h="227" w="456">
                  <a:moveTo>
                    <a:pt x="422" y="183"/>
                  </a:moveTo>
                  <a:lnTo>
                    <a:pt x="416" y="182"/>
                  </a:lnTo>
                  <a:lnTo>
                    <a:pt x="410" y="180"/>
                  </a:lnTo>
                  <a:lnTo>
                    <a:pt x="403" y="180"/>
                  </a:lnTo>
                  <a:lnTo>
                    <a:pt x="397" y="179"/>
                  </a:lnTo>
                  <a:lnTo>
                    <a:pt x="392" y="178"/>
                  </a:lnTo>
                  <a:lnTo>
                    <a:pt x="386" y="177"/>
                  </a:lnTo>
                  <a:lnTo>
                    <a:pt x="381" y="175"/>
                  </a:lnTo>
                  <a:lnTo>
                    <a:pt x="374" y="174"/>
                  </a:lnTo>
                  <a:lnTo>
                    <a:pt x="368" y="172"/>
                  </a:lnTo>
                  <a:lnTo>
                    <a:pt x="362" y="170"/>
                  </a:lnTo>
                  <a:lnTo>
                    <a:pt x="354" y="168"/>
                  </a:lnTo>
                  <a:lnTo>
                    <a:pt x="348" y="167"/>
                  </a:lnTo>
                  <a:lnTo>
                    <a:pt x="343" y="165"/>
                  </a:lnTo>
                  <a:lnTo>
                    <a:pt x="338" y="164"/>
                  </a:lnTo>
                  <a:lnTo>
                    <a:pt x="333" y="163"/>
                  </a:lnTo>
                  <a:lnTo>
                    <a:pt x="328" y="162"/>
                  </a:lnTo>
                  <a:lnTo>
                    <a:pt x="325" y="160"/>
                  </a:lnTo>
                  <a:lnTo>
                    <a:pt x="323" y="159"/>
                  </a:lnTo>
                  <a:lnTo>
                    <a:pt x="319" y="159"/>
                  </a:lnTo>
                  <a:lnTo>
                    <a:pt x="316" y="158"/>
                  </a:lnTo>
                  <a:lnTo>
                    <a:pt x="313" y="157"/>
                  </a:lnTo>
                  <a:lnTo>
                    <a:pt x="310" y="155"/>
                  </a:lnTo>
                  <a:lnTo>
                    <a:pt x="306" y="154"/>
                  </a:lnTo>
                  <a:lnTo>
                    <a:pt x="302" y="153"/>
                  </a:lnTo>
                  <a:lnTo>
                    <a:pt x="300" y="151"/>
                  </a:lnTo>
                  <a:lnTo>
                    <a:pt x="297" y="149"/>
                  </a:lnTo>
                  <a:lnTo>
                    <a:pt x="295" y="148"/>
                  </a:lnTo>
                  <a:lnTo>
                    <a:pt x="292" y="146"/>
                  </a:lnTo>
                  <a:lnTo>
                    <a:pt x="287" y="144"/>
                  </a:lnTo>
                  <a:lnTo>
                    <a:pt x="282" y="140"/>
                  </a:lnTo>
                  <a:lnTo>
                    <a:pt x="277" y="138"/>
                  </a:lnTo>
                  <a:lnTo>
                    <a:pt x="272" y="135"/>
                  </a:lnTo>
                  <a:lnTo>
                    <a:pt x="270" y="133"/>
                  </a:lnTo>
                  <a:lnTo>
                    <a:pt x="266" y="130"/>
                  </a:lnTo>
                  <a:lnTo>
                    <a:pt x="262" y="129"/>
                  </a:lnTo>
                  <a:lnTo>
                    <a:pt x="260" y="126"/>
                  </a:lnTo>
                  <a:lnTo>
                    <a:pt x="254" y="124"/>
                  </a:lnTo>
                  <a:lnTo>
                    <a:pt x="251" y="120"/>
                  </a:lnTo>
                  <a:lnTo>
                    <a:pt x="247" y="116"/>
                  </a:lnTo>
                  <a:lnTo>
                    <a:pt x="242" y="114"/>
                  </a:lnTo>
                  <a:lnTo>
                    <a:pt x="239" y="111"/>
                  </a:lnTo>
                  <a:lnTo>
                    <a:pt x="236" y="109"/>
                  </a:lnTo>
                  <a:lnTo>
                    <a:pt x="232" y="107"/>
                  </a:lnTo>
                  <a:lnTo>
                    <a:pt x="229" y="105"/>
                  </a:lnTo>
                  <a:lnTo>
                    <a:pt x="225" y="102"/>
                  </a:lnTo>
                  <a:lnTo>
                    <a:pt x="222" y="100"/>
                  </a:lnTo>
                  <a:lnTo>
                    <a:pt x="218" y="97"/>
                  </a:lnTo>
                  <a:lnTo>
                    <a:pt x="214" y="95"/>
                  </a:lnTo>
                  <a:lnTo>
                    <a:pt x="213" y="93"/>
                  </a:lnTo>
                  <a:lnTo>
                    <a:pt x="212" y="93"/>
                  </a:lnTo>
                  <a:lnTo>
                    <a:pt x="210" y="93"/>
                  </a:lnTo>
                  <a:lnTo>
                    <a:pt x="209" y="92"/>
                  </a:lnTo>
                  <a:lnTo>
                    <a:pt x="205" y="91"/>
                  </a:lnTo>
                  <a:lnTo>
                    <a:pt x="203" y="90"/>
                  </a:lnTo>
                  <a:lnTo>
                    <a:pt x="199" y="87"/>
                  </a:lnTo>
                  <a:lnTo>
                    <a:pt x="196" y="86"/>
                  </a:lnTo>
                  <a:lnTo>
                    <a:pt x="193" y="83"/>
                  </a:lnTo>
                  <a:lnTo>
                    <a:pt x="189" y="81"/>
                  </a:lnTo>
                  <a:lnTo>
                    <a:pt x="184" y="78"/>
                  </a:lnTo>
                  <a:lnTo>
                    <a:pt x="180" y="76"/>
                  </a:lnTo>
                  <a:lnTo>
                    <a:pt x="167" y="65"/>
                  </a:lnTo>
                  <a:lnTo>
                    <a:pt x="155" y="53"/>
                  </a:lnTo>
                  <a:lnTo>
                    <a:pt x="143" y="42"/>
                  </a:lnTo>
                  <a:lnTo>
                    <a:pt x="133" y="30"/>
                  </a:lnTo>
                  <a:lnTo>
                    <a:pt x="123" y="22"/>
                  </a:lnTo>
                  <a:lnTo>
                    <a:pt x="116" y="13"/>
                  </a:lnTo>
                  <a:lnTo>
                    <a:pt x="108" y="7"/>
                  </a:lnTo>
                  <a:lnTo>
                    <a:pt x="103" y="4"/>
                  </a:lnTo>
                  <a:lnTo>
                    <a:pt x="93" y="1"/>
                  </a:lnTo>
                  <a:lnTo>
                    <a:pt x="82" y="0"/>
                  </a:lnTo>
                  <a:lnTo>
                    <a:pt x="69" y="0"/>
                  </a:lnTo>
                  <a:lnTo>
                    <a:pt x="56" y="3"/>
                  </a:lnTo>
                  <a:lnTo>
                    <a:pt x="44" y="7"/>
                  </a:lnTo>
                  <a:lnTo>
                    <a:pt x="32" y="13"/>
                  </a:lnTo>
                  <a:lnTo>
                    <a:pt x="21" y="22"/>
                  </a:lnTo>
                  <a:lnTo>
                    <a:pt x="11" y="34"/>
                  </a:lnTo>
                  <a:lnTo>
                    <a:pt x="5" y="49"/>
                  </a:lnTo>
                  <a:lnTo>
                    <a:pt x="1" y="65"/>
                  </a:lnTo>
                  <a:lnTo>
                    <a:pt x="0" y="81"/>
                  </a:lnTo>
                  <a:lnTo>
                    <a:pt x="3" y="96"/>
                  </a:lnTo>
                  <a:lnTo>
                    <a:pt x="8" y="110"/>
                  </a:lnTo>
                  <a:lnTo>
                    <a:pt x="16" y="122"/>
                  </a:lnTo>
                  <a:lnTo>
                    <a:pt x="27" y="134"/>
                  </a:lnTo>
                  <a:lnTo>
                    <a:pt x="40" y="141"/>
                  </a:lnTo>
                  <a:lnTo>
                    <a:pt x="54" y="146"/>
                  </a:lnTo>
                  <a:lnTo>
                    <a:pt x="68" y="151"/>
                  </a:lnTo>
                  <a:lnTo>
                    <a:pt x="80" y="155"/>
                  </a:lnTo>
                  <a:lnTo>
                    <a:pt x="93" y="158"/>
                  </a:lnTo>
                  <a:lnTo>
                    <a:pt x="103" y="160"/>
                  </a:lnTo>
                  <a:lnTo>
                    <a:pt x="113" y="162"/>
                  </a:lnTo>
                  <a:lnTo>
                    <a:pt x="122" y="163"/>
                  </a:lnTo>
                  <a:lnTo>
                    <a:pt x="130" y="163"/>
                  </a:lnTo>
                  <a:lnTo>
                    <a:pt x="137" y="163"/>
                  </a:lnTo>
                  <a:lnTo>
                    <a:pt x="147" y="164"/>
                  </a:lnTo>
                  <a:lnTo>
                    <a:pt x="160" y="165"/>
                  </a:lnTo>
                  <a:lnTo>
                    <a:pt x="171" y="167"/>
                  </a:lnTo>
                  <a:lnTo>
                    <a:pt x="184" y="169"/>
                  </a:lnTo>
                  <a:lnTo>
                    <a:pt x="196" y="172"/>
                  </a:lnTo>
                  <a:lnTo>
                    <a:pt x="209" y="175"/>
                  </a:lnTo>
                  <a:lnTo>
                    <a:pt x="219" y="180"/>
                  </a:lnTo>
                  <a:lnTo>
                    <a:pt x="228" y="184"/>
                  </a:lnTo>
                  <a:lnTo>
                    <a:pt x="236" y="187"/>
                  </a:lnTo>
                  <a:lnTo>
                    <a:pt x="243" y="188"/>
                  </a:lnTo>
                  <a:lnTo>
                    <a:pt x="249" y="189"/>
                  </a:lnTo>
                  <a:lnTo>
                    <a:pt x="257" y="189"/>
                  </a:lnTo>
                  <a:lnTo>
                    <a:pt x="263" y="189"/>
                  </a:lnTo>
                  <a:lnTo>
                    <a:pt x="271" y="192"/>
                  </a:lnTo>
                  <a:lnTo>
                    <a:pt x="280" y="194"/>
                  </a:lnTo>
                  <a:lnTo>
                    <a:pt x="290" y="198"/>
                  </a:lnTo>
                  <a:lnTo>
                    <a:pt x="300" y="204"/>
                  </a:lnTo>
                  <a:lnTo>
                    <a:pt x="313" y="209"/>
                  </a:lnTo>
                  <a:lnTo>
                    <a:pt x="325" y="216"/>
                  </a:lnTo>
                  <a:lnTo>
                    <a:pt x="339" y="221"/>
                  </a:lnTo>
                  <a:lnTo>
                    <a:pt x="353" y="225"/>
                  </a:lnTo>
                  <a:lnTo>
                    <a:pt x="368" y="227"/>
                  </a:lnTo>
                  <a:lnTo>
                    <a:pt x="384" y="227"/>
                  </a:lnTo>
                  <a:lnTo>
                    <a:pt x="400" y="225"/>
                  </a:lnTo>
                  <a:lnTo>
                    <a:pt x="412" y="221"/>
                  </a:lnTo>
                  <a:lnTo>
                    <a:pt x="424" y="216"/>
                  </a:lnTo>
                  <a:lnTo>
                    <a:pt x="434" y="211"/>
                  </a:lnTo>
                  <a:lnTo>
                    <a:pt x="441" y="204"/>
                  </a:lnTo>
                  <a:lnTo>
                    <a:pt x="448" y="198"/>
                  </a:lnTo>
                  <a:lnTo>
                    <a:pt x="453" y="193"/>
                  </a:lnTo>
                  <a:lnTo>
                    <a:pt x="456" y="188"/>
                  </a:lnTo>
                  <a:lnTo>
                    <a:pt x="449" y="188"/>
                  </a:lnTo>
                  <a:lnTo>
                    <a:pt x="441" y="187"/>
                  </a:lnTo>
                  <a:lnTo>
                    <a:pt x="432" y="184"/>
                  </a:lnTo>
                  <a:lnTo>
                    <a:pt x="422" y="183"/>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46" name="Google Shape;146;p47"/>
            <p:cNvSpPr/>
            <p:nvPr/>
          </p:nvSpPr>
          <p:spPr>
            <a:xfrm>
              <a:off x="853" y="3773"/>
              <a:ext cx="12" cy="14"/>
            </a:xfrm>
            <a:custGeom>
              <a:rect b="b" l="l" r="r" t="t"/>
              <a:pathLst>
                <a:path extrusionOk="0" h="41" w="40">
                  <a:moveTo>
                    <a:pt x="26" y="41"/>
                  </a:moveTo>
                  <a:lnTo>
                    <a:pt x="31" y="32"/>
                  </a:lnTo>
                  <a:lnTo>
                    <a:pt x="34" y="20"/>
                  </a:lnTo>
                  <a:lnTo>
                    <a:pt x="38" y="10"/>
                  </a:lnTo>
                  <a:lnTo>
                    <a:pt x="40" y="0"/>
                  </a:lnTo>
                  <a:lnTo>
                    <a:pt x="36" y="5"/>
                  </a:lnTo>
                  <a:lnTo>
                    <a:pt x="32" y="10"/>
                  </a:lnTo>
                  <a:lnTo>
                    <a:pt x="27" y="14"/>
                  </a:lnTo>
                  <a:lnTo>
                    <a:pt x="22" y="18"/>
                  </a:lnTo>
                  <a:lnTo>
                    <a:pt x="16" y="22"/>
                  </a:lnTo>
                  <a:lnTo>
                    <a:pt x="11" y="25"/>
                  </a:lnTo>
                  <a:lnTo>
                    <a:pt x="5" y="28"/>
                  </a:lnTo>
                  <a:lnTo>
                    <a:pt x="0" y="32"/>
                  </a:lnTo>
                  <a:lnTo>
                    <a:pt x="4" y="33"/>
                  </a:lnTo>
                  <a:lnTo>
                    <a:pt x="8" y="34"/>
                  </a:lnTo>
                  <a:lnTo>
                    <a:pt x="11" y="36"/>
                  </a:lnTo>
                  <a:lnTo>
                    <a:pt x="14" y="37"/>
                  </a:lnTo>
                  <a:lnTo>
                    <a:pt x="17" y="38"/>
                  </a:lnTo>
                  <a:lnTo>
                    <a:pt x="21" y="38"/>
                  </a:lnTo>
                  <a:lnTo>
                    <a:pt x="23" y="39"/>
                  </a:lnTo>
                  <a:lnTo>
                    <a:pt x="26" y="41"/>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47" name="Google Shape;147;p47"/>
            <p:cNvSpPr/>
            <p:nvPr/>
          </p:nvSpPr>
          <p:spPr>
            <a:xfrm>
              <a:off x="884" y="3781"/>
              <a:ext cx="12" cy="10"/>
            </a:xfrm>
            <a:custGeom>
              <a:rect b="b" l="l" r="r" t="t"/>
              <a:pathLst>
                <a:path extrusionOk="0" h="34" w="35">
                  <a:moveTo>
                    <a:pt x="35" y="0"/>
                  </a:moveTo>
                  <a:lnTo>
                    <a:pt x="28" y="9"/>
                  </a:lnTo>
                  <a:lnTo>
                    <a:pt x="19" y="16"/>
                  </a:lnTo>
                  <a:lnTo>
                    <a:pt x="9" y="24"/>
                  </a:lnTo>
                  <a:lnTo>
                    <a:pt x="0" y="30"/>
                  </a:lnTo>
                  <a:lnTo>
                    <a:pt x="6" y="31"/>
                  </a:lnTo>
                  <a:lnTo>
                    <a:pt x="13" y="31"/>
                  </a:lnTo>
                  <a:lnTo>
                    <a:pt x="19" y="33"/>
                  </a:lnTo>
                  <a:lnTo>
                    <a:pt x="25" y="34"/>
                  </a:lnTo>
                  <a:lnTo>
                    <a:pt x="29" y="26"/>
                  </a:lnTo>
                  <a:lnTo>
                    <a:pt x="33" y="18"/>
                  </a:lnTo>
                  <a:lnTo>
                    <a:pt x="34" y="9"/>
                  </a:lnTo>
                  <a:lnTo>
                    <a:pt x="35" y="0"/>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48" name="Google Shape;148;p47"/>
            <p:cNvSpPr/>
            <p:nvPr/>
          </p:nvSpPr>
          <p:spPr>
            <a:xfrm>
              <a:off x="865" y="3776"/>
              <a:ext cx="13" cy="15"/>
            </a:xfrm>
            <a:custGeom>
              <a:rect b="b" l="l" r="r" t="t"/>
              <a:pathLst>
                <a:path extrusionOk="0" h="39" w="38">
                  <a:moveTo>
                    <a:pt x="38" y="0"/>
                  </a:moveTo>
                  <a:lnTo>
                    <a:pt x="34" y="5"/>
                  </a:lnTo>
                  <a:lnTo>
                    <a:pt x="30" y="10"/>
                  </a:lnTo>
                  <a:lnTo>
                    <a:pt x="25" y="14"/>
                  </a:lnTo>
                  <a:lnTo>
                    <a:pt x="20" y="18"/>
                  </a:lnTo>
                  <a:lnTo>
                    <a:pt x="15" y="22"/>
                  </a:lnTo>
                  <a:lnTo>
                    <a:pt x="10" y="25"/>
                  </a:lnTo>
                  <a:lnTo>
                    <a:pt x="5" y="29"/>
                  </a:lnTo>
                  <a:lnTo>
                    <a:pt x="0" y="32"/>
                  </a:lnTo>
                  <a:lnTo>
                    <a:pt x="6" y="33"/>
                  </a:lnTo>
                  <a:lnTo>
                    <a:pt x="14" y="35"/>
                  </a:lnTo>
                  <a:lnTo>
                    <a:pt x="20" y="37"/>
                  </a:lnTo>
                  <a:lnTo>
                    <a:pt x="26" y="39"/>
                  </a:lnTo>
                  <a:lnTo>
                    <a:pt x="31" y="30"/>
                  </a:lnTo>
                  <a:lnTo>
                    <a:pt x="35" y="20"/>
                  </a:lnTo>
                  <a:lnTo>
                    <a:pt x="38" y="10"/>
                  </a:lnTo>
                  <a:lnTo>
                    <a:pt x="38" y="0"/>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49" name="Google Shape;149;p47"/>
            <p:cNvSpPr/>
            <p:nvPr/>
          </p:nvSpPr>
          <p:spPr>
            <a:xfrm>
              <a:off x="841" y="3769"/>
              <a:ext cx="12" cy="13"/>
            </a:xfrm>
            <a:custGeom>
              <a:rect b="b" l="l" r="r" t="t"/>
              <a:pathLst>
                <a:path extrusionOk="0" h="37" w="37">
                  <a:moveTo>
                    <a:pt x="37" y="0"/>
                  </a:moveTo>
                  <a:lnTo>
                    <a:pt x="29" y="7"/>
                  </a:lnTo>
                  <a:lnTo>
                    <a:pt x="20" y="15"/>
                  </a:lnTo>
                  <a:lnTo>
                    <a:pt x="10" y="20"/>
                  </a:lnTo>
                  <a:lnTo>
                    <a:pt x="0" y="26"/>
                  </a:lnTo>
                  <a:lnTo>
                    <a:pt x="5" y="29"/>
                  </a:lnTo>
                  <a:lnTo>
                    <a:pt x="10" y="31"/>
                  </a:lnTo>
                  <a:lnTo>
                    <a:pt x="15" y="35"/>
                  </a:lnTo>
                  <a:lnTo>
                    <a:pt x="20" y="37"/>
                  </a:lnTo>
                  <a:lnTo>
                    <a:pt x="27" y="29"/>
                  </a:lnTo>
                  <a:lnTo>
                    <a:pt x="32" y="20"/>
                  </a:lnTo>
                  <a:lnTo>
                    <a:pt x="35" y="10"/>
                  </a:lnTo>
                  <a:lnTo>
                    <a:pt x="37" y="0"/>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50" name="Google Shape;150;p47"/>
            <p:cNvSpPr/>
            <p:nvPr/>
          </p:nvSpPr>
          <p:spPr>
            <a:xfrm>
              <a:off x="832" y="3763"/>
              <a:ext cx="12" cy="14"/>
            </a:xfrm>
            <a:custGeom>
              <a:rect b="b" l="l" r="r" t="t"/>
              <a:pathLst>
                <a:path extrusionOk="0" h="35" w="34">
                  <a:moveTo>
                    <a:pt x="34" y="0"/>
                  </a:moveTo>
                  <a:lnTo>
                    <a:pt x="26" y="8"/>
                  </a:lnTo>
                  <a:lnTo>
                    <a:pt x="19" y="13"/>
                  </a:lnTo>
                  <a:lnTo>
                    <a:pt x="9" y="19"/>
                  </a:lnTo>
                  <a:lnTo>
                    <a:pt x="0" y="23"/>
                  </a:lnTo>
                  <a:lnTo>
                    <a:pt x="5" y="25"/>
                  </a:lnTo>
                  <a:lnTo>
                    <a:pt x="9" y="29"/>
                  </a:lnTo>
                  <a:lnTo>
                    <a:pt x="12" y="33"/>
                  </a:lnTo>
                  <a:lnTo>
                    <a:pt x="18" y="35"/>
                  </a:lnTo>
                  <a:lnTo>
                    <a:pt x="23" y="28"/>
                  </a:lnTo>
                  <a:lnTo>
                    <a:pt x="28" y="19"/>
                  </a:lnTo>
                  <a:lnTo>
                    <a:pt x="31" y="9"/>
                  </a:lnTo>
                  <a:lnTo>
                    <a:pt x="34" y="0"/>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51" name="Google Shape;151;p47"/>
            <p:cNvSpPr/>
            <p:nvPr/>
          </p:nvSpPr>
          <p:spPr>
            <a:xfrm>
              <a:off x="821" y="3756"/>
              <a:ext cx="9" cy="10"/>
            </a:xfrm>
            <a:custGeom>
              <a:rect b="b" l="l" r="r" t="t"/>
              <a:pathLst>
                <a:path extrusionOk="0" h="32" w="28">
                  <a:moveTo>
                    <a:pt x="28" y="0"/>
                  </a:moveTo>
                  <a:lnTo>
                    <a:pt x="22" y="7"/>
                  </a:lnTo>
                  <a:lnTo>
                    <a:pt x="15" y="13"/>
                  </a:lnTo>
                  <a:lnTo>
                    <a:pt x="8" y="18"/>
                  </a:lnTo>
                  <a:lnTo>
                    <a:pt x="0" y="22"/>
                  </a:lnTo>
                  <a:lnTo>
                    <a:pt x="4" y="24"/>
                  </a:lnTo>
                  <a:lnTo>
                    <a:pt x="8" y="27"/>
                  </a:lnTo>
                  <a:lnTo>
                    <a:pt x="11" y="29"/>
                  </a:lnTo>
                  <a:lnTo>
                    <a:pt x="15" y="32"/>
                  </a:lnTo>
                  <a:lnTo>
                    <a:pt x="20" y="24"/>
                  </a:lnTo>
                  <a:lnTo>
                    <a:pt x="24" y="17"/>
                  </a:lnTo>
                  <a:lnTo>
                    <a:pt x="27" y="8"/>
                  </a:lnTo>
                  <a:lnTo>
                    <a:pt x="28" y="0"/>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52" name="Google Shape;152;p47"/>
            <p:cNvSpPr/>
            <p:nvPr/>
          </p:nvSpPr>
          <p:spPr>
            <a:xfrm>
              <a:off x="811" y="3751"/>
              <a:ext cx="9" cy="10"/>
            </a:xfrm>
            <a:custGeom>
              <a:rect b="b" l="l" r="r" t="t"/>
              <a:pathLst>
                <a:path extrusionOk="0" h="32" w="28">
                  <a:moveTo>
                    <a:pt x="28" y="0"/>
                  </a:moveTo>
                  <a:lnTo>
                    <a:pt x="23" y="7"/>
                  </a:lnTo>
                  <a:lnTo>
                    <a:pt x="15" y="12"/>
                  </a:lnTo>
                  <a:lnTo>
                    <a:pt x="8" y="17"/>
                  </a:lnTo>
                  <a:lnTo>
                    <a:pt x="0" y="22"/>
                  </a:lnTo>
                  <a:lnTo>
                    <a:pt x="4" y="24"/>
                  </a:lnTo>
                  <a:lnTo>
                    <a:pt x="9" y="27"/>
                  </a:lnTo>
                  <a:lnTo>
                    <a:pt x="13" y="29"/>
                  </a:lnTo>
                  <a:lnTo>
                    <a:pt x="16" y="32"/>
                  </a:lnTo>
                  <a:lnTo>
                    <a:pt x="21" y="24"/>
                  </a:lnTo>
                  <a:lnTo>
                    <a:pt x="24" y="16"/>
                  </a:lnTo>
                  <a:lnTo>
                    <a:pt x="27" y="8"/>
                  </a:lnTo>
                  <a:lnTo>
                    <a:pt x="28" y="0"/>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53" name="Google Shape;153;p47"/>
            <p:cNvSpPr/>
            <p:nvPr/>
          </p:nvSpPr>
          <p:spPr>
            <a:xfrm>
              <a:off x="464" y="3862"/>
              <a:ext cx="139" cy="229"/>
            </a:xfrm>
            <a:custGeom>
              <a:rect b="b" l="l" r="r" t="t"/>
              <a:pathLst>
                <a:path extrusionOk="0" h="688" w="416">
                  <a:moveTo>
                    <a:pt x="60" y="86"/>
                  </a:moveTo>
                  <a:lnTo>
                    <a:pt x="53" y="101"/>
                  </a:lnTo>
                  <a:lnTo>
                    <a:pt x="43" y="123"/>
                  </a:lnTo>
                  <a:lnTo>
                    <a:pt x="31" y="152"/>
                  </a:lnTo>
                  <a:lnTo>
                    <a:pt x="20" y="184"/>
                  </a:lnTo>
                  <a:lnTo>
                    <a:pt x="10" y="218"/>
                  </a:lnTo>
                  <a:lnTo>
                    <a:pt x="4" y="252"/>
                  </a:lnTo>
                  <a:lnTo>
                    <a:pt x="0" y="281"/>
                  </a:lnTo>
                  <a:lnTo>
                    <a:pt x="2" y="306"/>
                  </a:lnTo>
                  <a:lnTo>
                    <a:pt x="9" y="329"/>
                  </a:lnTo>
                  <a:lnTo>
                    <a:pt x="15" y="353"/>
                  </a:lnTo>
                  <a:lnTo>
                    <a:pt x="21" y="378"/>
                  </a:lnTo>
                  <a:lnTo>
                    <a:pt x="28" y="403"/>
                  </a:lnTo>
                  <a:lnTo>
                    <a:pt x="33" y="428"/>
                  </a:lnTo>
                  <a:lnTo>
                    <a:pt x="39" y="450"/>
                  </a:lnTo>
                  <a:lnTo>
                    <a:pt x="44" y="469"/>
                  </a:lnTo>
                  <a:lnTo>
                    <a:pt x="49" y="483"/>
                  </a:lnTo>
                  <a:lnTo>
                    <a:pt x="55" y="505"/>
                  </a:lnTo>
                  <a:lnTo>
                    <a:pt x="59" y="526"/>
                  </a:lnTo>
                  <a:lnTo>
                    <a:pt x="58" y="544"/>
                  </a:lnTo>
                  <a:lnTo>
                    <a:pt x="57" y="560"/>
                  </a:lnTo>
                  <a:lnTo>
                    <a:pt x="55" y="568"/>
                  </a:lnTo>
                  <a:lnTo>
                    <a:pt x="55" y="582"/>
                  </a:lnTo>
                  <a:lnTo>
                    <a:pt x="59" y="600"/>
                  </a:lnTo>
                  <a:lnTo>
                    <a:pt x="68" y="619"/>
                  </a:lnTo>
                  <a:lnTo>
                    <a:pt x="82" y="638"/>
                  </a:lnTo>
                  <a:lnTo>
                    <a:pt x="105" y="657"/>
                  </a:lnTo>
                  <a:lnTo>
                    <a:pt x="135" y="672"/>
                  </a:lnTo>
                  <a:lnTo>
                    <a:pt x="178" y="684"/>
                  </a:lnTo>
                  <a:lnTo>
                    <a:pt x="217" y="688"/>
                  </a:lnTo>
                  <a:lnTo>
                    <a:pt x="248" y="686"/>
                  </a:lnTo>
                  <a:lnTo>
                    <a:pt x="274" y="675"/>
                  </a:lnTo>
                  <a:lnTo>
                    <a:pt x="291" y="662"/>
                  </a:lnTo>
                  <a:lnTo>
                    <a:pt x="304" y="645"/>
                  </a:lnTo>
                  <a:lnTo>
                    <a:pt x="313" y="630"/>
                  </a:lnTo>
                  <a:lnTo>
                    <a:pt x="318" y="615"/>
                  </a:lnTo>
                  <a:lnTo>
                    <a:pt x="319" y="605"/>
                  </a:lnTo>
                  <a:lnTo>
                    <a:pt x="319" y="585"/>
                  </a:lnTo>
                  <a:lnTo>
                    <a:pt x="320" y="553"/>
                  </a:lnTo>
                  <a:lnTo>
                    <a:pt x="324" y="522"/>
                  </a:lnTo>
                  <a:lnTo>
                    <a:pt x="333" y="495"/>
                  </a:lnTo>
                  <a:lnTo>
                    <a:pt x="342" y="476"/>
                  </a:lnTo>
                  <a:lnTo>
                    <a:pt x="354" y="445"/>
                  </a:lnTo>
                  <a:lnTo>
                    <a:pt x="370" y="403"/>
                  </a:lnTo>
                  <a:lnTo>
                    <a:pt x="385" y="355"/>
                  </a:lnTo>
                  <a:lnTo>
                    <a:pt x="399" y="306"/>
                  </a:lnTo>
                  <a:lnTo>
                    <a:pt x="410" y="258"/>
                  </a:lnTo>
                  <a:lnTo>
                    <a:pt x="416" y="218"/>
                  </a:lnTo>
                  <a:lnTo>
                    <a:pt x="415" y="186"/>
                  </a:lnTo>
                  <a:lnTo>
                    <a:pt x="409" y="161"/>
                  </a:lnTo>
                  <a:lnTo>
                    <a:pt x="401" y="136"/>
                  </a:lnTo>
                  <a:lnTo>
                    <a:pt x="392" y="112"/>
                  </a:lnTo>
                  <a:lnTo>
                    <a:pt x="382" y="88"/>
                  </a:lnTo>
                  <a:lnTo>
                    <a:pt x="371" y="68"/>
                  </a:lnTo>
                  <a:lnTo>
                    <a:pt x="357" y="50"/>
                  </a:lnTo>
                  <a:lnTo>
                    <a:pt x="342" y="35"/>
                  </a:lnTo>
                  <a:lnTo>
                    <a:pt x="324" y="25"/>
                  </a:lnTo>
                  <a:lnTo>
                    <a:pt x="304" y="18"/>
                  </a:lnTo>
                  <a:lnTo>
                    <a:pt x="281" y="10"/>
                  </a:lnTo>
                  <a:lnTo>
                    <a:pt x="256" y="5"/>
                  </a:lnTo>
                  <a:lnTo>
                    <a:pt x="231" y="1"/>
                  </a:lnTo>
                  <a:lnTo>
                    <a:pt x="204" y="0"/>
                  </a:lnTo>
                  <a:lnTo>
                    <a:pt x="182" y="0"/>
                  </a:lnTo>
                  <a:lnTo>
                    <a:pt x="161" y="4"/>
                  </a:lnTo>
                  <a:lnTo>
                    <a:pt x="145" y="9"/>
                  </a:lnTo>
                  <a:lnTo>
                    <a:pt x="131" y="18"/>
                  </a:lnTo>
                  <a:lnTo>
                    <a:pt x="117" y="26"/>
                  </a:lnTo>
                  <a:lnTo>
                    <a:pt x="103" y="38"/>
                  </a:lnTo>
                  <a:lnTo>
                    <a:pt x="92" y="48"/>
                  </a:lnTo>
                  <a:lnTo>
                    <a:pt x="81" y="59"/>
                  </a:lnTo>
                  <a:lnTo>
                    <a:pt x="72" y="69"/>
                  </a:lnTo>
                  <a:lnTo>
                    <a:pt x="65" y="78"/>
                  </a:lnTo>
                  <a:lnTo>
                    <a:pt x="60" y="86"/>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54" name="Google Shape;154;p47"/>
            <p:cNvSpPr/>
            <p:nvPr/>
          </p:nvSpPr>
          <p:spPr>
            <a:xfrm>
              <a:off x="406" y="4046"/>
              <a:ext cx="158" cy="115"/>
            </a:xfrm>
            <a:custGeom>
              <a:rect b="b" l="l" r="r" t="t"/>
              <a:pathLst>
                <a:path extrusionOk="0" h="344" w="477">
                  <a:moveTo>
                    <a:pt x="352" y="176"/>
                  </a:moveTo>
                  <a:lnTo>
                    <a:pt x="345" y="181"/>
                  </a:lnTo>
                  <a:lnTo>
                    <a:pt x="331" y="190"/>
                  </a:lnTo>
                  <a:lnTo>
                    <a:pt x="313" y="202"/>
                  </a:lnTo>
                  <a:lnTo>
                    <a:pt x="293" y="215"/>
                  </a:lnTo>
                  <a:lnTo>
                    <a:pt x="272" y="229"/>
                  </a:lnTo>
                  <a:lnTo>
                    <a:pt x="250" y="242"/>
                  </a:lnTo>
                  <a:lnTo>
                    <a:pt x="231" y="253"/>
                  </a:lnTo>
                  <a:lnTo>
                    <a:pt x="217" y="262"/>
                  </a:lnTo>
                  <a:lnTo>
                    <a:pt x="207" y="268"/>
                  </a:lnTo>
                  <a:lnTo>
                    <a:pt x="195" y="275"/>
                  </a:lnTo>
                  <a:lnTo>
                    <a:pt x="181" y="282"/>
                  </a:lnTo>
                  <a:lnTo>
                    <a:pt x="167" y="290"/>
                  </a:lnTo>
                  <a:lnTo>
                    <a:pt x="152" y="299"/>
                  </a:lnTo>
                  <a:lnTo>
                    <a:pt x="135" y="307"/>
                  </a:lnTo>
                  <a:lnTo>
                    <a:pt x="119" y="318"/>
                  </a:lnTo>
                  <a:lnTo>
                    <a:pt x="101" y="329"/>
                  </a:lnTo>
                  <a:lnTo>
                    <a:pt x="82" y="339"/>
                  </a:lnTo>
                  <a:lnTo>
                    <a:pt x="67" y="344"/>
                  </a:lnTo>
                  <a:lnTo>
                    <a:pt x="56" y="344"/>
                  </a:lnTo>
                  <a:lnTo>
                    <a:pt x="46" y="340"/>
                  </a:lnTo>
                  <a:lnTo>
                    <a:pt x="37" y="333"/>
                  </a:lnTo>
                  <a:lnTo>
                    <a:pt x="28" y="325"/>
                  </a:lnTo>
                  <a:lnTo>
                    <a:pt x="21" y="315"/>
                  </a:lnTo>
                  <a:lnTo>
                    <a:pt x="13" y="306"/>
                  </a:lnTo>
                  <a:lnTo>
                    <a:pt x="4" y="294"/>
                  </a:lnTo>
                  <a:lnTo>
                    <a:pt x="0" y="284"/>
                  </a:lnTo>
                  <a:lnTo>
                    <a:pt x="0" y="273"/>
                  </a:lnTo>
                  <a:lnTo>
                    <a:pt x="4" y="263"/>
                  </a:lnTo>
                  <a:lnTo>
                    <a:pt x="12" y="256"/>
                  </a:lnTo>
                  <a:lnTo>
                    <a:pt x="21" y="247"/>
                  </a:lnTo>
                  <a:lnTo>
                    <a:pt x="32" y="239"/>
                  </a:lnTo>
                  <a:lnTo>
                    <a:pt x="45" y="232"/>
                  </a:lnTo>
                  <a:lnTo>
                    <a:pt x="57" y="223"/>
                  </a:lnTo>
                  <a:lnTo>
                    <a:pt x="70" y="212"/>
                  </a:lnTo>
                  <a:lnTo>
                    <a:pt x="82" y="200"/>
                  </a:lnTo>
                  <a:lnTo>
                    <a:pt x="94" y="186"/>
                  </a:lnTo>
                  <a:lnTo>
                    <a:pt x="104" y="174"/>
                  </a:lnTo>
                  <a:lnTo>
                    <a:pt x="113" y="161"/>
                  </a:lnTo>
                  <a:lnTo>
                    <a:pt x="120" y="150"/>
                  </a:lnTo>
                  <a:lnTo>
                    <a:pt x="125" y="139"/>
                  </a:lnTo>
                  <a:lnTo>
                    <a:pt x="130" y="127"/>
                  </a:lnTo>
                  <a:lnTo>
                    <a:pt x="135" y="116"/>
                  </a:lnTo>
                  <a:lnTo>
                    <a:pt x="142" y="102"/>
                  </a:lnTo>
                  <a:lnTo>
                    <a:pt x="148" y="87"/>
                  </a:lnTo>
                  <a:lnTo>
                    <a:pt x="157" y="73"/>
                  </a:lnTo>
                  <a:lnTo>
                    <a:pt x="166" y="59"/>
                  </a:lnTo>
                  <a:lnTo>
                    <a:pt x="176" y="45"/>
                  </a:lnTo>
                  <a:lnTo>
                    <a:pt x="188" y="33"/>
                  </a:lnTo>
                  <a:lnTo>
                    <a:pt x="201" y="23"/>
                  </a:lnTo>
                  <a:lnTo>
                    <a:pt x="215" y="15"/>
                  </a:lnTo>
                  <a:lnTo>
                    <a:pt x="227" y="10"/>
                  </a:lnTo>
                  <a:lnTo>
                    <a:pt x="240" y="7"/>
                  </a:lnTo>
                  <a:lnTo>
                    <a:pt x="251" y="6"/>
                  </a:lnTo>
                  <a:lnTo>
                    <a:pt x="262" y="6"/>
                  </a:lnTo>
                  <a:lnTo>
                    <a:pt x="270" y="7"/>
                  </a:lnTo>
                  <a:lnTo>
                    <a:pt x="278" y="9"/>
                  </a:lnTo>
                  <a:lnTo>
                    <a:pt x="287" y="10"/>
                  </a:lnTo>
                  <a:lnTo>
                    <a:pt x="297" y="10"/>
                  </a:lnTo>
                  <a:lnTo>
                    <a:pt x="307" y="10"/>
                  </a:lnTo>
                  <a:lnTo>
                    <a:pt x="317" y="7"/>
                  </a:lnTo>
                  <a:lnTo>
                    <a:pt x="326" y="6"/>
                  </a:lnTo>
                  <a:lnTo>
                    <a:pt x="333" y="4"/>
                  </a:lnTo>
                  <a:lnTo>
                    <a:pt x="340" y="2"/>
                  </a:lnTo>
                  <a:lnTo>
                    <a:pt x="345" y="1"/>
                  </a:lnTo>
                  <a:lnTo>
                    <a:pt x="356" y="0"/>
                  </a:lnTo>
                  <a:lnTo>
                    <a:pt x="370" y="0"/>
                  </a:lnTo>
                  <a:lnTo>
                    <a:pt x="386" y="1"/>
                  </a:lnTo>
                  <a:lnTo>
                    <a:pt x="403" y="2"/>
                  </a:lnTo>
                  <a:lnTo>
                    <a:pt x="419" y="6"/>
                  </a:lnTo>
                  <a:lnTo>
                    <a:pt x="436" y="13"/>
                  </a:lnTo>
                  <a:lnTo>
                    <a:pt x="450" y="20"/>
                  </a:lnTo>
                  <a:lnTo>
                    <a:pt x="461" y="31"/>
                  </a:lnTo>
                  <a:lnTo>
                    <a:pt x="468" y="44"/>
                  </a:lnTo>
                  <a:lnTo>
                    <a:pt x="475" y="57"/>
                  </a:lnTo>
                  <a:lnTo>
                    <a:pt x="477" y="71"/>
                  </a:lnTo>
                  <a:lnTo>
                    <a:pt x="477" y="83"/>
                  </a:lnTo>
                  <a:lnTo>
                    <a:pt x="473" y="96"/>
                  </a:lnTo>
                  <a:lnTo>
                    <a:pt x="467" y="108"/>
                  </a:lnTo>
                  <a:lnTo>
                    <a:pt x="458" y="120"/>
                  </a:lnTo>
                  <a:lnTo>
                    <a:pt x="444" y="128"/>
                  </a:lnTo>
                  <a:lnTo>
                    <a:pt x="429" y="136"/>
                  </a:lnTo>
                  <a:lnTo>
                    <a:pt x="414" y="144"/>
                  </a:lnTo>
                  <a:lnTo>
                    <a:pt x="402" y="151"/>
                  </a:lnTo>
                  <a:lnTo>
                    <a:pt x="389" y="156"/>
                  </a:lnTo>
                  <a:lnTo>
                    <a:pt x="378" y="163"/>
                  </a:lnTo>
                  <a:lnTo>
                    <a:pt x="367" y="168"/>
                  </a:lnTo>
                  <a:lnTo>
                    <a:pt x="359" y="173"/>
                  </a:lnTo>
                  <a:lnTo>
                    <a:pt x="352" y="176"/>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55" name="Google Shape;155;p47"/>
            <p:cNvSpPr/>
            <p:nvPr/>
          </p:nvSpPr>
          <p:spPr>
            <a:xfrm>
              <a:off x="407" y="4128"/>
              <a:ext cx="60" cy="114"/>
            </a:xfrm>
            <a:custGeom>
              <a:rect b="b" l="l" r="r" t="t"/>
              <a:pathLst>
                <a:path extrusionOk="0" h="342" w="181">
                  <a:moveTo>
                    <a:pt x="134" y="189"/>
                  </a:moveTo>
                  <a:lnTo>
                    <a:pt x="128" y="172"/>
                  </a:lnTo>
                  <a:lnTo>
                    <a:pt x="123" y="152"/>
                  </a:lnTo>
                  <a:lnTo>
                    <a:pt x="121" y="126"/>
                  </a:lnTo>
                  <a:lnTo>
                    <a:pt x="122" y="94"/>
                  </a:lnTo>
                  <a:lnTo>
                    <a:pt x="122" y="75"/>
                  </a:lnTo>
                  <a:lnTo>
                    <a:pt x="118" y="59"/>
                  </a:lnTo>
                  <a:lnTo>
                    <a:pt x="113" y="45"/>
                  </a:lnTo>
                  <a:lnTo>
                    <a:pt x="107" y="32"/>
                  </a:lnTo>
                  <a:lnTo>
                    <a:pt x="99" y="22"/>
                  </a:lnTo>
                  <a:lnTo>
                    <a:pt x="92" y="14"/>
                  </a:lnTo>
                  <a:lnTo>
                    <a:pt x="84" y="7"/>
                  </a:lnTo>
                  <a:lnTo>
                    <a:pt x="78" y="2"/>
                  </a:lnTo>
                  <a:lnTo>
                    <a:pt x="69" y="0"/>
                  </a:lnTo>
                  <a:lnTo>
                    <a:pt x="58" y="0"/>
                  </a:lnTo>
                  <a:lnTo>
                    <a:pt x="44" y="1"/>
                  </a:lnTo>
                  <a:lnTo>
                    <a:pt x="29" y="7"/>
                  </a:lnTo>
                  <a:lnTo>
                    <a:pt x="16" y="16"/>
                  </a:lnTo>
                  <a:lnTo>
                    <a:pt x="6" y="27"/>
                  </a:lnTo>
                  <a:lnTo>
                    <a:pt x="1" y="44"/>
                  </a:lnTo>
                  <a:lnTo>
                    <a:pt x="4" y="65"/>
                  </a:lnTo>
                  <a:lnTo>
                    <a:pt x="7" y="82"/>
                  </a:lnTo>
                  <a:lnTo>
                    <a:pt x="11" y="103"/>
                  </a:lnTo>
                  <a:lnTo>
                    <a:pt x="15" y="126"/>
                  </a:lnTo>
                  <a:lnTo>
                    <a:pt x="15" y="141"/>
                  </a:lnTo>
                  <a:lnTo>
                    <a:pt x="11" y="153"/>
                  </a:lnTo>
                  <a:lnTo>
                    <a:pt x="7" y="169"/>
                  </a:lnTo>
                  <a:lnTo>
                    <a:pt x="2" y="185"/>
                  </a:lnTo>
                  <a:lnTo>
                    <a:pt x="0" y="196"/>
                  </a:lnTo>
                  <a:lnTo>
                    <a:pt x="11" y="203"/>
                  </a:lnTo>
                  <a:lnTo>
                    <a:pt x="17" y="210"/>
                  </a:lnTo>
                  <a:lnTo>
                    <a:pt x="22" y="218"/>
                  </a:lnTo>
                  <a:lnTo>
                    <a:pt x="25" y="227"/>
                  </a:lnTo>
                  <a:lnTo>
                    <a:pt x="33" y="243"/>
                  </a:lnTo>
                  <a:lnTo>
                    <a:pt x="39" y="263"/>
                  </a:lnTo>
                  <a:lnTo>
                    <a:pt x="44" y="283"/>
                  </a:lnTo>
                  <a:lnTo>
                    <a:pt x="46" y="300"/>
                  </a:lnTo>
                  <a:lnTo>
                    <a:pt x="48" y="303"/>
                  </a:lnTo>
                  <a:lnTo>
                    <a:pt x="50" y="308"/>
                  </a:lnTo>
                  <a:lnTo>
                    <a:pt x="55" y="312"/>
                  </a:lnTo>
                  <a:lnTo>
                    <a:pt x="60" y="317"/>
                  </a:lnTo>
                  <a:lnTo>
                    <a:pt x="67" y="321"/>
                  </a:lnTo>
                  <a:lnTo>
                    <a:pt x="74" y="324"/>
                  </a:lnTo>
                  <a:lnTo>
                    <a:pt x="83" y="326"/>
                  </a:lnTo>
                  <a:lnTo>
                    <a:pt x="92" y="327"/>
                  </a:lnTo>
                  <a:lnTo>
                    <a:pt x="101" y="329"/>
                  </a:lnTo>
                  <a:lnTo>
                    <a:pt x="111" y="332"/>
                  </a:lnTo>
                  <a:lnTo>
                    <a:pt x="120" y="337"/>
                  </a:lnTo>
                  <a:lnTo>
                    <a:pt x="130" y="341"/>
                  </a:lnTo>
                  <a:lnTo>
                    <a:pt x="140" y="342"/>
                  </a:lnTo>
                  <a:lnTo>
                    <a:pt x="149" y="341"/>
                  </a:lnTo>
                  <a:lnTo>
                    <a:pt x="160" y="335"/>
                  </a:lnTo>
                  <a:lnTo>
                    <a:pt x="170" y="324"/>
                  </a:lnTo>
                  <a:lnTo>
                    <a:pt x="181" y="295"/>
                  </a:lnTo>
                  <a:lnTo>
                    <a:pt x="178" y="272"/>
                  </a:lnTo>
                  <a:lnTo>
                    <a:pt x="169" y="253"/>
                  </a:lnTo>
                  <a:lnTo>
                    <a:pt x="161" y="240"/>
                  </a:lnTo>
                  <a:lnTo>
                    <a:pt x="156" y="229"/>
                  </a:lnTo>
                  <a:lnTo>
                    <a:pt x="149" y="216"/>
                  </a:lnTo>
                  <a:lnTo>
                    <a:pt x="140" y="203"/>
                  </a:lnTo>
                  <a:lnTo>
                    <a:pt x="134" y="189"/>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56" name="Google Shape;156;p47"/>
            <p:cNvSpPr/>
            <p:nvPr/>
          </p:nvSpPr>
          <p:spPr>
            <a:xfrm>
              <a:off x="406" y="4191"/>
              <a:ext cx="9" cy="23"/>
            </a:xfrm>
            <a:custGeom>
              <a:rect b="b" l="l" r="r" t="t"/>
              <a:pathLst>
                <a:path extrusionOk="0" h="67" w="28">
                  <a:moveTo>
                    <a:pt x="28" y="31"/>
                  </a:moveTo>
                  <a:lnTo>
                    <a:pt x="25" y="38"/>
                  </a:lnTo>
                  <a:lnTo>
                    <a:pt x="23" y="48"/>
                  </a:lnTo>
                  <a:lnTo>
                    <a:pt x="22" y="58"/>
                  </a:lnTo>
                  <a:lnTo>
                    <a:pt x="22" y="67"/>
                  </a:lnTo>
                  <a:lnTo>
                    <a:pt x="7" y="43"/>
                  </a:lnTo>
                  <a:lnTo>
                    <a:pt x="0" y="24"/>
                  </a:lnTo>
                  <a:lnTo>
                    <a:pt x="0" y="10"/>
                  </a:lnTo>
                  <a:lnTo>
                    <a:pt x="3" y="0"/>
                  </a:lnTo>
                  <a:lnTo>
                    <a:pt x="14" y="7"/>
                  </a:lnTo>
                  <a:lnTo>
                    <a:pt x="20" y="14"/>
                  </a:lnTo>
                  <a:lnTo>
                    <a:pt x="25" y="22"/>
                  </a:lnTo>
                  <a:lnTo>
                    <a:pt x="28" y="31"/>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57" name="Google Shape;157;p47"/>
            <p:cNvSpPr/>
            <p:nvPr/>
          </p:nvSpPr>
          <p:spPr>
            <a:xfrm>
              <a:off x="506" y="4209"/>
              <a:ext cx="21" cy="14"/>
            </a:xfrm>
            <a:custGeom>
              <a:rect b="b" l="l" r="r" t="t"/>
              <a:pathLst>
                <a:path extrusionOk="0" h="41" w="66">
                  <a:moveTo>
                    <a:pt x="0" y="33"/>
                  </a:moveTo>
                  <a:lnTo>
                    <a:pt x="5" y="27"/>
                  </a:lnTo>
                  <a:lnTo>
                    <a:pt x="8" y="19"/>
                  </a:lnTo>
                  <a:lnTo>
                    <a:pt x="7" y="10"/>
                  </a:lnTo>
                  <a:lnTo>
                    <a:pt x="4" y="2"/>
                  </a:lnTo>
                  <a:lnTo>
                    <a:pt x="9" y="0"/>
                  </a:lnTo>
                  <a:lnTo>
                    <a:pt x="15" y="0"/>
                  </a:lnTo>
                  <a:lnTo>
                    <a:pt x="22" y="2"/>
                  </a:lnTo>
                  <a:lnTo>
                    <a:pt x="31" y="4"/>
                  </a:lnTo>
                  <a:lnTo>
                    <a:pt x="39" y="9"/>
                  </a:lnTo>
                  <a:lnTo>
                    <a:pt x="48" y="17"/>
                  </a:lnTo>
                  <a:lnTo>
                    <a:pt x="57" y="27"/>
                  </a:lnTo>
                  <a:lnTo>
                    <a:pt x="66" y="41"/>
                  </a:lnTo>
                  <a:lnTo>
                    <a:pt x="63" y="38"/>
                  </a:lnTo>
                  <a:lnTo>
                    <a:pt x="58" y="36"/>
                  </a:lnTo>
                  <a:lnTo>
                    <a:pt x="51" y="33"/>
                  </a:lnTo>
                  <a:lnTo>
                    <a:pt x="43" y="32"/>
                  </a:lnTo>
                  <a:lnTo>
                    <a:pt x="33" y="31"/>
                  </a:lnTo>
                  <a:lnTo>
                    <a:pt x="23" y="29"/>
                  </a:lnTo>
                  <a:lnTo>
                    <a:pt x="12" y="31"/>
                  </a:lnTo>
                  <a:lnTo>
                    <a:pt x="0" y="33"/>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58" name="Google Shape;158;p47"/>
            <p:cNvSpPr/>
            <p:nvPr/>
          </p:nvSpPr>
          <p:spPr>
            <a:xfrm>
              <a:off x="503" y="4221"/>
              <a:ext cx="21" cy="15"/>
            </a:xfrm>
            <a:custGeom>
              <a:rect b="b" l="l" r="r" t="t"/>
              <a:pathLst>
                <a:path extrusionOk="0" h="48" w="63">
                  <a:moveTo>
                    <a:pt x="0" y="31"/>
                  </a:moveTo>
                  <a:lnTo>
                    <a:pt x="5" y="25"/>
                  </a:lnTo>
                  <a:lnTo>
                    <a:pt x="8" y="17"/>
                  </a:lnTo>
                  <a:lnTo>
                    <a:pt x="9" y="9"/>
                  </a:lnTo>
                  <a:lnTo>
                    <a:pt x="8" y="0"/>
                  </a:lnTo>
                  <a:lnTo>
                    <a:pt x="13" y="0"/>
                  </a:lnTo>
                  <a:lnTo>
                    <a:pt x="18" y="0"/>
                  </a:lnTo>
                  <a:lnTo>
                    <a:pt x="25" y="2"/>
                  </a:lnTo>
                  <a:lnTo>
                    <a:pt x="33" y="6"/>
                  </a:lnTo>
                  <a:lnTo>
                    <a:pt x="40" y="11"/>
                  </a:lnTo>
                  <a:lnTo>
                    <a:pt x="49" y="20"/>
                  </a:lnTo>
                  <a:lnTo>
                    <a:pt x="57" y="32"/>
                  </a:lnTo>
                  <a:lnTo>
                    <a:pt x="63" y="48"/>
                  </a:lnTo>
                  <a:lnTo>
                    <a:pt x="61" y="45"/>
                  </a:lnTo>
                  <a:lnTo>
                    <a:pt x="55" y="41"/>
                  </a:lnTo>
                  <a:lnTo>
                    <a:pt x="49" y="39"/>
                  </a:lnTo>
                  <a:lnTo>
                    <a:pt x="42" y="35"/>
                  </a:lnTo>
                  <a:lnTo>
                    <a:pt x="33" y="32"/>
                  </a:lnTo>
                  <a:lnTo>
                    <a:pt x="23" y="31"/>
                  </a:lnTo>
                  <a:lnTo>
                    <a:pt x="11" y="30"/>
                  </a:lnTo>
                  <a:lnTo>
                    <a:pt x="0" y="31"/>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59" name="Google Shape;159;p47"/>
            <p:cNvSpPr/>
            <p:nvPr/>
          </p:nvSpPr>
          <p:spPr>
            <a:xfrm>
              <a:off x="499" y="4236"/>
              <a:ext cx="21" cy="18"/>
            </a:xfrm>
            <a:custGeom>
              <a:rect b="b" l="l" r="r" t="t"/>
              <a:pathLst>
                <a:path extrusionOk="0" h="53" w="62">
                  <a:moveTo>
                    <a:pt x="0" y="30"/>
                  </a:moveTo>
                  <a:lnTo>
                    <a:pt x="7" y="24"/>
                  </a:lnTo>
                  <a:lnTo>
                    <a:pt x="10" y="16"/>
                  </a:lnTo>
                  <a:lnTo>
                    <a:pt x="12" y="9"/>
                  </a:lnTo>
                  <a:lnTo>
                    <a:pt x="12" y="0"/>
                  </a:lnTo>
                  <a:lnTo>
                    <a:pt x="17" y="0"/>
                  </a:lnTo>
                  <a:lnTo>
                    <a:pt x="22" y="1"/>
                  </a:lnTo>
                  <a:lnTo>
                    <a:pt x="29" y="4"/>
                  </a:lnTo>
                  <a:lnTo>
                    <a:pt x="37" y="8"/>
                  </a:lnTo>
                  <a:lnTo>
                    <a:pt x="43" y="15"/>
                  </a:lnTo>
                  <a:lnTo>
                    <a:pt x="51" y="24"/>
                  </a:lnTo>
                  <a:lnTo>
                    <a:pt x="57" y="37"/>
                  </a:lnTo>
                  <a:lnTo>
                    <a:pt x="62" y="53"/>
                  </a:lnTo>
                  <a:lnTo>
                    <a:pt x="60" y="50"/>
                  </a:lnTo>
                  <a:lnTo>
                    <a:pt x="56" y="47"/>
                  </a:lnTo>
                  <a:lnTo>
                    <a:pt x="50" y="43"/>
                  </a:lnTo>
                  <a:lnTo>
                    <a:pt x="43" y="39"/>
                  </a:lnTo>
                  <a:lnTo>
                    <a:pt x="34" y="35"/>
                  </a:lnTo>
                  <a:lnTo>
                    <a:pt x="24" y="33"/>
                  </a:lnTo>
                  <a:lnTo>
                    <a:pt x="13" y="30"/>
                  </a:lnTo>
                  <a:lnTo>
                    <a:pt x="0" y="30"/>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60" name="Google Shape;160;p47"/>
            <p:cNvSpPr/>
            <p:nvPr/>
          </p:nvSpPr>
          <p:spPr>
            <a:xfrm>
              <a:off x="448" y="4199"/>
              <a:ext cx="55" cy="23"/>
            </a:xfrm>
            <a:custGeom>
              <a:rect b="b" l="l" r="r" t="t"/>
              <a:pathLst>
                <a:path extrusionOk="0" h="67" w="169">
                  <a:moveTo>
                    <a:pt x="42" y="24"/>
                  </a:moveTo>
                  <a:lnTo>
                    <a:pt x="43" y="30"/>
                  </a:lnTo>
                  <a:lnTo>
                    <a:pt x="43" y="35"/>
                  </a:lnTo>
                  <a:lnTo>
                    <a:pt x="47" y="39"/>
                  </a:lnTo>
                  <a:lnTo>
                    <a:pt x="56" y="40"/>
                  </a:lnTo>
                  <a:lnTo>
                    <a:pt x="65" y="36"/>
                  </a:lnTo>
                  <a:lnTo>
                    <a:pt x="73" y="31"/>
                  </a:lnTo>
                  <a:lnTo>
                    <a:pt x="81" y="24"/>
                  </a:lnTo>
                  <a:lnTo>
                    <a:pt x="84" y="19"/>
                  </a:lnTo>
                  <a:lnTo>
                    <a:pt x="85" y="25"/>
                  </a:lnTo>
                  <a:lnTo>
                    <a:pt x="85" y="30"/>
                  </a:lnTo>
                  <a:lnTo>
                    <a:pt x="85" y="34"/>
                  </a:lnTo>
                  <a:lnTo>
                    <a:pt x="90" y="34"/>
                  </a:lnTo>
                  <a:lnTo>
                    <a:pt x="97" y="31"/>
                  </a:lnTo>
                  <a:lnTo>
                    <a:pt x="106" y="27"/>
                  </a:lnTo>
                  <a:lnTo>
                    <a:pt x="114" y="21"/>
                  </a:lnTo>
                  <a:lnTo>
                    <a:pt x="118" y="15"/>
                  </a:lnTo>
                  <a:lnTo>
                    <a:pt x="118" y="22"/>
                  </a:lnTo>
                  <a:lnTo>
                    <a:pt x="118" y="27"/>
                  </a:lnTo>
                  <a:lnTo>
                    <a:pt x="118" y="31"/>
                  </a:lnTo>
                  <a:lnTo>
                    <a:pt x="121" y="34"/>
                  </a:lnTo>
                  <a:lnTo>
                    <a:pt x="129" y="32"/>
                  </a:lnTo>
                  <a:lnTo>
                    <a:pt x="137" y="30"/>
                  </a:lnTo>
                  <a:lnTo>
                    <a:pt x="140" y="25"/>
                  </a:lnTo>
                  <a:lnTo>
                    <a:pt x="143" y="20"/>
                  </a:lnTo>
                  <a:lnTo>
                    <a:pt x="143" y="25"/>
                  </a:lnTo>
                  <a:lnTo>
                    <a:pt x="143" y="30"/>
                  </a:lnTo>
                  <a:lnTo>
                    <a:pt x="144" y="34"/>
                  </a:lnTo>
                  <a:lnTo>
                    <a:pt x="152" y="35"/>
                  </a:lnTo>
                  <a:lnTo>
                    <a:pt x="160" y="36"/>
                  </a:lnTo>
                  <a:lnTo>
                    <a:pt x="167" y="35"/>
                  </a:lnTo>
                  <a:lnTo>
                    <a:pt x="169" y="31"/>
                  </a:lnTo>
                  <a:lnTo>
                    <a:pt x="168" y="24"/>
                  </a:lnTo>
                  <a:lnTo>
                    <a:pt x="164" y="19"/>
                  </a:lnTo>
                  <a:lnTo>
                    <a:pt x="159" y="14"/>
                  </a:lnTo>
                  <a:lnTo>
                    <a:pt x="152" y="9"/>
                  </a:lnTo>
                  <a:lnTo>
                    <a:pt x="143" y="5"/>
                  </a:lnTo>
                  <a:lnTo>
                    <a:pt x="131" y="2"/>
                  </a:lnTo>
                  <a:lnTo>
                    <a:pt x="118" y="0"/>
                  </a:lnTo>
                  <a:lnTo>
                    <a:pt x="102" y="0"/>
                  </a:lnTo>
                  <a:lnTo>
                    <a:pt x="84" y="0"/>
                  </a:lnTo>
                  <a:lnTo>
                    <a:pt x="65" y="2"/>
                  </a:lnTo>
                  <a:lnTo>
                    <a:pt x="48" y="6"/>
                  </a:lnTo>
                  <a:lnTo>
                    <a:pt x="33" y="11"/>
                  </a:lnTo>
                  <a:lnTo>
                    <a:pt x="20" y="17"/>
                  </a:lnTo>
                  <a:lnTo>
                    <a:pt x="10" y="24"/>
                  </a:lnTo>
                  <a:lnTo>
                    <a:pt x="4" y="32"/>
                  </a:lnTo>
                  <a:lnTo>
                    <a:pt x="0" y="40"/>
                  </a:lnTo>
                  <a:lnTo>
                    <a:pt x="0" y="48"/>
                  </a:lnTo>
                  <a:lnTo>
                    <a:pt x="2" y="53"/>
                  </a:lnTo>
                  <a:lnTo>
                    <a:pt x="3" y="58"/>
                  </a:lnTo>
                  <a:lnTo>
                    <a:pt x="5" y="63"/>
                  </a:lnTo>
                  <a:lnTo>
                    <a:pt x="8" y="67"/>
                  </a:lnTo>
                  <a:lnTo>
                    <a:pt x="17" y="60"/>
                  </a:lnTo>
                  <a:lnTo>
                    <a:pt x="27" y="50"/>
                  </a:lnTo>
                  <a:lnTo>
                    <a:pt x="36" y="36"/>
                  </a:lnTo>
                  <a:lnTo>
                    <a:pt x="42" y="24"/>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61" name="Google Shape;161;p47"/>
            <p:cNvSpPr/>
            <p:nvPr/>
          </p:nvSpPr>
          <p:spPr>
            <a:xfrm>
              <a:off x="454" y="4206"/>
              <a:ext cx="54" cy="20"/>
            </a:xfrm>
            <a:custGeom>
              <a:rect b="b" l="l" r="r" t="t"/>
              <a:pathLst>
                <a:path extrusionOk="0" h="60" w="164">
                  <a:moveTo>
                    <a:pt x="160" y="9"/>
                  </a:moveTo>
                  <a:lnTo>
                    <a:pt x="161" y="16"/>
                  </a:lnTo>
                  <a:lnTo>
                    <a:pt x="159" y="20"/>
                  </a:lnTo>
                  <a:lnTo>
                    <a:pt x="152" y="21"/>
                  </a:lnTo>
                  <a:lnTo>
                    <a:pt x="144" y="20"/>
                  </a:lnTo>
                  <a:lnTo>
                    <a:pt x="136" y="19"/>
                  </a:lnTo>
                  <a:lnTo>
                    <a:pt x="135" y="15"/>
                  </a:lnTo>
                  <a:lnTo>
                    <a:pt x="135" y="10"/>
                  </a:lnTo>
                  <a:lnTo>
                    <a:pt x="135" y="5"/>
                  </a:lnTo>
                  <a:lnTo>
                    <a:pt x="132" y="10"/>
                  </a:lnTo>
                  <a:lnTo>
                    <a:pt x="129" y="15"/>
                  </a:lnTo>
                  <a:lnTo>
                    <a:pt x="121" y="17"/>
                  </a:lnTo>
                  <a:lnTo>
                    <a:pt x="113" y="19"/>
                  </a:lnTo>
                  <a:lnTo>
                    <a:pt x="110" y="16"/>
                  </a:lnTo>
                  <a:lnTo>
                    <a:pt x="110" y="12"/>
                  </a:lnTo>
                  <a:lnTo>
                    <a:pt x="110" y="7"/>
                  </a:lnTo>
                  <a:lnTo>
                    <a:pt x="110" y="0"/>
                  </a:lnTo>
                  <a:lnTo>
                    <a:pt x="106" y="6"/>
                  </a:lnTo>
                  <a:lnTo>
                    <a:pt x="98" y="12"/>
                  </a:lnTo>
                  <a:lnTo>
                    <a:pt x="89" y="16"/>
                  </a:lnTo>
                  <a:lnTo>
                    <a:pt x="82" y="19"/>
                  </a:lnTo>
                  <a:lnTo>
                    <a:pt x="77" y="19"/>
                  </a:lnTo>
                  <a:lnTo>
                    <a:pt x="77" y="15"/>
                  </a:lnTo>
                  <a:lnTo>
                    <a:pt x="77" y="10"/>
                  </a:lnTo>
                  <a:lnTo>
                    <a:pt x="76" y="4"/>
                  </a:lnTo>
                  <a:lnTo>
                    <a:pt x="73" y="9"/>
                  </a:lnTo>
                  <a:lnTo>
                    <a:pt x="65" y="16"/>
                  </a:lnTo>
                  <a:lnTo>
                    <a:pt x="57" y="21"/>
                  </a:lnTo>
                  <a:lnTo>
                    <a:pt x="48" y="25"/>
                  </a:lnTo>
                  <a:lnTo>
                    <a:pt x="39" y="24"/>
                  </a:lnTo>
                  <a:lnTo>
                    <a:pt x="35" y="20"/>
                  </a:lnTo>
                  <a:lnTo>
                    <a:pt x="35" y="15"/>
                  </a:lnTo>
                  <a:lnTo>
                    <a:pt x="34" y="9"/>
                  </a:lnTo>
                  <a:lnTo>
                    <a:pt x="28" y="21"/>
                  </a:lnTo>
                  <a:lnTo>
                    <a:pt x="19" y="35"/>
                  </a:lnTo>
                  <a:lnTo>
                    <a:pt x="9" y="45"/>
                  </a:lnTo>
                  <a:lnTo>
                    <a:pt x="0" y="52"/>
                  </a:lnTo>
                  <a:lnTo>
                    <a:pt x="4" y="57"/>
                  </a:lnTo>
                  <a:lnTo>
                    <a:pt x="10" y="59"/>
                  </a:lnTo>
                  <a:lnTo>
                    <a:pt x="15" y="60"/>
                  </a:lnTo>
                  <a:lnTo>
                    <a:pt x="23" y="59"/>
                  </a:lnTo>
                  <a:lnTo>
                    <a:pt x="31" y="57"/>
                  </a:lnTo>
                  <a:lnTo>
                    <a:pt x="43" y="53"/>
                  </a:lnTo>
                  <a:lnTo>
                    <a:pt x="57" y="50"/>
                  </a:lnTo>
                  <a:lnTo>
                    <a:pt x="72" y="48"/>
                  </a:lnTo>
                  <a:lnTo>
                    <a:pt x="87" y="45"/>
                  </a:lnTo>
                  <a:lnTo>
                    <a:pt x="102" y="45"/>
                  </a:lnTo>
                  <a:lnTo>
                    <a:pt x="116" y="46"/>
                  </a:lnTo>
                  <a:lnTo>
                    <a:pt x="129" y="49"/>
                  </a:lnTo>
                  <a:lnTo>
                    <a:pt x="137" y="50"/>
                  </a:lnTo>
                  <a:lnTo>
                    <a:pt x="145" y="49"/>
                  </a:lnTo>
                  <a:lnTo>
                    <a:pt x="152" y="45"/>
                  </a:lnTo>
                  <a:lnTo>
                    <a:pt x="158" y="40"/>
                  </a:lnTo>
                  <a:lnTo>
                    <a:pt x="161" y="33"/>
                  </a:lnTo>
                  <a:lnTo>
                    <a:pt x="164" y="25"/>
                  </a:lnTo>
                  <a:lnTo>
                    <a:pt x="163" y="17"/>
                  </a:lnTo>
                  <a:lnTo>
                    <a:pt x="160" y="9"/>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62" name="Google Shape;162;p47"/>
            <p:cNvSpPr/>
            <p:nvPr/>
          </p:nvSpPr>
          <p:spPr>
            <a:xfrm>
              <a:off x="451" y="4215"/>
              <a:ext cx="55" cy="19"/>
            </a:xfrm>
            <a:custGeom>
              <a:rect b="b" l="l" r="r" t="t"/>
              <a:pathLst>
                <a:path extrusionOk="0" h="58" w="167">
                  <a:moveTo>
                    <a:pt x="166" y="20"/>
                  </a:moveTo>
                  <a:lnTo>
                    <a:pt x="166" y="29"/>
                  </a:lnTo>
                  <a:lnTo>
                    <a:pt x="163" y="32"/>
                  </a:lnTo>
                  <a:lnTo>
                    <a:pt x="157" y="34"/>
                  </a:lnTo>
                  <a:lnTo>
                    <a:pt x="148" y="32"/>
                  </a:lnTo>
                  <a:lnTo>
                    <a:pt x="142" y="30"/>
                  </a:lnTo>
                  <a:lnTo>
                    <a:pt x="140" y="26"/>
                  </a:lnTo>
                  <a:lnTo>
                    <a:pt x="140" y="22"/>
                  </a:lnTo>
                  <a:lnTo>
                    <a:pt x="142" y="16"/>
                  </a:lnTo>
                  <a:lnTo>
                    <a:pt x="139" y="21"/>
                  </a:lnTo>
                  <a:lnTo>
                    <a:pt x="134" y="25"/>
                  </a:lnTo>
                  <a:lnTo>
                    <a:pt x="126" y="27"/>
                  </a:lnTo>
                  <a:lnTo>
                    <a:pt x="119" y="26"/>
                  </a:lnTo>
                  <a:lnTo>
                    <a:pt x="115" y="22"/>
                  </a:lnTo>
                  <a:lnTo>
                    <a:pt x="114" y="17"/>
                  </a:lnTo>
                  <a:lnTo>
                    <a:pt x="115" y="10"/>
                  </a:lnTo>
                  <a:lnTo>
                    <a:pt x="115" y="2"/>
                  </a:lnTo>
                  <a:lnTo>
                    <a:pt x="110" y="7"/>
                  </a:lnTo>
                  <a:lnTo>
                    <a:pt x="102" y="12"/>
                  </a:lnTo>
                  <a:lnTo>
                    <a:pt x="92" y="15"/>
                  </a:lnTo>
                  <a:lnTo>
                    <a:pt x="85" y="16"/>
                  </a:lnTo>
                  <a:lnTo>
                    <a:pt x="80" y="16"/>
                  </a:lnTo>
                  <a:lnTo>
                    <a:pt x="80" y="12"/>
                  </a:lnTo>
                  <a:lnTo>
                    <a:pt x="81" y="7"/>
                  </a:lnTo>
                  <a:lnTo>
                    <a:pt x="81" y="1"/>
                  </a:lnTo>
                  <a:lnTo>
                    <a:pt x="77" y="6"/>
                  </a:lnTo>
                  <a:lnTo>
                    <a:pt x="70" y="11"/>
                  </a:lnTo>
                  <a:lnTo>
                    <a:pt x="60" y="16"/>
                  </a:lnTo>
                  <a:lnTo>
                    <a:pt x="51" y="17"/>
                  </a:lnTo>
                  <a:lnTo>
                    <a:pt x="42" y="16"/>
                  </a:lnTo>
                  <a:lnTo>
                    <a:pt x="39" y="12"/>
                  </a:lnTo>
                  <a:lnTo>
                    <a:pt x="39" y="6"/>
                  </a:lnTo>
                  <a:lnTo>
                    <a:pt x="39" y="0"/>
                  </a:lnTo>
                  <a:lnTo>
                    <a:pt x="34" y="8"/>
                  </a:lnTo>
                  <a:lnTo>
                    <a:pt x="28" y="17"/>
                  </a:lnTo>
                  <a:lnTo>
                    <a:pt x="23" y="23"/>
                  </a:lnTo>
                  <a:lnTo>
                    <a:pt x="18" y="30"/>
                  </a:lnTo>
                  <a:lnTo>
                    <a:pt x="13" y="34"/>
                  </a:lnTo>
                  <a:lnTo>
                    <a:pt x="8" y="37"/>
                  </a:lnTo>
                  <a:lnTo>
                    <a:pt x="4" y="39"/>
                  </a:lnTo>
                  <a:lnTo>
                    <a:pt x="0" y="39"/>
                  </a:lnTo>
                  <a:lnTo>
                    <a:pt x="4" y="44"/>
                  </a:lnTo>
                  <a:lnTo>
                    <a:pt x="9" y="47"/>
                  </a:lnTo>
                  <a:lnTo>
                    <a:pt x="15" y="49"/>
                  </a:lnTo>
                  <a:lnTo>
                    <a:pt x="22" y="49"/>
                  </a:lnTo>
                  <a:lnTo>
                    <a:pt x="31" y="47"/>
                  </a:lnTo>
                  <a:lnTo>
                    <a:pt x="43" y="46"/>
                  </a:lnTo>
                  <a:lnTo>
                    <a:pt x="57" y="45"/>
                  </a:lnTo>
                  <a:lnTo>
                    <a:pt x="72" y="45"/>
                  </a:lnTo>
                  <a:lnTo>
                    <a:pt x="87" y="46"/>
                  </a:lnTo>
                  <a:lnTo>
                    <a:pt x="104" y="47"/>
                  </a:lnTo>
                  <a:lnTo>
                    <a:pt x="118" y="51"/>
                  </a:lnTo>
                  <a:lnTo>
                    <a:pt x="129" y="55"/>
                  </a:lnTo>
                  <a:lnTo>
                    <a:pt x="137" y="58"/>
                  </a:lnTo>
                  <a:lnTo>
                    <a:pt x="145" y="58"/>
                  </a:lnTo>
                  <a:lnTo>
                    <a:pt x="152" y="55"/>
                  </a:lnTo>
                  <a:lnTo>
                    <a:pt x="158" y="50"/>
                  </a:lnTo>
                  <a:lnTo>
                    <a:pt x="163" y="44"/>
                  </a:lnTo>
                  <a:lnTo>
                    <a:pt x="166" y="36"/>
                  </a:lnTo>
                  <a:lnTo>
                    <a:pt x="167" y="27"/>
                  </a:lnTo>
                  <a:lnTo>
                    <a:pt x="166" y="20"/>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63" name="Google Shape;163;p47"/>
            <p:cNvSpPr/>
            <p:nvPr/>
          </p:nvSpPr>
          <p:spPr>
            <a:xfrm>
              <a:off x="448" y="4205"/>
              <a:ext cx="58" cy="19"/>
            </a:xfrm>
            <a:custGeom>
              <a:rect b="b" l="l" r="r" t="t"/>
              <a:pathLst>
                <a:path extrusionOk="0" h="57" w="171">
                  <a:moveTo>
                    <a:pt x="44" y="18"/>
                  </a:moveTo>
                  <a:lnTo>
                    <a:pt x="44" y="24"/>
                  </a:lnTo>
                  <a:lnTo>
                    <a:pt x="44" y="30"/>
                  </a:lnTo>
                  <a:lnTo>
                    <a:pt x="47" y="34"/>
                  </a:lnTo>
                  <a:lnTo>
                    <a:pt x="56" y="35"/>
                  </a:lnTo>
                  <a:lnTo>
                    <a:pt x="65" y="34"/>
                  </a:lnTo>
                  <a:lnTo>
                    <a:pt x="75" y="29"/>
                  </a:lnTo>
                  <a:lnTo>
                    <a:pt x="82" y="24"/>
                  </a:lnTo>
                  <a:lnTo>
                    <a:pt x="86" y="19"/>
                  </a:lnTo>
                  <a:lnTo>
                    <a:pt x="86" y="25"/>
                  </a:lnTo>
                  <a:lnTo>
                    <a:pt x="85" y="30"/>
                  </a:lnTo>
                  <a:lnTo>
                    <a:pt x="85" y="34"/>
                  </a:lnTo>
                  <a:lnTo>
                    <a:pt x="90" y="34"/>
                  </a:lnTo>
                  <a:lnTo>
                    <a:pt x="97" y="33"/>
                  </a:lnTo>
                  <a:lnTo>
                    <a:pt x="107" y="30"/>
                  </a:lnTo>
                  <a:lnTo>
                    <a:pt x="115" y="25"/>
                  </a:lnTo>
                  <a:lnTo>
                    <a:pt x="120" y="20"/>
                  </a:lnTo>
                  <a:lnTo>
                    <a:pt x="120" y="28"/>
                  </a:lnTo>
                  <a:lnTo>
                    <a:pt x="119" y="35"/>
                  </a:lnTo>
                  <a:lnTo>
                    <a:pt x="120" y="40"/>
                  </a:lnTo>
                  <a:lnTo>
                    <a:pt x="124" y="44"/>
                  </a:lnTo>
                  <a:lnTo>
                    <a:pt x="131" y="45"/>
                  </a:lnTo>
                  <a:lnTo>
                    <a:pt x="139" y="43"/>
                  </a:lnTo>
                  <a:lnTo>
                    <a:pt x="144" y="39"/>
                  </a:lnTo>
                  <a:lnTo>
                    <a:pt x="147" y="34"/>
                  </a:lnTo>
                  <a:lnTo>
                    <a:pt x="145" y="40"/>
                  </a:lnTo>
                  <a:lnTo>
                    <a:pt x="145" y="44"/>
                  </a:lnTo>
                  <a:lnTo>
                    <a:pt x="147" y="48"/>
                  </a:lnTo>
                  <a:lnTo>
                    <a:pt x="153" y="50"/>
                  </a:lnTo>
                  <a:lnTo>
                    <a:pt x="162" y="52"/>
                  </a:lnTo>
                  <a:lnTo>
                    <a:pt x="168" y="50"/>
                  </a:lnTo>
                  <a:lnTo>
                    <a:pt x="171" y="47"/>
                  </a:lnTo>
                  <a:lnTo>
                    <a:pt x="171" y="38"/>
                  </a:lnTo>
                  <a:lnTo>
                    <a:pt x="168" y="31"/>
                  </a:lnTo>
                  <a:lnTo>
                    <a:pt x="163" y="26"/>
                  </a:lnTo>
                  <a:lnTo>
                    <a:pt x="157" y="21"/>
                  </a:lnTo>
                  <a:lnTo>
                    <a:pt x="148" y="15"/>
                  </a:lnTo>
                  <a:lnTo>
                    <a:pt x="136" y="11"/>
                  </a:lnTo>
                  <a:lnTo>
                    <a:pt x="124" y="7"/>
                  </a:lnTo>
                  <a:lnTo>
                    <a:pt x="109" y="4"/>
                  </a:lnTo>
                  <a:lnTo>
                    <a:pt x="90" y="1"/>
                  </a:lnTo>
                  <a:lnTo>
                    <a:pt x="71" y="0"/>
                  </a:lnTo>
                  <a:lnTo>
                    <a:pt x="53" y="1"/>
                  </a:lnTo>
                  <a:lnTo>
                    <a:pt x="38" y="5"/>
                  </a:lnTo>
                  <a:lnTo>
                    <a:pt x="25" y="9"/>
                  </a:lnTo>
                  <a:lnTo>
                    <a:pt x="14" y="14"/>
                  </a:lnTo>
                  <a:lnTo>
                    <a:pt x="7" y="20"/>
                  </a:lnTo>
                  <a:lnTo>
                    <a:pt x="1" y="28"/>
                  </a:lnTo>
                  <a:lnTo>
                    <a:pt x="0" y="35"/>
                  </a:lnTo>
                  <a:lnTo>
                    <a:pt x="0" y="41"/>
                  </a:lnTo>
                  <a:lnTo>
                    <a:pt x="1" y="48"/>
                  </a:lnTo>
                  <a:lnTo>
                    <a:pt x="4" y="53"/>
                  </a:lnTo>
                  <a:lnTo>
                    <a:pt x="5" y="57"/>
                  </a:lnTo>
                  <a:lnTo>
                    <a:pt x="9" y="57"/>
                  </a:lnTo>
                  <a:lnTo>
                    <a:pt x="13" y="55"/>
                  </a:lnTo>
                  <a:lnTo>
                    <a:pt x="18" y="52"/>
                  </a:lnTo>
                  <a:lnTo>
                    <a:pt x="23" y="48"/>
                  </a:lnTo>
                  <a:lnTo>
                    <a:pt x="28" y="41"/>
                  </a:lnTo>
                  <a:lnTo>
                    <a:pt x="33" y="35"/>
                  </a:lnTo>
                  <a:lnTo>
                    <a:pt x="39" y="26"/>
                  </a:lnTo>
                  <a:lnTo>
                    <a:pt x="44" y="18"/>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64" name="Google Shape;164;p47"/>
            <p:cNvSpPr/>
            <p:nvPr/>
          </p:nvSpPr>
          <p:spPr>
            <a:xfrm>
              <a:off x="446" y="4218"/>
              <a:ext cx="58" cy="26"/>
            </a:xfrm>
            <a:custGeom>
              <a:rect b="b" l="l" r="r" t="t"/>
              <a:pathLst>
                <a:path extrusionOk="0" h="82" w="170">
                  <a:moveTo>
                    <a:pt x="169" y="47"/>
                  </a:moveTo>
                  <a:lnTo>
                    <a:pt x="166" y="41"/>
                  </a:lnTo>
                  <a:lnTo>
                    <a:pt x="162" y="36"/>
                  </a:lnTo>
                  <a:lnTo>
                    <a:pt x="156" y="29"/>
                  </a:lnTo>
                  <a:lnTo>
                    <a:pt x="149" y="23"/>
                  </a:lnTo>
                  <a:lnTo>
                    <a:pt x="138" y="17"/>
                  </a:lnTo>
                  <a:lnTo>
                    <a:pt x="126" y="12"/>
                  </a:lnTo>
                  <a:lnTo>
                    <a:pt x="111" y="7"/>
                  </a:lnTo>
                  <a:lnTo>
                    <a:pt x="92" y="3"/>
                  </a:lnTo>
                  <a:lnTo>
                    <a:pt x="73" y="0"/>
                  </a:lnTo>
                  <a:lnTo>
                    <a:pt x="55" y="0"/>
                  </a:lnTo>
                  <a:lnTo>
                    <a:pt x="40" y="2"/>
                  </a:lnTo>
                  <a:lnTo>
                    <a:pt x="27" y="4"/>
                  </a:lnTo>
                  <a:lnTo>
                    <a:pt x="16" y="9"/>
                  </a:lnTo>
                  <a:lnTo>
                    <a:pt x="7" y="16"/>
                  </a:lnTo>
                  <a:lnTo>
                    <a:pt x="2" y="22"/>
                  </a:lnTo>
                  <a:lnTo>
                    <a:pt x="0" y="29"/>
                  </a:lnTo>
                  <a:lnTo>
                    <a:pt x="0" y="42"/>
                  </a:lnTo>
                  <a:lnTo>
                    <a:pt x="5" y="53"/>
                  </a:lnTo>
                  <a:lnTo>
                    <a:pt x="12" y="61"/>
                  </a:lnTo>
                  <a:lnTo>
                    <a:pt x="24" y="62"/>
                  </a:lnTo>
                  <a:lnTo>
                    <a:pt x="32" y="62"/>
                  </a:lnTo>
                  <a:lnTo>
                    <a:pt x="44" y="62"/>
                  </a:lnTo>
                  <a:lnTo>
                    <a:pt x="59" y="62"/>
                  </a:lnTo>
                  <a:lnTo>
                    <a:pt x="74" y="63"/>
                  </a:lnTo>
                  <a:lnTo>
                    <a:pt x="89" y="66"/>
                  </a:lnTo>
                  <a:lnTo>
                    <a:pt x="104" y="68"/>
                  </a:lnTo>
                  <a:lnTo>
                    <a:pt x="117" y="74"/>
                  </a:lnTo>
                  <a:lnTo>
                    <a:pt x="128" y="79"/>
                  </a:lnTo>
                  <a:lnTo>
                    <a:pt x="136" y="82"/>
                  </a:lnTo>
                  <a:lnTo>
                    <a:pt x="145" y="82"/>
                  </a:lnTo>
                  <a:lnTo>
                    <a:pt x="152" y="81"/>
                  </a:lnTo>
                  <a:lnTo>
                    <a:pt x="159" y="76"/>
                  </a:lnTo>
                  <a:lnTo>
                    <a:pt x="165" y="71"/>
                  </a:lnTo>
                  <a:lnTo>
                    <a:pt x="169" y="63"/>
                  </a:lnTo>
                  <a:lnTo>
                    <a:pt x="170" y="56"/>
                  </a:lnTo>
                  <a:lnTo>
                    <a:pt x="169" y="47"/>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65" name="Google Shape;165;p47"/>
            <p:cNvSpPr/>
            <p:nvPr/>
          </p:nvSpPr>
          <p:spPr>
            <a:xfrm>
              <a:off x="731" y="3846"/>
              <a:ext cx="52" cy="90"/>
            </a:xfrm>
            <a:custGeom>
              <a:rect b="b" l="l" r="r" t="t"/>
              <a:pathLst>
                <a:path extrusionOk="0" h="267" w="152">
                  <a:moveTo>
                    <a:pt x="84" y="235"/>
                  </a:moveTo>
                  <a:lnTo>
                    <a:pt x="78" y="219"/>
                  </a:lnTo>
                  <a:lnTo>
                    <a:pt x="70" y="200"/>
                  </a:lnTo>
                  <a:lnTo>
                    <a:pt x="61" y="183"/>
                  </a:lnTo>
                  <a:lnTo>
                    <a:pt x="55" y="169"/>
                  </a:lnTo>
                  <a:lnTo>
                    <a:pt x="53" y="162"/>
                  </a:lnTo>
                  <a:lnTo>
                    <a:pt x="50" y="156"/>
                  </a:lnTo>
                  <a:lnTo>
                    <a:pt x="45" y="150"/>
                  </a:lnTo>
                  <a:lnTo>
                    <a:pt x="40" y="142"/>
                  </a:lnTo>
                  <a:lnTo>
                    <a:pt x="34" y="132"/>
                  </a:lnTo>
                  <a:lnTo>
                    <a:pt x="27" y="121"/>
                  </a:lnTo>
                  <a:lnTo>
                    <a:pt x="19" y="108"/>
                  </a:lnTo>
                  <a:lnTo>
                    <a:pt x="10" y="93"/>
                  </a:lnTo>
                  <a:lnTo>
                    <a:pt x="2" y="73"/>
                  </a:lnTo>
                  <a:lnTo>
                    <a:pt x="0" y="54"/>
                  </a:lnTo>
                  <a:lnTo>
                    <a:pt x="2" y="38"/>
                  </a:lnTo>
                  <a:lnTo>
                    <a:pt x="8" y="25"/>
                  </a:lnTo>
                  <a:lnTo>
                    <a:pt x="8" y="24"/>
                  </a:lnTo>
                  <a:lnTo>
                    <a:pt x="12" y="17"/>
                  </a:lnTo>
                  <a:lnTo>
                    <a:pt x="19" y="12"/>
                  </a:lnTo>
                  <a:lnTo>
                    <a:pt x="24" y="7"/>
                  </a:lnTo>
                  <a:lnTo>
                    <a:pt x="29" y="5"/>
                  </a:lnTo>
                  <a:lnTo>
                    <a:pt x="44" y="0"/>
                  </a:lnTo>
                  <a:lnTo>
                    <a:pt x="56" y="0"/>
                  </a:lnTo>
                  <a:lnTo>
                    <a:pt x="66" y="2"/>
                  </a:lnTo>
                  <a:lnTo>
                    <a:pt x="75" y="6"/>
                  </a:lnTo>
                  <a:lnTo>
                    <a:pt x="83" y="12"/>
                  </a:lnTo>
                  <a:lnTo>
                    <a:pt x="88" y="20"/>
                  </a:lnTo>
                  <a:lnTo>
                    <a:pt x="93" y="28"/>
                  </a:lnTo>
                  <a:lnTo>
                    <a:pt x="98" y="34"/>
                  </a:lnTo>
                  <a:lnTo>
                    <a:pt x="104" y="49"/>
                  </a:lnTo>
                  <a:lnTo>
                    <a:pt x="109" y="73"/>
                  </a:lnTo>
                  <a:lnTo>
                    <a:pt x="113" y="102"/>
                  </a:lnTo>
                  <a:lnTo>
                    <a:pt x="114" y="131"/>
                  </a:lnTo>
                  <a:lnTo>
                    <a:pt x="118" y="157"/>
                  </a:lnTo>
                  <a:lnTo>
                    <a:pt x="127" y="180"/>
                  </a:lnTo>
                  <a:lnTo>
                    <a:pt x="137" y="198"/>
                  </a:lnTo>
                  <a:lnTo>
                    <a:pt x="146" y="212"/>
                  </a:lnTo>
                  <a:lnTo>
                    <a:pt x="151" y="224"/>
                  </a:lnTo>
                  <a:lnTo>
                    <a:pt x="152" y="241"/>
                  </a:lnTo>
                  <a:lnTo>
                    <a:pt x="146" y="254"/>
                  </a:lnTo>
                  <a:lnTo>
                    <a:pt x="132" y="264"/>
                  </a:lnTo>
                  <a:lnTo>
                    <a:pt x="131" y="266"/>
                  </a:lnTo>
                  <a:lnTo>
                    <a:pt x="128" y="266"/>
                  </a:lnTo>
                  <a:lnTo>
                    <a:pt x="127" y="266"/>
                  </a:lnTo>
                  <a:lnTo>
                    <a:pt x="124" y="266"/>
                  </a:lnTo>
                  <a:lnTo>
                    <a:pt x="124" y="266"/>
                  </a:lnTo>
                  <a:lnTo>
                    <a:pt x="117" y="267"/>
                  </a:lnTo>
                  <a:lnTo>
                    <a:pt x="109" y="266"/>
                  </a:lnTo>
                  <a:lnTo>
                    <a:pt x="103" y="263"/>
                  </a:lnTo>
                  <a:lnTo>
                    <a:pt x="98" y="259"/>
                  </a:lnTo>
                  <a:lnTo>
                    <a:pt x="94" y="256"/>
                  </a:lnTo>
                  <a:lnTo>
                    <a:pt x="90" y="249"/>
                  </a:lnTo>
                  <a:lnTo>
                    <a:pt x="87" y="243"/>
                  </a:lnTo>
                  <a:lnTo>
                    <a:pt x="84" y="235"/>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66" name="Google Shape;166;p47"/>
            <p:cNvSpPr/>
            <p:nvPr/>
          </p:nvSpPr>
          <p:spPr>
            <a:xfrm>
              <a:off x="818" y="3916"/>
              <a:ext cx="24" cy="15"/>
            </a:xfrm>
            <a:custGeom>
              <a:rect b="b" l="l" r="r" t="t"/>
              <a:pathLst>
                <a:path extrusionOk="0" h="42" w="75">
                  <a:moveTo>
                    <a:pt x="1" y="37"/>
                  </a:moveTo>
                  <a:lnTo>
                    <a:pt x="0" y="33"/>
                  </a:lnTo>
                  <a:lnTo>
                    <a:pt x="0" y="28"/>
                  </a:lnTo>
                  <a:lnTo>
                    <a:pt x="2" y="23"/>
                  </a:lnTo>
                  <a:lnTo>
                    <a:pt x="6" y="18"/>
                  </a:lnTo>
                  <a:lnTo>
                    <a:pt x="11" y="13"/>
                  </a:lnTo>
                  <a:lnTo>
                    <a:pt x="19" y="8"/>
                  </a:lnTo>
                  <a:lnTo>
                    <a:pt x="29" y="4"/>
                  </a:lnTo>
                  <a:lnTo>
                    <a:pt x="39" y="1"/>
                  </a:lnTo>
                  <a:lnTo>
                    <a:pt x="50" y="0"/>
                  </a:lnTo>
                  <a:lnTo>
                    <a:pt x="59" y="0"/>
                  </a:lnTo>
                  <a:lnTo>
                    <a:pt x="67" y="1"/>
                  </a:lnTo>
                  <a:lnTo>
                    <a:pt x="70" y="4"/>
                  </a:lnTo>
                  <a:lnTo>
                    <a:pt x="74" y="6"/>
                  </a:lnTo>
                  <a:lnTo>
                    <a:pt x="75" y="10"/>
                  </a:lnTo>
                  <a:lnTo>
                    <a:pt x="75" y="14"/>
                  </a:lnTo>
                  <a:lnTo>
                    <a:pt x="74" y="18"/>
                  </a:lnTo>
                  <a:lnTo>
                    <a:pt x="70" y="25"/>
                  </a:lnTo>
                  <a:lnTo>
                    <a:pt x="68" y="28"/>
                  </a:lnTo>
                  <a:lnTo>
                    <a:pt x="63" y="29"/>
                  </a:lnTo>
                  <a:lnTo>
                    <a:pt x="55" y="28"/>
                  </a:lnTo>
                  <a:lnTo>
                    <a:pt x="46" y="28"/>
                  </a:lnTo>
                  <a:lnTo>
                    <a:pt x="38" y="29"/>
                  </a:lnTo>
                  <a:lnTo>
                    <a:pt x="30" y="30"/>
                  </a:lnTo>
                  <a:lnTo>
                    <a:pt x="25" y="34"/>
                  </a:lnTo>
                  <a:lnTo>
                    <a:pt x="21" y="38"/>
                  </a:lnTo>
                  <a:lnTo>
                    <a:pt x="15" y="42"/>
                  </a:lnTo>
                  <a:lnTo>
                    <a:pt x="9" y="42"/>
                  </a:lnTo>
                  <a:lnTo>
                    <a:pt x="1" y="37"/>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67" name="Google Shape;167;p47"/>
            <p:cNvSpPr/>
            <p:nvPr/>
          </p:nvSpPr>
          <p:spPr>
            <a:xfrm>
              <a:off x="819" y="3936"/>
              <a:ext cx="24" cy="15"/>
            </a:xfrm>
            <a:custGeom>
              <a:rect b="b" l="l" r="r" t="t"/>
              <a:pathLst>
                <a:path extrusionOk="0" h="48" w="74">
                  <a:moveTo>
                    <a:pt x="74" y="36"/>
                  </a:moveTo>
                  <a:lnTo>
                    <a:pt x="72" y="27"/>
                  </a:lnTo>
                  <a:lnTo>
                    <a:pt x="67" y="23"/>
                  </a:lnTo>
                  <a:lnTo>
                    <a:pt x="59" y="22"/>
                  </a:lnTo>
                  <a:lnTo>
                    <a:pt x="54" y="23"/>
                  </a:lnTo>
                  <a:lnTo>
                    <a:pt x="49" y="23"/>
                  </a:lnTo>
                  <a:lnTo>
                    <a:pt x="42" y="19"/>
                  </a:lnTo>
                  <a:lnTo>
                    <a:pt x="34" y="14"/>
                  </a:lnTo>
                  <a:lnTo>
                    <a:pt x="26" y="8"/>
                  </a:lnTo>
                  <a:lnTo>
                    <a:pt x="21" y="3"/>
                  </a:lnTo>
                  <a:lnTo>
                    <a:pt x="18" y="0"/>
                  </a:lnTo>
                  <a:lnTo>
                    <a:pt x="13" y="0"/>
                  </a:lnTo>
                  <a:lnTo>
                    <a:pt x="6" y="4"/>
                  </a:lnTo>
                  <a:lnTo>
                    <a:pt x="1" y="9"/>
                  </a:lnTo>
                  <a:lnTo>
                    <a:pt x="0" y="17"/>
                  </a:lnTo>
                  <a:lnTo>
                    <a:pt x="6" y="27"/>
                  </a:lnTo>
                  <a:lnTo>
                    <a:pt x="23" y="38"/>
                  </a:lnTo>
                  <a:lnTo>
                    <a:pt x="32" y="43"/>
                  </a:lnTo>
                  <a:lnTo>
                    <a:pt x="39" y="46"/>
                  </a:lnTo>
                  <a:lnTo>
                    <a:pt x="48" y="47"/>
                  </a:lnTo>
                  <a:lnTo>
                    <a:pt x="54" y="48"/>
                  </a:lnTo>
                  <a:lnTo>
                    <a:pt x="61" y="47"/>
                  </a:lnTo>
                  <a:lnTo>
                    <a:pt x="67" y="46"/>
                  </a:lnTo>
                  <a:lnTo>
                    <a:pt x="71" y="43"/>
                  </a:lnTo>
                  <a:lnTo>
                    <a:pt x="73" y="41"/>
                  </a:lnTo>
                  <a:lnTo>
                    <a:pt x="74" y="36"/>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68" name="Google Shape;168;p47"/>
            <p:cNvSpPr/>
            <p:nvPr/>
          </p:nvSpPr>
          <p:spPr>
            <a:xfrm>
              <a:off x="841" y="3921"/>
              <a:ext cx="6" cy="10"/>
            </a:xfrm>
            <a:custGeom>
              <a:rect b="b" l="l" r="r" t="t"/>
              <a:pathLst>
                <a:path extrusionOk="0" h="28" w="22">
                  <a:moveTo>
                    <a:pt x="5" y="0"/>
                  </a:moveTo>
                  <a:lnTo>
                    <a:pt x="6" y="2"/>
                  </a:lnTo>
                  <a:lnTo>
                    <a:pt x="6" y="4"/>
                  </a:lnTo>
                  <a:lnTo>
                    <a:pt x="6" y="6"/>
                  </a:lnTo>
                  <a:lnTo>
                    <a:pt x="5" y="9"/>
                  </a:lnTo>
                  <a:lnTo>
                    <a:pt x="4" y="11"/>
                  </a:lnTo>
                  <a:lnTo>
                    <a:pt x="3" y="14"/>
                  </a:lnTo>
                  <a:lnTo>
                    <a:pt x="1" y="15"/>
                  </a:lnTo>
                  <a:lnTo>
                    <a:pt x="0" y="16"/>
                  </a:lnTo>
                  <a:lnTo>
                    <a:pt x="6" y="17"/>
                  </a:lnTo>
                  <a:lnTo>
                    <a:pt x="13" y="20"/>
                  </a:lnTo>
                  <a:lnTo>
                    <a:pt x="18" y="24"/>
                  </a:lnTo>
                  <a:lnTo>
                    <a:pt x="22" y="28"/>
                  </a:lnTo>
                  <a:lnTo>
                    <a:pt x="22" y="21"/>
                  </a:lnTo>
                  <a:lnTo>
                    <a:pt x="18" y="12"/>
                  </a:lnTo>
                  <a:lnTo>
                    <a:pt x="13" y="4"/>
                  </a:lnTo>
                  <a:lnTo>
                    <a:pt x="5" y="0"/>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69" name="Google Shape;169;p47"/>
            <p:cNvSpPr/>
            <p:nvPr/>
          </p:nvSpPr>
          <p:spPr>
            <a:xfrm>
              <a:off x="841" y="3943"/>
              <a:ext cx="6" cy="9"/>
            </a:xfrm>
            <a:custGeom>
              <a:rect b="b" l="l" r="r" t="t"/>
              <a:pathLst>
                <a:path extrusionOk="0" h="20" w="21">
                  <a:moveTo>
                    <a:pt x="2" y="20"/>
                  </a:moveTo>
                  <a:lnTo>
                    <a:pt x="3" y="18"/>
                  </a:lnTo>
                  <a:lnTo>
                    <a:pt x="4" y="16"/>
                  </a:lnTo>
                  <a:lnTo>
                    <a:pt x="5" y="14"/>
                  </a:lnTo>
                  <a:lnTo>
                    <a:pt x="5" y="13"/>
                  </a:lnTo>
                  <a:lnTo>
                    <a:pt x="5" y="9"/>
                  </a:lnTo>
                  <a:lnTo>
                    <a:pt x="4" y="6"/>
                  </a:lnTo>
                  <a:lnTo>
                    <a:pt x="2" y="4"/>
                  </a:lnTo>
                  <a:lnTo>
                    <a:pt x="0" y="1"/>
                  </a:lnTo>
                  <a:lnTo>
                    <a:pt x="5" y="1"/>
                  </a:lnTo>
                  <a:lnTo>
                    <a:pt x="12" y="1"/>
                  </a:lnTo>
                  <a:lnTo>
                    <a:pt x="17" y="1"/>
                  </a:lnTo>
                  <a:lnTo>
                    <a:pt x="21" y="0"/>
                  </a:lnTo>
                  <a:lnTo>
                    <a:pt x="19" y="6"/>
                  </a:lnTo>
                  <a:lnTo>
                    <a:pt x="15" y="13"/>
                  </a:lnTo>
                  <a:lnTo>
                    <a:pt x="9" y="18"/>
                  </a:lnTo>
                  <a:lnTo>
                    <a:pt x="2" y="20"/>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70" name="Google Shape;170;p47"/>
            <p:cNvSpPr/>
            <p:nvPr/>
          </p:nvSpPr>
          <p:spPr>
            <a:xfrm>
              <a:off x="765" y="3920"/>
              <a:ext cx="60" cy="21"/>
            </a:xfrm>
            <a:custGeom>
              <a:rect b="b" l="l" r="r" t="t"/>
              <a:pathLst>
                <a:path extrusionOk="0" h="63" w="181">
                  <a:moveTo>
                    <a:pt x="4" y="15"/>
                  </a:moveTo>
                  <a:lnTo>
                    <a:pt x="2" y="19"/>
                  </a:lnTo>
                  <a:lnTo>
                    <a:pt x="0" y="24"/>
                  </a:lnTo>
                  <a:lnTo>
                    <a:pt x="0" y="31"/>
                  </a:lnTo>
                  <a:lnTo>
                    <a:pt x="3" y="37"/>
                  </a:lnTo>
                  <a:lnTo>
                    <a:pt x="8" y="44"/>
                  </a:lnTo>
                  <a:lnTo>
                    <a:pt x="17" y="51"/>
                  </a:lnTo>
                  <a:lnTo>
                    <a:pt x="31" y="56"/>
                  </a:lnTo>
                  <a:lnTo>
                    <a:pt x="48" y="60"/>
                  </a:lnTo>
                  <a:lnTo>
                    <a:pt x="67" y="62"/>
                  </a:lnTo>
                  <a:lnTo>
                    <a:pt x="84" y="63"/>
                  </a:lnTo>
                  <a:lnTo>
                    <a:pt x="98" y="62"/>
                  </a:lnTo>
                  <a:lnTo>
                    <a:pt x="109" y="61"/>
                  </a:lnTo>
                  <a:lnTo>
                    <a:pt x="120" y="61"/>
                  </a:lnTo>
                  <a:lnTo>
                    <a:pt x="130" y="60"/>
                  </a:lnTo>
                  <a:lnTo>
                    <a:pt x="143" y="58"/>
                  </a:lnTo>
                  <a:lnTo>
                    <a:pt x="157" y="60"/>
                  </a:lnTo>
                  <a:lnTo>
                    <a:pt x="168" y="58"/>
                  </a:lnTo>
                  <a:lnTo>
                    <a:pt x="176" y="52"/>
                  </a:lnTo>
                  <a:lnTo>
                    <a:pt x="180" y="44"/>
                  </a:lnTo>
                  <a:lnTo>
                    <a:pt x="181" y="38"/>
                  </a:lnTo>
                  <a:lnTo>
                    <a:pt x="180" y="28"/>
                  </a:lnTo>
                  <a:lnTo>
                    <a:pt x="176" y="20"/>
                  </a:lnTo>
                  <a:lnTo>
                    <a:pt x="170" y="14"/>
                  </a:lnTo>
                  <a:lnTo>
                    <a:pt x="159" y="14"/>
                  </a:lnTo>
                  <a:lnTo>
                    <a:pt x="149" y="17"/>
                  </a:lnTo>
                  <a:lnTo>
                    <a:pt x="138" y="18"/>
                  </a:lnTo>
                  <a:lnTo>
                    <a:pt x="125" y="18"/>
                  </a:lnTo>
                  <a:lnTo>
                    <a:pt x="113" y="17"/>
                  </a:lnTo>
                  <a:lnTo>
                    <a:pt x="100" y="15"/>
                  </a:lnTo>
                  <a:lnTo>
                    <a:pt x="88" y="14"/>
                  </a:lnTo>
                  <a:lnTo>
                    <a:pt x="75" y="12"/>
                  </a:lnTo>
                  <a:lnTo>
                    <a:pt x="64" y="9"/>
                  </a:lnTo>
                  <a:lnTo>
                    <a:pt x="53" y="7"/>
                  </a:lnTo>
                  <a:lnTo>
                    <a:pt x="43" y="4"/>
                  </a:lnTo>
                  <a:lnTo>
                    <a:pt x="36" y="2"/>
                  </a:lnTo>
                  <a:lnTo>
                    <a:pt x="28" y="0"/>
                  </a:lnTo>
                  <a:lnTo>
                    <a:pt x="22" y="0"/>
                  </a:lnTo>
                  <a:lnTo>
                    <a:pt x="16" y="3"/>
                  </a:lnTo>
                  <a:lnTo>
                    <a:pt x="11" y="8"/>
                  </a:lnTo>
                  <a:lnTo>
                    <a:pt x="4" y="15"/>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grpSp>
      <p:sp>
        <p:nvSpPr>
          <p:cNvPr id="171" name="Google Shape;171;p47"/>
          <p:cNvSpPr txBox="1"/>
          <p:nvPr>
            <p:ph idx="1" type="body"/>
          </p:nvPr>
        </p:nvSpPr>
        <p:spPr>
          <a:xfrm>
            <a:off x="1409700" y="1323975"/>
            <a:ext cx="7029450" cy="411480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400"/>
              </a:spcBef>
              <a:spcAft>
                <a:spcPts val="0"/>
              </a:spcAft>
              <a:buClr>
                <a:schemeClr val="folHlink"/>
              </a:buClr>
              <a:buSzPts val="1800"/>
              <a:buFont typeface="Arial"/>
              <a:buChar char="●"/>
              <a:defRPr b="0" i="0" sz="2000" u="none" cap="none" strike="noStrike">
                <a:solidFill>
                  <a:schemeClr val="dk1"/>
                </a:solidFill>
                <a:latin typeface="Helvetica Neue"/>
                <a:ea typeface="Helvetica Neue"/>
                <a:cs typeface="Helvetica Neue"/>
                <a:sym typeface="Helvetica Neue"/>
              </a:defRPr>
            </a:lvl1pPr>
            <a:lvl2pPr indent="-388619" lvl="1" marL="914400" marR="0" rtl="0" algn="l">
              <a:spcBef>
                <a:spcPts val="560"/>
              </a:spcBef>
              <a:spcAft>
                <a:spcPts val="0"/>
              </a:spcAft>
              <a:buClr>
                <a:schemeClr val="accent2"/>
              </a:buClr>
              <a:buSzPts val="2520"/>
              <a:buFont typeface="Arial"/>
              <a:buChar char="●"/>
              <a:defRPr b="0" i="0" sz="2800" u="none" cap="none" strike="noStrike">
                <a:solidFill>
                  <a:schemeClr val="dk1"/>
                </a:solidFill>
                <a:latin typeface="Helvetica Neue"/>
                <a:ea typeface="Helvetica Neue"/>
                <a:cs typeface="Helvetica Neue"/>
                <a:sym typeface="Helvetica Neue"/>
              </a:defRPr>
            </a:lvl2pPr>
            <a:lvl3pPr indent="-365760" lvl="2" marL="1371600" marR="0" rtl="0" algn="l">
              <a:spcBef>
                <a:spcPts val="480"/>
              </a:spcBef>
              <a:spcAft>
                <a:spcPts val="0"/>
              </a:spcAft>
              <a:buClr>
                <a:srgbClr val="33CC33"/>
              </a:buClr>
              <a:buSzPts val="2160"/>
              <a:buFont typeface="Arial"/>
              <a:buChar char="●"/>
              <a:defRPr b="0" i="0" sz="2400" u="none" cap="none" strike="noStrike">
                <a:solidFill>
                  <a:schemeClr val="dk1"/>
                </a:solidFill>
                <a:latin typeface="Helvetica Neue"/>
                <a:ea typeface="Helvetica Neue"/>
                <a:cs typeface="Helvetica Neue"/>
                <a:sym typeface="Helvetica Neue"/>
              </a:defRPr>
            </a:lvl3pPr>
            <a:lvl4pPr indent="-355600" lvl="3" marL="1828800" marR="0" rtl="0" algn="l">
              <a:spcBef>
                <a:spcPts val="400"/>
              </a:spcBef>
              <a:spcAft>
                <a:spcPts val="0"/>
              </a:spcAft>
              <a:buClr>
                <a:schemeClr val="hlink"/>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4pPr>
            <a:lvl5pPr indent="-355600" lvl="4" marL="2286000" marR="0" rtl="0" algn="l">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5pPr>
            <a:lvl6pPr indent="-342900" lvl="5" marL="2743200" marR="0" rtl="0" algn="l">
              <a:spcBef>
                <a:spcPts val="360"/>
              </a:spcBef>
              <a:spcAft>
                <a:spcPts val="0"/>
              </a:spcAft>
              <a:buClr>
                <a:schemeClr val="dk1"/>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42900" lvl="6" marL="3200400" marR="0" rtl="0" algn="l">
              <a:spcBef>
                <a:spcPts val="360"/>
              </a:spcBef>
              <a:spcAft>
                <a:spcPts val="0"/>
              </a:spcAft>
              <a:buClr>
                <a:schemeClr val="dk1"/>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42900" lvl="7" marL="3657600" marR="0" rtl="0" algn="l">
              <a:spcBef>
                <a:spcPts val="360"/>
              </a:spcBef>
              <a:spcAft>
                <a:spcPts val="0"/>
              </a:spcAft>
              <a:buClr>
                <a:schemeClr val="dk1"/>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42900" lvl="8" marL="4114800" marR="0" rtl="0" algn="l">
              <a:spcBef>
                <a:spcPts val="360"/>
              </a:spcBef>
              <a:spcAft>
                <a:spcPts val="0"/>
              </a:spcAft>
              <a:buClr>
                <a:schemeClr val="dk1"/>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5" name="Shape 215"/>
        <p:cNvGrpSpPr/>
        <p:nvPr/>
      </p:nvGrpSpPr>
      <p:grpSpPr>
        <a:xfrm>
          <a:off x="0" y="0"/>
          <a:ext cx="0" cy="0"/>
          <a:chOff x="0" y="0"/>
          <a:chExt cx="0" cy="0"/>
        </a:xfrm>
      </p:grpSpPr>
      <p:sp>
        <p:nvSpPr>
          <p:cNvPr id="216" name="Google Shape;216;p51"/>
          <p:cNvSpPr txBox="1"/>
          <p:nvPr/>
        </p:nvSpPr>
        <p:spPr>
          <a:xfrm>
            <a:off x="0" y="0"/>
            <a:ext cx="9144000" cy="6858000"/>
          </a:xfrm>
          <a:prstGeom prst="rect">
            <a:avLst/>
          </a:prstGeom>
          <a:gradFill>
            <a:gsLst>
              <a:gs pos="0">
                <a:srgbClr val="99CCFF"/>
              </a:gs>
              <a:gs pos="100000">
                <a:schemeClr val="lt2"/>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17" name="Google Shape;217;p51"/>
          <p:cNvSpPr txBox="1"/>
          <p:nvPr/>
        </p:nvSpPr>
        <p:spPr>
          <a:xfrm>
            <a:off x="5354637"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Silberschatz, Galvin and  Gagne ©2002</a:t>
            </a:r>
            <a:endParaRPr/>
          </a:p>
        </p:txBody>
      </p:sp>
      <p:sp>
        <p:nvSpPr>
          <p:cNvPr id="218" name="Google Shape;218;p51"/>
          <p:cNvSpPr txBox="1"/>
          <p:nvPr/>
        </p:nvSpPr>
        <p:spPr>
          <a:xfrm>
            <a:off x="4216400" y="6546850"/>
            <a:ext cx="444500" cy="244475"/>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7.</a:t>
            </a: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grpSp>
        <p:nvGrpSpPr>
          <p:cNvPr id="219" name="Google Shape;219;p51"/>
          <p:cNvGrpSpPr/>
          <p:nvPr/>
        </p:nvGrpSpPr>
        <p:grpSpPr>
          <a:xfrm flipH="1">
            <a:off x="7989887" y="5722937"/>
            <a:ext cx="1154112" cy="1135062"/>
            <a:chOff x="1981" y="2529"/>
            <a:chExt cx="1095" cy="749"/>
          </a:xfrm>
        </p:grpSpPr>
        <p:sp>
          <p:nvSpPr>
            <p:cNvPr id="220" name="Google Shape;220;p51"/>
            <p:cNvSpPr/>
            <p:nvPr/>
          </p:nvSpPr>
          <p:spPr>
            <a:xfrm>
              <a:off x="1981" y="2571"/>
              <a:ext cx="1093" cy="685"/>
            </a:xfrm>
            <a:custGeom>
              <a:rect b="b" l="l" r="r" t="t"/>
              <a:pathLst>
                <a:path extrusionOk="0" h="1713" w="2188">
                  <a:moveTo>
                    <a:pt x="2188" y="1713"/>
                  </a:moveTo>
                  <a:lnTo>
                    <a:pt x="2188" y="1568"/>
                  </a:lnTo>
                  <a:lnTo>
                    <a:pt x="2178" y="1568"/>
                  </a:lnTo>
                  <a:lnTo>
                    <a:pt x="2165" y="1563"/>
                  </a:lnTo>
                  <a:lnTo>
                    <a:pt x="2149" y="1555"/>
                  </a:lnTo>
                  <a:lnTo>
                    <a:pt x="2129" y="1544"/>
                  </a:lnTo>
                  <a:lnTo>
                    <a:pt x="2107" y="1530"/>
                  </a:lnTo>
                  <a:lnTo>
                    <a:pt x="2083" y="1514"/>
                  </a:lnTo>
                  <a:lnTo>
                    <a:pt x="2057" y="1495"/>
                  </a:lnTo>
                  <a:lnTo>
                    <a:pt x="2029" y="1475"/>
                  </a:lnTo>
                  <a:lnTo>
                    <a:pt x="1999" y="1454"/>
                  </a:lnTo>
                  <a:lnTo>
                    <a:pt x="1968" y="1431"/>
                  </a:lnTo>
                  <a:lnTo>
                    <a:pt x="1937" y="1409"/>
                  </a:lnTo>
                  <a:lnTo>
                    <a:pt x="1905" y="1386"/>
                  </a:lnTo>
                  <a:lnTo>
                    <a:pt x="1872" y="1363"/>
                  </a:lnTo>
                  <a:lnTo>
                    <a:pt x="1839" y="1340"/>
                  </a:lnTo>
                  <a:lnTo>
                    <a:pt x="1808" y="1319"/>
                  </a:lnTo>
                  <a:lnTo>
                    <a:pt x="1776" y="1298"/>
                  </a:lnTo>
                  <a:lnTo>
                    <a:pt x="1763" y="1291"/>
                  </a:lnTo>
                  <a:lnTo>
                    <a:pt x="1749" y="1286"/>
                  </a:lnTo>
                  <a:lnTo>
                    <a:pt x="1734" y="1281"/>
                  </a:lnTo>
                  <a:lnTo>
                    <a:pt x="1720" y="1278"/>
                  </a:lnTo>
                  <a:lnTo>
                    <a:pt x="1705" y="1275"/>
                  </a:lnTo>
                  <a:lnTo>
                    <a:pt x="1690" y="1273"/>
                  </a:lnTo>
                  <a:lnTo>
                    <a:pt x="1675" y="1271"/>
                  </a:lnTo>
                  <a:lnTo>
                    <a:pt x="1660" y="1270"/>
                  </a:lnTo>
                  <a:lnTo>
                    <a:pt x="1646" y="1267"/>
                  </a:lnTo>
                  <a:lnTo>
                    <a:pt x="1633" y="1265"/>
                  </a:lnTo>
                  <a:lnTo>
                    <a:pt x="1620" y="1263"/>
                  </a:lnTo>
                  <a:lnTo>
                    <a:pt x="1608" y="1258"/>
                  </a:lnTo>
                  <a:lnTo>
                    <a:pt x="1597" y="1253"/>
                  </a:lnTo>
                  <a:lnTo>
                    <a:pt x="1588" y="1246"/>
                  </a:lnTo>
                  <a:lnTo>
                    <a:pt x="1578" y="1240"/>
                  </a:lnTo>
                  <a:lnTo>
                    <a:pt x="1572" y="1229"/>
                  </a:lnTo>
                  <a:lnTo>
                    <a:pt x="1559" y="1208"/>
                  </a:lnTo>
                  <a:lnTo>
                    <a:pt x="1546" y="1188"/>
                  </a:lnTo>
                  <a:lnTo>
                    <a:pt x="1534" y="1168"/>
                  </a:lnTo>
                  <a:lnTo>
                    <a:pt x="1521" y="1150"/>
                  </a:lnTo>
                  <a:lnTo>
                    <a:pt x="1507" y="1131"/>
                  </a:lnTo>
                  <a:lnTo>
                    <a:pt x="1494" y="1114"/>
                  </a:lnTo>
                  <a:lnTo>
                    <a:pt x="1481" y="1097"/>
                  </a:lnTo>
                  <a:lnTo>
                    <a:pt x="1467" y="1082"/>
                  </a:lnTo>
                  <a:lnTo>
                    <a:pt x="1453" y="1068"/>
                  </a:lnTo>
                  <a:lnTo>
                    <a:pt x="1438" y="1055"/>
                  </a:lnTo>
                  <a:lnTo>
                    <a:pt x="1424" y="1044"/>
                  </a:lnTo>
                  <a:lnTo>
                    <a:pt x="1409" y="1035"/>
                  </a:lnTo>
                  <a:lnTo>
                    <a:pt x="1394" y="1026"/>
                  </a:lnTo>
                  <a:lnTo>
                    <a:pt x="1379" y="1020"/>
                  </a:lnTo>
                  <a:lnTo>
                    <a:pt x="1363" y="1016"/>
                  </a:lnTo>
                  <a:lnTo>
                    <a:pt x="1347" y="1014"/>
                  </a:lnTo>
                  <a:lnTo>
                    <a:pt x="1331" y="1009"/>
                  </a:lnTo>
                  <a:lnTo>
                    <a:pt x="1317" y="1000"/>
                  </a:lnTo>
                  <a:lnTo>
                    <a:pt x="1304" y="987"/>
                  </a:lnTo>
                  <a:lnTo>
                    <a:pt x="1294" y="972"/>
                  </a:lnTo>
                  <a:lnTo>
                    <a:pt x="1282" y="957"/>
                  </a:lnTo>
                  <a:lnTo>
                    <a:pt x="1273" y="942"/>
                  </a:lnTo>
                  <a:lnTo>
                    <a:pt x="1263" y="930"/>
                  </a:lnTo>
                  <a:lnTo>
                    <a:pt x="1254" y="922"/>
                  </a:lnTo>
                  <a:lnTo>
                    <a:pt x="1247" y="916"/>
                  </a:lnTo>
                  <a:lnTo>
                    <a:pt x="1242" y="907"/>
                  </a:lnTo>
                  <a:lnTo>
                    <a:pt x="1237" y="896"/>
                  </a:lnTo>
                  <a:lnTo>
                    <a:pt x="1234" y="885"/>
                  </a:lnTo>
                  <a:lnTo>
                    <a:pt x="1231" y="874"/>
                  </a:lnTo>
                  <a:lnTo>
                    <a:pt x="1228" y="864"/>
                  </a:lnTo>
                  <a:lnTo>
                    <a:pt x="1224" y="856"/>
                  </a:lnTo>
                  <a:lnTo>
                    <a:pt x="1219" y="851"/>
                  </a:lnTo>
                  <a:lnTo>
                    <a:pt x="1214" y="848"/>
                  </a:lnTo>
                  <a:lnTo>
                    <a:pt x="1210" y="843"/>
                  </a:lnTo>
                  <a:lnTo>
                    <a:pt x="1204" y="838"/>
                  </a:lnTo>
                  <a:lnTo>
                    <a:pt x="1199" y="832"/>
                  </a:lnTo>
                  <a:lnTo>
                    <a:pt x="1195" y="826"/>
                  </a:lnTo>
                  <a:lnTo>
                    <a:pt x="1191" y="821"/>
                  </a:lnTo>
                  <a:lnTo>
                    <a:pt x="1188" y="817"/>
                  </a:lnTo>
                  <a:lnTo>
                    <a:pt x="1184" y="815"/>
                  </a:lnTo>
                  <a:lnTo>
                    <a:pt x="1166" y="803"/>
                  </a:lnTo>
                  <a:lnTo>
                    <a:pt x="1152" y="786"/>
                  </a:lnTo>
                  <a:lnTo>
                    <a:pt x="1141" y="764"/>
                  </a:lnTo>
                  <a:lnTo>
                    <a:pt x="1130" y="739"/>
                  </a:lnTo>
                  <a:lnTo>
                    <a:pt x="1120" y="713"/>
                  </a:lnTo>
                  <a:lnTo>
                    <a:pt x="1108" y="688"/>
                  </a:lnTo>
                  <a:lnTo>
                    <a:pt x="1093" y="667"/>
                  </a:lnTo>
                  <a:lnTo>
                    <a:pt x="1075" y="651"/>
                  </a:lnTo>
                  <a:lnTo>
                    <a:pt x="1070" y="649"/>
                  </a:lnTo>
                  <a:lnTo>
                    <a:pt x="1065" y="644"/>
                  </a:lnTo>
                  <a:lnTo>
                    <a:pt x="1057" y="639"/>
                  </a:lnTo>
                  <a:lnTo>
                    <a:pt x="1047" y="635"/>
                  </a:lnTo>
                  <a:lnTo>
                    <a:pt x="1037" y="629"/>
                  </a:lnTo>
                  <a:lnTo>
                    <a:pt x="1027" y="624"/>
                  </a:lnTo>
                  <a:lnTo>
                    <a:pt x="1016" y="621"/>
                  </a:lnTo>
                  <a:lnTo>
                    <a:pt x="1007" y="618"/>
                  </a:lnTo>
                  <a:lnTo>
                    <a:pt x="1000" y="614"/>
                  </a:lnTo>
                  <a:lnTo>
                    <a:pt x="990" y="609"/>
                  </a:lnTo>
                  <a:lnTo>
                    <a:pt x="978" y="603"/>
                  </a:lnTo>
                  <a:lnTo>
                    <a:pt x="964" y="595"/>
                  </a:lnTo>
                  <a:lnTo>
                    <a:pt x="949" y="588"/>
                  </a:lnTo>
                  <a:lnTo>
                    <a:pt x="933" y="582"/>
                  </a:lnTo>
                  <a:lnTo>
                    <a:pt x="917" y="577"/>
                  </a:lnTo>
                  <a:lnTo>
                    <a:pt x="902" y="575"/>
                  </a:lnTo>
                  <a:lnTo>
                    <a:pt x="899" y="574"/>
                  </a:lnTo>
                  <a:lnTo>
                    <a:pt x="894" y="570"/>
                  </a:lnTo>
                  <a:lnTo>
                    <a:pt x="891" y="565"/>
                  </a:lnTo>
                  <a:lnTo>
                    <a:pt x="885" y="559"/>
                  </a:lnTo>
                  <a:lnTo>
                    <a:pt x="879" y="552"/>
                  </a:lnTo>
                  <a:lnTo>
                    <a:pt x="871" y="544"/>
                  </a:lnTo>
                  <a:lnTo>
                    <a:pt x="862" y="538"/>
                  </a:lnTo>
                  <a:lnTo>
                    <a:pt x="849" y="532"/>
                  </a:lnTo>
                  <a:lnTo>
                    <a:pt x="846" y="525"/>
                  </a:lnTo>
                  <a:lnTo>
                    <a:pt x="842" y="512"/>
                  </a:lnTo>
                  <a:lnTo>
                    <a:pt x="839" y="492"/>
                  </a:lnTo>
                  <a:lnTo>
                    <a:pt x="835" y="474"/>
                  </a:lnTo>
                  <a:lnTo>
                    <a:pt x="832" y="469"/>
                  </a:lnTo>
                  <a:lnTo>
                    <a:pt x="825" y="464"/>
                  </a:lnTo>
                  <a:lnTo>
                    <a:pt x="818" y="460"/>
                  </a:lnTo>
                  <a:lnTo>
                    <a:pt x="811" y="457"/>
                  </a:lnTo>
                  <a:lnTo>
                    <a:pt x="798" y="442"/>
                  </a:lnTo>
                  <a:lnTo>
                    <a:pt x="792" y="416"/>
                  </a:lnTo>
                  <a:lnTo>
                    <a:pt x="787" y="391"/>
                  </a:lnTo>
                  <a:lnTo>
                    <a:pt x="778" y="377"/>
                  </a:lnTo>
                  <a:lnTo>
                    <a:pt x="762" y="369"/>
                  </a:lnTo>
                  <a:lnTo>
                    <a:pt x="743" y="356"/>
                  </a:lnTo>
                  <a:lnTo>
                    <a:pt x="721" y="340"/>
                  </a:lnTo>
                  <a:lnTo>
                    <a:pt x="698" y="323"/>
                  </a:lnTo>
                  <a:lnTo>
                    <a:pt x="674" y="305"/>
                  </a:lnTo>
                  <a:lnTo>
                    <a:pt x="651" y="290"/>
                  </a:lnTo>
                  <a:lnTo>
                    <a:pt x="629" y="278"/>
                  </a:lnTo>
                  <a:lnTo>
                    <a:pt x="611" y="271"/>
                  </a:lnTo>
                  <a:lnTo>
                    <a:pt x="605" y="266"/>
                  </a:lnTo>
                  <a:lnTo>
                    <a:pt x="597" y="257"/>
                  </a:lnTo>
                  <a:lnTo>
                    <a:pt x="588" y="244"/>
                  </a:lnTo>
                  <a:lnTo>
                    <a:pt x="578" y="229"/>
                  </a:lnTo>
                  <a:lnTo>
                    <a:pt x="569" y="216"/>
                  </a:lnTo>
                  <a:lnTo>
                    <a:pt x="561" y="203"/>
                  </a:lnTo>
                  <a:lnTo>
                    <a:pt x="554" y="194"/>
                  </a:lnTo>
                  <a:lnTo>
                    <a:pt x="550" y="190"/>
                  </a:lnTo>
                  <a:lnTo>
                    <a:pt x="539" y="187"/>
                  </a:lnTo>
                  <a:lnTo>
                    <a:pt x="528" y="181"/>
                  </a:lnTo>
                  <a:lnTo>
                    <a:pt x="516" y="174"/>
                  </a:lnTo>
                  <a:lnTo>
                    <a:pt x="505" y="165"/>
                  </a:lnTo>
                  <a:lnTo>
                    <a:pt x="494" y="157"/>
                  </a:lnTo>
                  <a:lnTo>
                    <a:pt x="484" y="150"/>
                  </a:lnTo>
                  <a:lnTo>
                    <a:pt x="477" y="144"/>
                  </a:lnTo>
                  <a:lnTo>
                    <a:pt x="471" y="142"/>
                  </a:lnTo>
                  <a:lnTo>
                    <a:pt x="448" y="138"/>
                  </a:lnTo>
                  <a:lnTo>
                    <a:pt x="429" y="133"/>
                  </a:lnTo>
                  <a:lnTo>
                    <a:pt x="410" y="127"/>
                  </a:lnTo>
                  <a:lnTo>
                    <a:pt x="395" y="120"/>
                  </a:lnTo>
                  <a:lnTo>
                    <a:pt x="383" y="114"/>
                  </a:lnTo>
                  <a:lnTo>
                    <a:pt x="371" y="107"/>
                  </a:lnTo>
                  <a:lnTo>
                    <a:pt x="362" y="103"/>
                  </a:lnTo>
                  <a:lnTo>
                    <a:pt x="353" y="100"/>
                  </a:lnTo>
                  <a:lnTo>
                    <a:pt x="330" y="93"/>
                  </a:lnTo>
                  <a:lnTo>
                    <a:pt x="306" y="84"/>
                  </a:lnTo>
                  <a:lnTo>
                    <a:pt x="285" y="73"/>
                  </a:lnTo>
                  <a:lnTo>
                    <a:pt x="263" y="61"/>
                  </a:lnTo>
                  <a:lnTo>
                    <a:pt x="242" y="51"/>
                  </a:lnTo>
                  <a:lnTo>
                    <a:pt x="222" y="42"/>
                  </a:lnTo>
                  <a:lnTo>
                    <a:pt x="205" y="35"/>
                  </a:lnTo>
                  <a:lnTo>
                    <a:pt x="191" y="32"/>
                  </a:lnTo>
                  <a:lnTo>
                    <a:pt x="180" y="32"/>
                  </a:lnTo>
                  <a:lnTo>
                    <a:pt x="167" y="32"/>
                  </a:lnTo>
                  <a:lnTo>
                    <a:pt x="153" y="32"/>
                  </a:lnTo>
                  <a:lnTo>
                    <a:pt x="139" y="31"/>
                  </a:lnTo>
                  <a:lnTo>
                    <a:pt x="126" y="30"/>
                  </a:lnTo>
                  <a:lnTo>
                    <a:pt x="113" y="29"/>
                  </a:lnTo>
                  <a:lnTo>
                    <a:pt x="101" y="27"/>
                  </a:lnTo>
                  <a:lnTo>
                    <a:pt x="91" y="24"/>
                  </a:lnTo>
                  <a:lnTo>
                    <a:pt x="78" y="20"/>
                  </a:lnTo>
                  <a:lnTo>
                    <a:pt x="65" y="15"/>
                  </a:lnTo>
                  <a:lnTo>
                    <a:pt x="52" y="11"/>
                  </a:lnTo>
                  <a:lnTo>
                    <a:pt x="39" y="6"/>
                  </a:lnTo>
                  <a:lnTo>
                    <a:pt x="28" y="2"/>
                  </a:lnTo>
                  <a:lnTo>
                    <a:pt x="16" y="0"/>
                  </a:lnTo>
                  <a:lnTo>
                    <a:pt x="7" y="0"/>
                  </a:lnTo>
                  <a:lnTo>
                    <a:pt x="0" y="2"/>
                  </a:lnTo>
                  <a:lnTo>
                    <a:pt x="0" y="1713"/>
                  </a:lnTo>
                  <a:lnTo>
                    <a:pt x="2188" y="1713"/>
                  </a:lnTo>
                  <a:close/>
                </a:path>
              </a:pathLst>
            </a:custGeom>
            <a:solidFill>
              <a:srgbClr val="9959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21" name="Google Shape;221;p51"/>
            <p:cNvSpPr/>
            <p:nvPr/>
          </p:nvSpPr>
          <p:spPr>
            <a:xfrm>
              <a:off x="1981" y="2872"/>
              <a:ext cx="1093" cy="379"/>
            </a:xfrm>
            <a:custGeom>
              <a:rect b="b" l="l" r="r" t="t"/>
              <a:pathLst>
                <a:path extrusionOk="0" h="1109" w="2188">
                  <a:moveTo>
                    <a:pt x="2094" y="387"/>
                  </a:moveTo>
                  <a:lnTo>
                    <a:pt x="2079" y="386"/>
                  </a:lnTo>
                  <a:lnTo>
                    <a:pt x="2068" y="382"/>
                  </a:lnTo>
                  <a:lnTo>
                    <a:pt x="2059" y="378"/>
                  </a:lnTo>
                  <a:lnTo>
                    <a:pt x="2051" y="373"/>
                  </a:lnTo>
                  <a:lnTo>
                    <a:pt x="2044" y="367"/>
                  </a:lnTo>
                  <a:lnTo>
                    <a:pt x="2038" y="361"/>
                  </a:lnTo>
                  <a:lnTo>
                    <a:pt x="2030" y="355"/>
                  </a:lnTo>
                  <a:lnTo>
                    <a:pt x="2021" y="349"/>
                  </a:lnTo>
                  <a:lnTo>
                    <a:pt x="2009" y="345"/>
                  </a:lnTo>
                  <a:lnTo>
                    <a:pt x="1992" y="344"/>
                  </a:lnTo>
                  <a:lnTo>
                    <a:pt x="1970" y="344"/>
                  </a:lnTo>
                  <a:lnTo>
                    <a:pt x="1947" y="345"/>
                  </a:lnTo>
                  <a:lnTo>
                    <a:pt x="1923" y="346"/>
                  </a:lnTo>
                  <a:lnTo>
                    <a:pt x="1902" y="348"/>
                  </a:lnTo>
                  <a:lnTo>
                    <a:pt x="1885" y="346"/>
                  </a:lnTo>
                  <a:lnTo>
                    <a:pt x="1876" y="345"/>
                  </a:lnTo>
                  <a:lnTo>
                    <a:pt x="1870" y="345"/>
                  </a:lnTo>
                  <a:lnTo>
                    <a:pt x="1863" y="350"/>
                  </a:lnTo>
                  <a:lnTo>
                    <a:pt x="1855" y="356"/>
                  </a:lnTo>
                  <a:lnTo>
                    <a:pt x="1847" y="364"/>
                  </a:lnTo>
                  <a:lnTo>
                    <a:pt x="1839" y="372"/>
                  </a:lnTo>
                  <a:lnTo>
                    <a:pt x="1831" y="380"/>
                  </a:lnTo>
                  <a:lnTo>
                    <a:pt x="1825" y="384"/>
                  </a:lnTo>
                  <a:lnTo>
                    <a:pt x="1822" y="386"/>
                  </a:lnTo>
                  <a:lnTo>
                    <a:pt x="1803" y="381"/>
                  </a:lnTo>
                  <a:lnTo>
                    <a:pt x="1787" y="380"/>
                  </a:lnTo>
                  <a:lnTo>
                    <a:pt x="1773" y="382"/>
                  </a:lnTo>
                  <a:lnTo>
                    <a:pt x="1762" y="387"/>
                  </a:lnTo>
                  <a:lnTo>
                    <a:pt x="1750" y="391"/>
                  </a:lnTo>
                  <a:lnTo>
                    <a:pt x="1740" y="396"/>
                  </a:lnTo>
                  <a:lnTo>
                    <a:pt x="1729" y="401"/>
                  </a:lnTo>
                  <a:lnTo>
                    <a:pt x="1717" y="402"/>
                  </a:lnTo>
                  <a:lnTo>
                    <a:pt x="1712" y="403"/>
                  </a:lnTo>
                  <a:lnTo>
                    <a:pt x="1708" y="406"/>
                  </a:lnTo>
                  <a:lnTo>
                    <a:pt x="1701" y="411"/>
                  </a:lnTo>
                  <a:lnTo>
                    <a:pt x="1695" y="416"/>
                  </a:lnTo>
                  <a:lnTo>
                    <a:pt x="1687" y="420"/>
                  </a:lnTo>
                  <a:lnTo>
                    <a:pt x="1680" y="424"/>
                  </a:lnTo>
                  <a:lnTo>
                    <a:pt x="1671" y="426"/>
                  </a:lnTo>
                  <a:lnTo>
                    <a:pt x="1663" y="425"/>
                  </a:lnTo>
                  <a:lnTo>
                    <a:pt x="1656" y="424"/>
                  </a:lnTo>
                  <a:lnTo>
                    <a:pt x="1644" y="422"/>
                  </a:lnTo>
                  <a:lnTo>
                    <a:pt x="1631" y="422"/>
                  </a:lnTo>
                  <a:lnTo>
                    <a:pt x="1617" y="421"/>
                  </a:lnTo>
                  <a:lnTo>
                    <a:pt x="1600" y="421"/>
                  </a:lnTo>
                  <a:lnTo>
                    <a:pt x="1583" y="421"/>
                  </a:lnTo>
                  <a:lnTo>
                    <a:pt x="1567" y="421"/>
                  </a:lnTo>
                  <a:lnTo>
                    <a:pt x="1551" y="421"/>
                  </a:lnTo>
                  <a:lnTo>
                    <a:pt x="1544" y="421"/>
                  </a:lnTo>
                  <a:lnTo>
                    <a:pt x="1530" y="420"/>
                  </a:lnTo>
                  <a:lnTo>
                    <a:pt x="1514" y="420"/>
                  </a:lnTo>
                  <a:lnTo>
                    <a:pt x="1494" y="419"/>
                  </a:lnTo>
                  <a:lnTo>
                    <a:pt x="1475" y="417"/>
                  </a:lnTo>
                  <a:lnTo>
                    <a:pt x="1454" y="414"/>
                  </a:lnTo>
                  <a:lnTo>
                    <a:pt x="1436" y="412"/>
                  </a:lnTo>
                  <a:lnTo>
                    <a:pt x="1421" y="408"/>
                  </a:lnTo>
                  <a:lnTo>
                    <a:pt x="1416" y="408"/>
                  </a:lnTo>
                  <a:lnTo>
                    <a:pt x="1407" y="410"/>
                  </a:lnTo>
                  <a:lnTo>
                    <a:pt x="1395" y="413"/>
                  </a:lnTo>
                  <a:lnTo>
                    <a:pt x="1383" y="416"/>
                  </a:lnTo>
                  <a:lnTo>
                    <a:pt x="1370" y="418"/>
                  </a:lnTo>
                  <a:lnTo>
                    <a:pt x="1360" y="418"/>
                  </a:lnTo>
                  <a:lnTo>
                    <a:pt x="1350" y="416"/>
                  </a:lnTo>
                  <a:lnTo>
                    <a:pt x="1347" y="410"/>
                  </a:lnTo>
                  <a:lnTo>
                    <a:pt x="1341" y="406"/>
                  </a:lnTo>
                  <a:lnTo>
                    <a:pt x="1327" y="401"/>
                  </a:lnTo>
                  <a:lnTo>
                    <a:pt x="1307" y="394"/>
                  </a:lnTo>
                  <a:lnTo>
                    <a:pt x="1284" y="387"/>
                  </a:lnTo>
                  <a:lnTo>
                    <a:pt x="1260" y="381"/>
                  </a:lnTo>
                  <a:lnTo>
                    <a:pt x="1240" y="375"/>
                  </a:lnTo>
                  <a:lnTo>
                    <a:pt x="1225" y="371"/>
                  </a:lnTo>
                  <a:lnTo>
                    <a:pt x="1217" y="368"/>
                  </a:lnTo>
                  <a:lnTo>
                    <a:pt x="1209" y="367"/>
                  </a:lnTo>
                  <a:lnTo>
                    <a:pt x="1202" y="368"/>
                  </a:lnTo>
                  <a:lnTo>
                    <a:pt x="1197" y="372"/>
                  </a:lnTo>
                  <a:lnTo>
                    <a:pt x="1193" y="376"/>
                  </a:lnTo>
                  <a:lnTo>
                    <a:pt x="1189" y="381"/>
                  </a:lnTo>
                  <a:lnTo>
                    <a:pt x="1184" y="384"/>
                  </a:lnTo>
                  <a:lnTo>
                    <a:pt x="1180" y="387"/>
                  </a:lnTo>
                  <a:lnTo>
                    <a:pt x="1174" y="386"/>
                  </a:lnTo>
                  <a:lnTo>
                    <a:pt x="1158" y="381"/>
                  </a:lnTo>
                  <a:lnTo>
                    <a:pt x="1138" y="376"/>
                  </a:lnTo>
                  <a:lnTo>
                    <a:pt x="1115" y="372"/>
                  </a:lnTo>
                  <a:lnTo>
                    <a:pt x="1091" y="367"/>
                  </a:lnTo>
                  <a:lnTo>
                    <a:pt x="1066" y="363"/>
                  </a:lnTo>
                  <a:lnTo>
                    <a:pt x="1043" y="359"/>
                  </a:lnTo>
                  <a:lnTo>
                    <a:pt x="1020" y="355"/>
                  </a:lnTo>
                  <a:lnTo>
                    <a:pt x="1001" y="351"/>
                  </a:lnTo>
                  <a:lnTo>
                    <a:pt x="995" y="349"/>
                  </a:lnTo>
                  <a:lnTo>
                    <a:pt x="991" y="344"/>
                  </a:lnTo>
                  <a:lnTo>
                    <a:pt x="985" y="340"/>
                  </a:lnTo>
                  <a:lnTo>
                    <a:pt x="981" y="333"/>
                  </a:lnTo>
                  <a:lnTo>
                    <a:pt x="975" y="327"/>
                  </a:lnTo>
                  <a:lnTo>
                    <a:pt x="970" y="321"/>
                  </a:lnTo>
                  <a:lnTo>
                    <a:pt x="966" y="318"/>
                  </a:lnTo>
                  <a:lnTo>
                    <a:pt x="962" y="315"/>
                  </a:lnTo>
                  <a:lnTo>
                    <a:pt x="955" y="314"/>
                  </a:lnTo>
                  <a:lnTo>
                    <a:pt x="946" y="312"/>
                  </a:lnTo>
                  <a:lnTo>
                    <a:pt x="932" y="307"/>
                  </a:lnTo>
                  <a:lnTo>
                    <a:pt x="916" y="303"/>
                  </a:lnTo>
                  <a:lnTo>
                    <a:pt x="899" y="296"/>
                  </a:lnTo>
                  <a:lnTo>
                    <a:pt x="879" y="290"/>
                  </a:lnTo>
                  <a:lnTo>
                    <a:pt x="860" y="282"/>
                  </a:lnTo>
                  <a:lnTo>
                    <a:pt x="839" y="275"/>
                  </a:lnTo>
                  <a:lnTo>
                    <a:pt x="818" y="268"/>
                  </a:lnTo>
                  <a:lnTo>
                    <a:pt x="798" y="261"/>
                  </a:lnTo>
                  <a:lnTo>
                    <a:pt x="780" y="254"/>
                  </a:lnTo>
                  <a:lnTo>
                    <a:pt x="763" y="249"/>
                  </a:lnTo>
                  <a:lnTo>
                    <a:pt x="749" y="244"/>
                  </a:lnTo>
                  <a:lnTo>
                    <a:pt x="737" y="239"/>
                  </a:lnTo>
                  <a:lnTo>
                    <a:pt x="729" y="237"/>
                  </a:lnTo>
                  <a:lnTo>
                    <a:pt x="725" y="236"/>
                  </a:lnTo>
                  <a:lnTo>
                    <a:pt x="703" y="231"/>
                  </a:lnTo>
                  <a:lnTo>
                    <a:pt x="684" y="224"/>
                  </a:lnTo>
                  <a:lnTo>
                    <a:pt x="669" y="215"/>
                  </a:lnTo>
                  <a:lnTo>
                    <a:pt x="657" y="205"/>
                  </a:lnTo>
                  <a:lnTo>
                    <a:pt x="646" y="196"/>
                  </a:lnTo>
                  <a:lnTo>
                    <a:pt x="637" y="186"/>
                  </a:lnTo>
                  <a:lnTo>
                    <a:pt x="629" y="181"/>
                  </a:lnTo>
                  <a:lnTo>
                    <a:pt x="621" y="177"/>
                  </a:lnTo>
                  <a:lnTo>
                    <a:pt x="607" y="174"/>
                  </a:lnTo>
                  <a:lnTo>
                    <a:pt x="591" y="169"/>
                  </a:lnTo>
                  <a:lnTo>
                    <a:pt x="571" y="162"/>
                  </a:lnTo>
                  <a:lnTo>
                    <a:pt x="550" y="155"/>
                  </a:lnTo>
                  <a:lnTo>
                    <a:pt x="527" y="146"/>
                  </a:lnTo>
                  <a:lnTo>
                    <a:pt x="501" y="137"/>
                  </a:lnTo>
                  <a:lnTo>
                    <a:pt x="476" y="128"/>
                  </a:lnTo>
                  <a:lnTo>
                    <a:pt x="451" y="117"/>
                  </a:lnTo>
                  <a:lnTo>
                    <a:pt x="425" y="108"/>
                  </a:lnTo>
                  <a:lnTo>
                    <a:pt x="401" y="99"/>
                  </a:lnTo>
                  <a:lnTo>
                    <a:pt x="378" y="91"/>
                  </a:lnTo>
                  <a:lnTo>
                    <a:pt x="356" y="83"/>
                  </a:lnTo>
                  <a:lnTo>
                    <a:pt x="338" y="77"/>
                  </a:lnTo>
                  <a:lnTo>
                    <a:pt x="321" y="72"/>
                  </a:lnTo>
                  <a:lnTo>
                    <a:pt x="309" y="69"/>
                  </a:lnTo>
                  <a:lnTo>
                    <a:pt x="301" y="68"/>
                  </a:lnTo>
                  <a:lnTo>
                    <a:pt x="286" y="67"/>
                  </a:lnTo>
                  <a:lnTo>
                    <a:pt x="266" y="64"/>
                  </a:lnTo>
                  <a:lnTo>
                    <a:pt x="242" y="60"/>
                  </a:lnTo>
                  <a:lnTo>
                    <a:pt x="217" y="55"/>
                  </a:lnTo>
                  <a:lnTo>
                    <a:pt x="191" y="50"/>
                  </a:lnTo>
                  <a:lnTo>
                    <a:pt x="168" y="46"/>
                  </a:lnTo>
                  <a:lnTo>
                    <a:pt x="150" y="41"/>
                  </a:lnTo>
                  <a:lnTo>
                    <a:pt x="137" y="38"/>
                  </a:lnTo>
                  <a:lnTo>
                    <a:pt x="122" y="33"/>
                  </a:lnTo>
                  <a:lnTo>
                    <a:pt x="104" y="29"/>
                  </a:lnTo>
                  <a:lnTo>
                    <a:pt x="84" y="24"/>
                  </a:lnTo>
                  <a:lnTo>
                    <a:pt x="65" y="18"/>
                  </a:lnTo>
                  <a:lnTo>
                    <a:pt x="45" y="14"/>
                  </a:lnTo>
                  <a:lnTo>
                    <a:pt x="27" y="9"/>
                  </a:lnTo>
                  <a:lnTo>
                    <a:pt x="12" y="4"/>
                  </a:lnTo>
                  <a:lnTo>
                    <a:pt x="0" y="0"/>
                  </a:lnTo>
                  <a:lnTo>
                    <a:pt x="0" y="1109"/>
                  </a:lnTo>
                  <a:lnTo>
                    <a:pt x="2188" y="1109"/>
                  </a:lnTo>
                  <a:lnTo>
                    <a:pt x="2188" y="398"/>
                  </a:lnTo>
                  <a:lnTo>
                    <a:pt x="2172" y="399"/>
                  </a:lnTo>
                  <a:lnTo>
                    <a:pt x="2157" y="399"/>
                  </a:lnTo>
                  <a:lnTo>
                    <a:pt x="2143" y="398"/>
                  </a:lnTo>
                  <a:lnTo>
                    <a:pt x="2132" y="396"/>
                  </a:lnTo>
                  <a:lnTo>
                    <a:pt x="2120" y="393"/>
                  </a:lnTo>
                  <a:lnTo>
                    <a:pt x="2111" y="390"/>
                  </a:lnTo>
                  <a:lnTo>
                    <a:pt x="2102" y="388"/>
                  </a:lnTo>
                  <a:lnTo>
                    <a:pt x="2094" y="387"/>
                  </a:lnTo>
                  <a:close/>
                </a:path>
              </a:pathLst>
            </a:custGeom>
            <a:solidFill>
              <a:srgbClr val="BFA07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22" name="Google Shape;222;p51"/>
            <p:cNvSpPr/>
            <p:nvPr/>
          </p:nvSpPr>
          <p:spPr>
            <a:xfrm>
              <a:off x="1981" y="2529"/>
              <a:ext cx="235" cy="362"/>
            </a:xfrm>
            <a:custGeom>
              <a:rect b="b" l="l" r="r" t="t"/>
              <a:pathLst>
                <a:path extrusionOk="0" h="725" w="470">
                  <a:moveTo>
                    <a:pt x="251" y="725"/>
                  </a:moveTo>
                  <a:lnTo>
                    <a:pt x="244" y="719"/>
                  </a:lnTo>
                  <a:lnTo>
                    <a:pt x="236" y="711"/>
                  </a:lnTo>
                  <a:lnTo>
                    <a:pt x="226" y="702"/>
                  </a:lnTo>
                  <a:lnTo>
                    <a:pt x="214" y="691"/>
                  </a:lnTo>
                  <a:lnTo>
                    <a:pt x="203" y="682"/>
                  </a:lnTo>
                  <a:lnTo>
                    <a:pt x="194" y="673"/>
                  </a:lnTo>
                  <a:lnTo>
                    <a:pt x="187" y="666"/>
                  </a:lnTo>
                  <a:lnTo>
                    <a:pt x="182" y="661"/>
                  </a:lnTo>
                  <a:lnTo>
                    <a:pt x="174" y="639"/>
                  </a:lnTo>
                  <a:lnTo>
                    <a:pt x="165" y="613"/>
                  </a:lnTo>
                  <a:lnTo>
                    <a:pt x="158" y="591"/>
                  </a:lnTo>
                  <a:lnTo>
                    <a:pt x="154" y="582"/>
                  </a:lnTo>
                  <a:lnTo>
                    <a:pt x="146" y="583"/>
                  </a:lnTo>
                  <a:lnTo>
                    <a:pt x="139" y="586"/>
                  </a:lnTo>
                  <a:lnTo>
                    <a:pt x="131" y="592"/>
                  </a:lnTo>
                  <a:lnTo>
                    <a:pt x="121" y="604"/>
                  </a:lnTo>
                  <a:lnTo>
                    <a:pt x="119" y="604"/>
                  </a:lnTo>
                  <a:lnTo>
                    <a:pt x="114" y="602"/>
                  </a:lnTo>
                  <a:lnTo>
                    <a:pt x="108" y="601"/>
                  </a:lnTo>
                  <a:lnTo>
                    <a:pt x="103" y="599"/>
                  </a:lnTo>
                  <a:lnTo>
                    <a:pt x="108" y="593"/>
                  </a:lnTo>
                  <a:lnTo>
                    <a:pt x="114" y="589"/>
                  </a:lnTo>
                  <a:lnTo>
                    <a:pt x="120" y="583"/>
                  </a:lnTo>
                  <a:lnTo>
                    <a:pt x="127" y="578"/>
                  </a:lnTo>
                  <a:lnTo>
                    <a:pt x="133" y="574"/>
                  </a:lnTo>
                  <a:lnTo>
                    <a:pt x="138" y="571"/>
                  </a:lnTo>
                  <a:lnTo>
                    <a:pt x="144" y="569"/>
                  </a:lnTo>
                  <a:lnTo>
                    <a:pt x="150" y="568"/>
                  </a:lnTo>
                  <a:lnTo>
                    <a:pt x="149" y="561"/>
                  </a:lnTo>
                  <a:lnTo>
                    <a:pt x="147" y="556"/>
                  </a:lnTo>
                  <a:lnTo>
                    <a:pt x="147" y="554"/>
                  </a:lnTo>
                  <a:lnTo>
                    <a:pt x="147" y="553"/>
                  </a:lnTo>
                  <a:lnTo>
                    <a:pt x="136" y="552"/>
                  </a:lnTo>
                  <a:lnTo>
                    <a:pt x="136" y="547"/>
                  </a:lnTo>
                  <a:lnTo>
                    <a:pt x="147" y="538"/>
                  </a:lnTo>
                  <a:lnTo>
                    <a:pt x="146" y="533"/>
                  </a:lnTo>
                  <a:lnTo>
                    <a:pt x="143" y="520"/>
                  </a:lnTo>
                  <a:lnTo>
                    <a:pt x="139" y="501"/>
                  </a:lnTo>
                  <a:lnTo>
                    <a:pt x="134" y="480"/>
                  </a:lnTo>
                  <a:lnTo>
                    <a:pt x="128" y="459"/>
                  </a:lnTo>
                  <a:lnTo>
                    <a:pt x="121" y="440"/>
                  </a:lnTo>
                  <a:lnTo>
                    <a:pt x="115" y="427"/>
                  </a:lnTo>
                  <a:lnTo>
                    <a:pt x="111" y="422"/>
                  </a:lnTo>
                  <a:lnTo>
                    <a:pt x="104" y="424"/>
                  </a:lnTo>
                  <a:lnTo>
                    <a:pt x="99" y="429"/>
                  </a:lnTo>
                  <a:lnTo>
                    <a:pt x="97" y="434"/>
                  </a:lnTo>
                  <a:lnTo>
                    <a:pt x="97" y="437"/>
                  </a:lnTo>
                  <a:lnTo>
                    <a:pt x="84" y="438"/>
                  </a:lnTo>
                  <a:lnTo>
                    <a:pt x="91" y="424"/>
                  </a:lnTo>
                  <a:lnTo>
                    <a:pt x="96" y="414"/>
                  </a:lnTo>
                  <a:lnTo>
                    <a:pt x="97" y="407"/>
                  </a:lnTo>
                  <a:lnTo>
                    <a:pt x="97" y="404"/>
                  </a:lnTo>
                  <a:lnTo>
                    <a:pt x="97" y="404"/>
                  </a:lnTo>
                  <a:lnTo>
                    <a:pt x="94" y="403"/>
                  </a:lnTo>
                  <a:lnTo>
                    <a:pt x="90" y="404"/>
                  </a:lnTo>
                  <a:lnTo>
                    <a:pt x="82" y="406"/>
                  </a:lnTo>
                  <a:lnTo>
                    <a:pt x="70" y="411"/>
                  </a:lnTo>
                  <a:lnTo>
                    <a:pt x="53" y="419"/>
                  </a:lnTo>
                  <a:lnTo>
                    <a:pt x="30" y="432"/>
                  </a:lnTo>
                  <a:lnTo>
                    <a:pt x="1" y="449"/>
                  </a:lnTo>
                  <a:lnTo>
                    <a:pt x="9" y="440"/>
                  </a:lnTo>
                  <a:lnTo>
                    <a:pt x="21" y="430"/>
                  </a:lnTo>
                  <a:lnTo>
                    <a:pt x="33" y="419"/>
                  </a:lnTo>
                  <a:lnTo>
                    <a:pt x="47" y="409"/>
                  </a:lnTo>
                  <a:lnTo>
                    <a:pt x="61" y="400"/>
                  </a:lnTo>
                  <a:lnTo>
                    <a:pt x="74" y="392"/>
                  </a:lnTo>
                  <a:lnTo>
                    <a:pt x="85" y="386"/>
                  </a:lnTo>
                  <a:lnTo>
                    <a:pt x="94" y="382"/>
                  </a:lnTo>
                  <a:lnTo>
                    <a:pt x="94" y="381"/>
                  </a:lnTo>
                  <a:lnTo>
                    <a:pt x="96" y="378"/>
                  </a:lnTo>
                  <a:lnTo>
                    <a:pt x="97" y="372"/>
                  </a:lnTo>
                  <a:lnTo>
                    <a:pt x="96" y="364"/>
                  </a:lnTo>
                  <a:lnTo>
                    <a:pt x="94" y="354"/>
                  </a:lnTo>
                  <a:lnTo>
                    <a:pt x="90" y="340"/>
                  </a:lnTo>
                  <a:lnTo>
                    <a:pt x="82" y="324"/>
                  </a:lnTo>
                  <a:lnTo>
                    <a:pt x="71" y="304"/>
                  </a:lnTo>
                  <a:lnTo>
                    <a:pt x="70" y="305"/>
                  </a:lnTo>
                  <a:lnTo>
                    <a:pt x="65" y="306"/>
                  </a:lnTo>
                  <a:lnTo>
                    <a:pt x="58" y="309"/>
                  </a:lnTo>
                  <a:lnTo>
                    <a:pt x="48" y="312"/>
                  </a:lnTo>
                  <a:lnTo>
                    <a:pt x="38" y="316"/>
                  </a:lnTo>
                  <a:lnTo>
                    <a:pt x="25" y="319"/>
                  </a:lnTo>
                  <a:lnTo>
                    <a:pt x="14" y="323"/>
                  </a:lnTo>
                  <a:lnTo>
                    <a:pt x="1" y="326"/>
                  </a:lnTo>
                  <a:lnTo>
                    <a:pt x="8" y="320"/>
                  </a:lnTo>
                  <a:lnTo>
                    <a:pt x="15" y="315"/>
                  </a:lnTo>
                  <a:lnTo>
                    <a:pt x="24" y="309"/>
                  </a:lnTo>
                  <a:lnTo>
                    <a:pt x="33" y="303"/>
                  </a:lnTo>
                  <a:lnTo>
                    <a:pt x="43" y="298"/>
                  </a:lnTo>
                  <a:lnTo>
                    <a:pt x="52" y="294"/>
                  </a:lnTo>
                  <a:lnTo>
                    <a:pt x="60" y="289"/>
                  </a:lnTo>
                  <a:lnTo>
                    <a:pt x="68" y="287"/>
                  </a:lnTo>
                  <a:lnTo>
                    <a:pt x="65" y="277"/>
                  </a:lnTo>
                  <a:lnTo>
                    <a:pt x="60" y="260"/>
                  </a:lnTo>
                  <a:lnTo>
                    <a:pt x="54" y="242"/>
                  </a:lnTo>
                  <a:lnTo>
                    <a:pt x="47" y="222"/>
                  </a:lnTo>
                  <a:lnTo>
                    <a:pt x="40" y="203"/>
                  </a:lnTo>
                  <a:lnTo>
                    <a:pt x="33" y="187"/>
                  </a:lnTo>
                  <a:lnTo>
                    <a:pt x="28" y="176"/>
                  </a:lnTo>
                  <a:lnTo>
                    <a:pt x="23" y="172"/>
                  </a:lnTo>
                  <a:lnTo>
                    <a:pt x="15" y="173"/>
                  </a:lnTo>
                  <a:lnTo>
                    <a:pt x="7" y="174"/>
                  </a:lnTo>
                  <a:lnTo>
                    <a:pt x="2" y="175"/>
                  </a:lnTo>
                  <a:lnTo>
                    <a:pt x="0" y="176"/>
                  </a:lnTo>
                  <a:lnTo>
                    <a:pt x="0" y="168"/>
                  </a:lnTo>
                  <a:lnTo>
                    <a:pt x="2" y="167"/>
                  </a:lnTo>
                  <a:lnTo>
                    <a:pt x="8" y="164"/>
                  </a:lnTo>
                  <a:lnTo>
                    <a:pt x="15" y="161"/>
                  </a:lnTo>
                  <a:lnTo>
                    <a:pt x="23" y="160"/>
                  </a:lnTo>
                  <a:lnTo>
                    <a:pt x="18" y="138"/>
                  </a:lnTo>
                  <a:lnTo>
                    <a:pt x="12" y="115"/>
                  </a:lnTo>
                  <a:lnTo>
                    <a:pt x="5" y="95"/>
                  </a:lnTo>
                  <a:lnTo>
                    <a:pt x="0" y="81"/>
                  </a:lnTo>
                  <a:lnTo>
                    <a:pt x="0" y="0"/>
                  </a:lnTo>
                  <a:lnTo>
                    <a:pt x="8" y="17"/>
                  </a:lnTo>
                  <a:lnTo>
                    <a:pt x="16" y="35"/>
                  </a:lnTo>
                  <a:lnTo>
                    <a:pt x="23" y="51"/>
                  </a:lnTo>
                  <a:lnTo>
                    <a:pt x="29" y="66"/>
                  </a:lnTo>
                  <a:lnTo>
                    <a:pt x="33" y="78"/>
                  </a:lnTo>
                  <a:lnTo>
                    <a:pt x="37" y="90"/>
                  </a:lnTo>
                  <a:lnTo>
                    <a:pt x="38" y="99"/>
                  </a:lnTo>
                  <a:lnTo>
                    <a:pt x="39" y="105"/>
                  </a:lnTo>
                  <a:lnTo>
                    <a:pt x="40" y="112"/>
                  </a:lnTo>
                  <a:lnTo>
                    <a:pt x="45" y="115"/>
                  </a:lnTo>
                  <a:lnTo>
                    <a:pt x="48" y="119"/>
                  </a:lnTo>
                  <a:lnTo>
                    <a:pt x="51" y="123"/>
                  </a:lnTo>
                  <a:lnTo>
                    <a:pt x="54" y="133"/>
                  </a:lnTo>
                  <a:lnTo>
                    <a:pt x="61" y="153"/>
                  </a:lnTo>
                  <a:lnTo>
                    <a:pt x="70" y="181"/>
                  </a:lnTo>
                  <a:lnTo>
                    <a:pt x="82" y="213"/>
                  </a:lnTo>
                  <a:lnTo>
                    <a:pt x="93" y="244"/>
                  </a:lnTo>
                  <a:lnTo>
                    <a:pt x="104" y="273"/>
                  </a:lnTo>
                  <a:lnTo>
                    <a:pt x="111" y="294"/>
                  </a:lnTo>
                  <a:lnTo>
                    <a:pt x="115" y="304"/>
                  </a:lnTo>
                  <a:lnTo>
                    <a:pt x="127" y="302"/>
                  </a:lnTo>
                  <a:lnTo>
                    <a:pt x="142" y="300"/>
                  </a:lnTo>
                  <a:lnTo>
                    <a:pt x="160" y="297"/>
                  </a:lnTo>
                  <a:lnTo>
                    <a:pt x="179" y="294"/>
                  </a:lnTo>
                  <a:lnTo>
                    <a:pt x="197" y="291"/>
                  </a:lnTo>
                  <a:lnTo>
                    <a:pt x="213" y="290"/>
                  </a:lnTo>
                  <a:lnTo>
                    <a:pt x="226" y="289"/>
                  </a:lnTo>
                  <a:lnTo>
                    <a:pt x="234" y="289"/>
                  </a:lnTo>
                  <a:lnTo>
                    <a:pt x="241" y="283"/>
                  </a:lnTo>
                  <a:lnTo>
                    <a:pt x="245" y="278"/>
                  </a:lnTo>
                  <a:lnTo>
                    <a:pt x="249" y="274"/>
                  </a:lnTo>
                  <a:lnTo>
                    <a:pt x="250" y="273"/>
                  </a:lnTo>
                  <a:lnTo>
                    <a:pt x="256" y="281"/>
                  </a:lnTo>
                  <a:lnTo>
                    <a:pt x="259" y="279"/>
                  </a:lnTo>
                  <a:lnTo>
                    <a:pt x="267" y="274"/>
                  </a:lnTo>
                  <a:lnTo>
                    <a:pt x="275" y="272"/>
                  </a:lnTo>
                  <a:lnTo>
                    <a:pt x="280" y="273"/>
                  </a:lnTo>
                  <a:lnTo>
                    <a:pt x="281" y="279"/>
                  </a:lnTo>
                  <a:lnTo>
                    <a:pt x="283" y="285"/>
                  </a:lnTo>
                  <a:lnTo>
                    <a:pt x="286" y="288"/>
                  </a:lnTo>
                  <a:lnTo>
                    <a:pt x="290" y="289"/>
                  </a:lnTo>
                  <a:lnTo>
                    <a:pt x="294" y="289"/>
                  </a:lnTo>
                  <a:lnTo>
                    <a:pt x="300" y="288"/>
                  </a:lnTo>
                  <a:lnTo>
                    <a:pt x="305" y="287"/>
                  </a:lnTo>
                  <a:lnTo>
                    <a:pt x="312" y="287"/>
                  </a:lnTo>
                  <a:lnTo>
                    <a:pt x="319" y="286"/>
                  </a:lnTo>
                  <a:lnTo>
                    <a:pt x="325" y="285"/>
                  </a:lnTo>
                  <a:lnTo>
                    <a:pt x="328" y="285"/>
                  </a:lnTo>
                  <a:lnTo>
                    <a:pt x="330" y="285"/>
                  </a:lnTo>
                  <a:lnTo>
                    <a:pt x="368" y="266"/>
                  </a:lnTo>
                  <a:lnTo>
                    <a:pt x="384" y="270"/>
                  </a:lnTo>
                  <a:lnTo>
                    <a:pt x="366" y="272"/>
                  </a:lnTo>
                  <a:lnTo>
                    <a:pt x="342" y="288"/>
                  </a:lnTo>
                  <a:lnTo>
                    <a:pt x="381" y="291"/>
                  </a:lnTo>
                  <a:lnTo>
                    <a:pt x="398" y="270"/>
                  </a:lnTo>
                  <a:lnTo>
                    <a:pt x="398" y="264"/>
                  </a:lnTo>
                  <a:lnTo>
                    <a:pt x="398" y="250"/>
                  </a:lnTo>
                  <a:lnTo>
                    <a:pt x="399" y="235"/>
                  </a:lnTo>
                  <a:lnTo>
                    <a:pt x="401" y="227"/>
                  </a:lnTo>
                  <a:lnTo>
                    <a:pt x="404" y="222"/>
                  </a:lnTo>
                  <a:lnTo>
                    <a:pt x="411" y="215"/>
                  </a:lnTo>
                  <a:lnTo>
                    <a:pt x="417" y="209"/>
                  </a:lnTo>
                  <a:lnTo>
                    <a:pt x="419" y="206"/>
                  </a:lnTo>
                  <a:lnTo>
                    <a:pt x="421" y="202"/>
                  </a:lnTo>
                  <a:lnTo>
                    <a:pt x="424" y="192"/>
                  </a:lnTo>
                  <a:lnTo>
                    <a:pt x="429" y="183"/>
                  </a:lnTo>
                  <a:lnTo>
                    <a:pt x="436" y="176"/>
                  </a:lnTo>
                  <a:lnTo>
                    <a:pt x="432" y="187"/>
                  </a:lnTo>
                  <a:lnTo>
                    <a:pt x="431" y="196"/>
                  </a:lnTo>
                  <a:lnTo>
                    <a:pt x="429" y="203"/>
                  </a:lnTo>
                  <a:lnTo>
                    <a:pt x="426" y="207"/>
                  </a:lnTo>
                  <a:lnTo>
                    <a:pt x="422" y="213"/>
                  </a:lnTo>
                  <a:lnTo>
                    <a:pt x="416" y="221"/>
                  </a:lnTo>
                  <a:lnTo>
                    <a:pt x="410" y="229"/>
                  </a:lnTo>
                  <a:lnTo>
                    <a:pt x="408" y="233"/>
                  </a:lnTo>
                  <a:lnTo>
                    <a:pt x="408" y="258"/>
                  </a:lnTo>
                  <a:lnTo>
                    <a:pt x="409" y="257"/>
                  </a:lnTo>
                  <a:lnTo>
                    <a:pt x="414" y="253"/>
                  </a:lnTo>
                  <a:lnTo>
                    <a:pt x="419" y="249"/>
                  </a:lnTo>
                  <a:lnTo>
                    <a:pt x="427" y="244"/>
                  </a:lnTo>
                  <a:lnTo>
                    <a:pt x="436" y="239"/>
                  </a:lnTo>
                  <a:lnTo>
                    <a:pt x="445" y="234"/>
                  </a:lnTo>
                  <a:lnTo>
                    <a:pt x="454" y="230"/>
                  </a:lnTo>
                  <a:lnTo>
                    <a:pt x="462" y="229"/>
                  </a:lnTo>
                  <a:lnTo>
                    <a:pt x="456" y="233"/>
                  </a:lnTo>
                  <a:lnTo>
                    <a:pt x="449" y="237"/>
                  </a:lnTo>
                  <a:lnTo>
                    <a:pt x="444" y="242"/>
                  </a:lnTo>
                  <a:lnTo>
                    <a:pt x="437" y="245"/>
                  </a:lnTo>
                  <a:lnTo>
                    <a:pt x="431" y="250"/>
                  </a:lnTo>
                  <a:lnTo>
                    <a:pt x="425" y="255"/>
                  </a:lnTo>
                  <a:lnTo>
                    <a:pt x="422" y="258"/>
                  </a:lnTo>
                  <a:lnTo>
                    <a:pt x="418" y="262"/>
                  </a:lnTo>
                  <a:lnTo>
                    <a:pt x="426" y="260"/>
                  </a:lnTo>
                  <a:lnTo>
                    <a:pt x="434" y="260"/>
                  </a:lnTo>
                  <a:lnTo>
                    <a:pt x="442" y="259"/>
                  </a:lnTo>
                  <a:lnTo>
                    <a:pt x="449" y="258"/>
                  </a:lnTo>
                  <a:lnTo>
                    <a:pt x="456" y="258"/>
                  </a:lnTo>
                  <a:lnTo>
                    <a:pt x="462" y="257"/>
                  </a:lnTo>
                  <a:lnTo>
                    <a:pt x="467" y="256"/>
                  </a:lnTo>
                  <a:lnTo>
                    <a:pt x="470" y="255"/>
                  </a:lnTo>
                  <a:lnTo>
                    <a:pt x="462" y="260"/>
                  </a:lnTo>
                  <a:lnTo>
                    <a:pt x="453" y="265"/>
                  </a:lnTo>
                  <a:lnTo>
                    <a:pt x="444" y="268"/>
                  </a:lnTo>
                  <a:lnTo>
                    <a:pt x="440" y="270"/>
                  </a:lnTo>
                  <a:lnTo>
                    <a:pt x="409" y="273"/>
                  </a:lnTo>
                  <a:lnTo>
                    <a:pt x="395" y="293"/>
                  </a:lnTo>
                  <a:lnTo>
                    <a:pt x="414" y="296"/>
                  </a:lnTo>
                  <a:lnTo>
                    <a:pt x="407" y="308"/>
                  </a:lnTo>
                  <a:lnTo>
                    <a:pt x="381" y="305"/>
                  </a:lnTo>
                  <a:lnTo>
                    <a:pt x="358" y="304"/>
                  </a:lnTo>
                  <a:lnTo>
                    <a:pt x="338" y="302"/>
                  </a:lnTo>
                  <a:lnTo>
                    <a:pt x="319" y="301"/>
                  </a:lnTo>
                  <a:lnTo>
                    <a:pt x="304" y="300"/>
                  </a:lnTo>
                  <a:lnTo>
                    <a:pt x="293" y="300"/>
                  </a:lnTo>
                  <a:lnTo>
                    <a:pt x="285" y="300"/>
                  </a:lnTo>
                  <a:lnTo>
                    <a:pt x="280" y="300"/>
                  </a:lnTo>
                  <a:lnTo>
                    <a:pt x="277" y="301"/>
                  </a:lnTo>
                  <a:lnTo>
                    <a:pt x="272" y="303"/>
                  </a:lnTo>
                  <a:lnTo>
                    <a:pt x="267" y="304"/>
                  </a:lnTo>
                  <a:lnTo>
                    <a:pt x="262" y="306"/>
                  </a:lnTo>
                  <a:lnTo>
                    <a:pt x="255" y="309"/>
                  </a:lnTo>
                  <a:lnTo>
                    <a:pt x="247" y="310"/>
                  </a:lnTo>
                  <a:lnTo>
                    <a:pt x="240" y="311"/>
                  </a:lnTo>
                  <a:lnTo>
                    <a:pt x="232" y="311"/>
                  </a:lnTo>
                  <a:lnTo>
                    <a:pt x="221" y="311"/>
                  </a:lnTo>
                  <a:lnTo>
                    <a:pt x="209" y="312"/>
                  </a:lnTo>
                  <a:lnTo>
                    <a:pt x="195" y="315"/>
                  </a:lnTo>
                  <a:lnTo>
                    <a:pt x="179" y="317"/>
                  </a:lnTo>
                  <a:lnTo>
                    <a:pt x="164" y="320"/>
                  </a:lnTo>
                  <a:lnTo>
                    <a:pt x="149" y="323"/>
                  </a:lnTo>
                  <a:lnTo>
                    <a:pt x="136" y="326"/>
                  </a:lnTo>
                  <a:lnTo>
                    <a:pt x="127" y="330"/>
                  </a:lnTo>
                  <a:lnTo>
                    <a:pt x="138" y="351"/>
                  </a:lnTo>
                  <a:lnTo>
                    <a:pt x="145" y="369"/>
                  </a:lnTo>
                  <a:lnTo>
                    <a:pt x="149" y="382"/>
                  </a:lnTo>
                  <a:lnTo>
                    <a:pt x="151" y="392"/>
                  </a:lnTo>
                  <a:lnTo>
                    <a:pt x="151" y="399"/>
                  </a:lnTo>
                  <a:lnTo>
                    <a:pt x="151" y="404"/>
                  </a:lnTo>
                  <a:lnTo>
                    <a:pt x="152" y="408"/>
                  </a:lnTo>
                  <a:lnTo>
                    <a:pt x="153" y="411"/>
                  </a:lnTo>
                  <a:lnTo>
                    <a:pt x="164" y="434"/>
                  </a:lnTo>
                  <a:lnTo>
                    <a:pt x="174" y="463"/>
                  </a:lnTo>
                  <a:lnTo>
                    <a:pt x="182" y="494"/>
                  </a:lnTo>
                  <a:lnTo>
                    <a:pt x="187" y="520"/>
                  </a:lnTo>
                  <a:lnTo>
                    <a:pt x="190" y="532"/>
                  </a:lnTo>
                  <a:lnTo>
                    <a:pt x="197" y="551"/>
                  </a:lnTo>
                  <a:lnTo>
                    <a:pt x="206" y="573"/>
                  </a:lnTo>
                  <a:lnTo>
                    <a:pt x="218" y="599"/>
                  </a:lnTo>
                  <a:lnTo>
                    <a:pt x="228" y="628"/>
                  </a:lnTo>
                  <a:lnTo>
                    <a:pt x="237" y="659"/>
                  </a:lnTo>
                  <a:lnTo>
                    <a:pt x="245" y="691"/>
                  </a:lnTo>
                  <a:lnTo>
                    <a:pt x="251" y="725"/>
                  </a:lnTo>
                  <a:close/>
                </a:path>
              </a:pathLst>
            </a:custGeom>
            <a:solidFill>
              <a:srgbClr val="26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23" name="Google Shape;223;p51"/>
            <p:cNvSpPr/>
            <p:nvPr/>
          </p:nvSpPr>
          <p:spPr>
            <a:xfrm>
              <a:off x="2172" y="3160"/>
              <a:ext cx="39" cy="18"/>
            </a:xfrm>
            <a:custGeom>
              <a:rect b="b" l="l" r="r" t="t"/>
              <a:pathLst>
                <a:path extrusionOk="0" h="29" w="79">
                  <a:moveTo>
                    <a:pt x="21" y="24"/>
                  </a:moveTo>
                  <a:lnTo>
                    <a:pt x="26" y="25"/>
                  </a:lnTo>
                  <a:lnTo>
                    <a:pt x="34" y="26"/>
                  </a:lnTo>
                  <a:lnTo>
                    <a:pt x="42" y="27"/>
                  </a:lnTo>
                  <a:lnTo>
                    <a:pt x="51" y="28"/>
                  </a:lnTo>
                  <a:lnTo>
                    <a:pt x="59" y="29"/>
                  </a:lnTo>
                  <a:lnTo>
                    <a:pt x="68" y="29"/>
                  </a:lnTo>
                  <a:lnTo>
                    <a:pt x="72" y="29"/>
                  </a:lnTo>
                  <a:lnTo>
                    <a:pt x="76" y="27"/>
                  </a:lnTo>
                  <a:lnTo>
                    <a:pt x="78" y="23"/>
                  </a:lnTo>
                  <a:lnTo>
                    <a:pt x="79" y="19"/>
                  </a:lnTo>
                  <a:lnTo>
                    <a:pt x="79" y="16"/>
                  </a:lnTo>
                  <a:lnTo>
                    <a:pt x="79" y="15"/>
                  </a:lnTo>
                  <a:lnTo>
                    <a:pt x="74" y="13"/>
                  </a:lnTo>
                  <a:lnTo>
                    <a:pt x="65" y="11"/>
                  </a:lnTo>
                  <a:lnTo>
                    <a:pt x="55" y="9"/>
                  </a:lnTo>
                  <a:lnTo>
                    <a:pt x="47" y="6"/>
                  </a:lnTo>
                  <a:lnTo>
                    <a:pt x="40" y="3"/>
                  </a:lnTo>
                  <a:lnTo>
                    <a:pt x="31" y="1"/>
                  </a:lnTo>
                  <a:lnTo>
                    <a:pt x="21" y="0"/>
                  </a:lnTo>
                  <a:lnTo>
                    <a:pt x="15" y="2"/>
                  </a:lnTo>
                  <a:lnTo>
                    <a:pt x="9" y="8"/>
                  </a:lnTo>
                  <a:lnTo>
                    <a:pt x="3" y="13"/>
                  </a:lnTo>
                  <a:lnTo>
                    <a:pt x="0" y="18"/>
                  </a:lnTo>
                  <a:lnTo>
                    <a:pt x="1" y="21"/>
                  </a:lnTo>
                  <a:lnTo>
                    <a:pt x="5" y="23"/>
                  </a:lnTo>
                  <a:lnTo>
                    <a:pt x="11" y="23"/>
                  </a:lnTo>
                  <a:lnTo>
                    <a:pt x="17" y="24"/>
                  </a:lnTo>
                  <a:lnTo>
                    <a:pt x="21" y="24"/>
                  </a:lnTo>
                  <a:close/>
                </a:path>
              </a:pathLst>
            </a:custGeom>
            <a:solidFill>
              <a:srgbClr val="284C7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24" name="Google Shape;224;p51"/>
            <p:cNvSpPr/>
            <p:nvPr/>
          </p:nvSpPr>
          <p:spPr>
            <a:xfrm>
              <a:off x="2205" y="3176"/>
              <a:ext cx="57" cy="25"/>
            </a:xfrm>
            <a:custGeom>
              <a:rect b="b" l="l" r="r" t="t"/>
              <a:pathLst>
                <a:path extrusionOk="0" h="54" w="114">
                  <a:moveTo>
                    <a:pt x="61" y="0"/>
                  </a:moveTo>
                  <a:lnTo>
                    <a:pt x="57" y="0"/>
                  </a:lnTo>
                  <a:lnTo>
                    <a:pt x="50" y="1"/>
                  </a:lnTo>
                  <a:lnTo>
                    <a:pt x="43" y="2"/>
                  </a:lnTo>
                  <a:lnTo>
                    <a:pt x="36" y="5"/>
                  </a:lnTo>
                  <a:lnTo>
                    <a:pt x="28" y="7"/>
                  </a:lnTo>
                  <a:lnTo>
                    <a:pt x="22" y="10"/>
                  </a:lnTo>
                  <a:lnTo>
                    <a:pt x="17" y="14"/>
                  </a:lnTo>
                  <a:lnTo>
                    <a:pt x="14" y="17"/>
                  </a:lnTo>
                  <a:lnTo>
                    <a:pt x="11" y="24"/>
                  </a:lnTo>
                  <a:lnTo>
                    <a:pt x="7" y="28"/>
                  </a:lnTo>
                  <a:lnTo>
                    <a:pt x="4" y="30"/>
                  </a:lnTo>
                  <a:lnTo>
                    <a:pt x="1" y="32"/>
                  </a:lnTo>
                  <a:lnTo>
                    <a:pt x="0" y="36"/>
                  </a:lnTo>
                  <a:lnTo>
                    <a:pt x="0" y="41"/>
                  </a:lnTo>
                  <a:lnTo>
                    <a:pt x="3" y="47"/>
                  </a:lnTo>
                  <a:lnTo>
                    <a:pt x="8" y="49"/>
                  </a:lnTo>
                  <a:lnTo>
                    <a:pt x="16" y="49"/>
                  </a:lnTo>
                  <a:lnTo>
                    <a:pt x="27" y="48"/>
                  </a:lnTo>
                  <a:lnTo>
                    <a:pt x="36" y="48"/>
                  </a:lnTo>
                  <a:lnTo>
                    <a:pt x="42" y="48"/>
                  </a:lnTo>
                  <a:lnTo>
                    <a:pt x="44" y="49"/>
                  </a:lnTo>
                  <a:lnTo>
                    <a:pt x="46" y="51"/>
                  </a:lnTo>
                  <a:lnTo>
                    <a:pt x="49" y="53"/>
                  </a:lnTo>
                  <a:lnTo>
                    <a:pt x="54" y="54"/>
                  </a:lnTo>
                  <a:lnTo>
                    <a:pt x="59" y="54"/>
                  </a:lnTo>
                  <a:lnTo>
                    <a:pt x="66" y="54"/>
                  </a:lnTo>
                  <a:lnTo>
                    <a:pt x="75" y="54"/>
                  </a:lnTo>
                  <a:lnTo>
                    <a:pt x="84" y="54"/>
                  </a:lnTo>
                  <a:lnTo>
                    <a:pt x="94" y="53"/>
                  </a:lnTo>
                  <a:lnTo>
                    <a:pt x="102" y="51"/>
                  </a:lnTo>
                  <a:lnTo>
                    <a:pt x="107" y="48"/>
                  </a:lnTo>
                  <a:lnTo>
                    <a:pt x="112" y="45"/>
                  </a:lnTo>
                  <a:lnTo>
                    <a:pt x="114" y="37"/>
                  </a:lnTo>
                  <a:lnTo>
                    <a:pt x="113" y="30"/>
                  </a:lnTo>
                  <a:lnTo>
                    <a:pt x="110" y="22"/>
                  </a:lnTo>
                  <a:lnTo>
                    <a:pt x="103" y="15"/>
                  </a:lnTo>
                  <a:lnTo>
                    <a:pt x="94" y="9"/>
                  </a:lnTo>
                  <a:lnTo>
                    <a:pt x="83" y="5"/>
                  </a:lnTo>
                  <a:lnTo>
                    <a:pt x="73" y="2"/>
                  </a:lnTo>
                  <a:lnTo>
                    <a:pt x="61" y="0"/>
                  </a:lnTo>
                  <a:close/>
                </a:path>
              </a:pathLst>
            </a:custGeom>
            <a:solidFill>
              <a:srgbClr val="284C7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25" name="Google Shape;225;p51"/>
            <p:cNvSpPr/>
            <p:nvPr/>
          </p:nvSpPr>
          <p:spPr>
            <a:xfrm>
              <a:off x="2172" y="3160"/>
              <a:ext cx="33" cy="17"/>
            </a:xfrm>
            <a:custGeom>
              <a:rect b="b" l="l" r="r" t="t"/>
              <a:pathLst>
                <a:path extrusionOk="0" h="27" w="64">
                  <a:moveTo>
                    <a:pt x="47" y="6"/>
                  </a:moveTo>
                  <a:lnTo>
                    <a:pt x="40" y="3"/>
                  </a:lnTo>
                  <a:lnTo>
                    <a:pt x="31" y="1"/>
                  </a:lnTo>
                  <a:lnTo>
                    <a:pt x="21" y="0"/>
                  </a:lnTo>
                  <a:lnTo>
                    <a:pt x="15" y="2"/>
                  </a:lnTo>
                  <a:lnTo>
                    <a:pt x="9" y="8"/>
                  </a:lnTo>
                  <a:lnTo>
                    <a:pt x="3" y="13"/>
                  </a:lnTo>
                  <a:lnTo>
                    <a:pt x="0" y="18"/>
                  </a:lnTo>
                  <a:lnTo>
                    <a:pt x="1" y="21"/>
                  </a:lnTo>
                  <a:lnTo>
                    <a:pt x="5" y="23"/>
                  </a:lnTo>
                  <a:lnTo>
                    <a:pt x="11" y="23"/>
                  </a:lnTo>
                  <a:lnTo>
                    <a:pt x="17" y="24"/>
                  </a:lnTo>
                  <a:lnTo>
                    <a:pt x="21" y="24"/>
                  </a:lnTo>
                  <a:lnTo>
                    <a:pt x="26" y="25"/>
                  </a:lnTo>
                  <a:lnTo>
                    <a:pt x="32" y="26"/>
                  </a:lnTo>
                  <a:lnTo>
                    <a:pt x="39" y="26"/>
                  </a:lnTo>
                  <a:lnTo>
                    <a:pt x="46" y="27"/>
                  </a:lnTo>
                  <a:lnTo>
                    <a:pt x="51" y="27"/>
                  </a:lnTo>
                  <a:lnTo>
                    <a:pt x="57" y="26"/>
                  </a:lnTo>
                  <a:lnTo>
                    <a:pt x="62" y="26"/>
                  </a:lnTo>
                  <a:lnTo>
                    <a:pt x="64" y="24"/>
                  </a:lnTo>
                  <a:lnTo>
                    <a:pt x="64" y="21"/>
                  </a:lnTo>
                  <a:lnTo>
                    <a:pt x="63" y="17"/>
                  </a:lnTo>
                  <a:lnTo>
                    <a:pt x="57" y="11"/>
                  </a:lnTo>
                  <a:lnTo>
                    <a:pt x="47" y="6"/>
                  </a:lnTo>
                  <a:close/>
                </a:path>
              </a:pathLst>
            </a:custGeom>
            <a:solidFill>
              <a:srgbClr val="BFCCD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26" name="Google Shape;226;p51"/>
            <p:cNvSpPr/>
            <p:nvPr/>
          </p:nvSpPr>
          <p:spPr>
            <a:xfrm>
              <a:off x="2800" y="3129"/>
              <a:ext cx="51" cy="26"/>
            </a:xfrm>
            <a:custGeom>
              <a:rect b="b" l="l" r="r" t="t"/>
              <a:pathLst>
                <a:path extrusionOk="0" h="53" w="103">
                  <a:moveTo>
                    <a:pt x="82" y="52"/>
                  </a:moveTo>
                  <a:lnTo>
                    <a:pt x="79" y="53"/>
                  </a:lnTo>
                  <a:lnTo>
                    <a:pt x="73" y="52"/>
                  </a:lnTo>
                  <a:lnTo>
                    <a:pt x="64" y="51"/>
                  </a:lnTo>
                  <a:lnTo>
                    <a:pt x="53" y="50"/>
                  </a:lnTo>
                  <a:lnTo>
                    <a:pt x="43" y="48"/>
                  </a:lnTo>
                  <a:lnTo>
                    <a:pt x="34" y="45"/>
                  </a:lnTo>
                  <a:lnTo>
                    <a:pt x="27" y="43"/>
                  </a:lnTo>
                  <a:lnTo>
                    <a:pt x="22" y="41"/>
                  </a:lnTo>
                  <a:lnTo>
                    <a:pt x="18" y="38"/>
                  </a:lnTo>
                  <a:lnTo>
                    <a:pt x="14" y="36"/>
                  </a:lnTo>
                  <a:lnTo>
                    <a:pt x="8" y="36"/>
                  </a:lnTo>
                  <a:lnTo>
                    <a:pt x="0" y="36"/>
                  </a:lnTo>
                  <a:lnTo>
                    <a:pt x="5" y="34"/>
                  </a:lnTo>
                  <a:lnTo>
                    <a:pt x="10" y="31"/>
                  </a:lnTo>
                  <a:lnTo>
                    <a:pt x="13" y="28"/>
                  </a:lnTo>
                  <a:lnTo>
                    <a:pt x="18" y="23"/>
                  </a:lnTo>
                  <a:lnTo>
                    <a:pt x="22" y="19"/>
                  </a:lnTo>
                  <a:lnTo>
                    <a:pt x="28" y="14"/>
                  </a:lnTo>
                  <a:lnTo>
                    <a:pt x="33" y="10"/>
                  </a:lnTo>
                  <a:lnTo>
                    <a:pt x="38" y="5"/>
                  </a:lnTo>
                  <a:lnTo>
                    <a:pt x="44" y="1"/>
                  </a:lnTo>
                  <a:lnTo>
                    <a:pt x="51" y="0"/>
                  </a:lnTo>
                  <a:lnTo>
                    <a:pt x="57" y="0"/>
                  </a:lnTo>
                  <a:lnTo>
                    <a:pt x="64" y="3"/>
                  </a:lnTo>
                  <a:lnTo>
                    <a:pt x="70" y="5"/>
                  </a:lnTo>
                  <a:lnTo>
                    <a:pt x="75" y="7"/>
                  </a:lnTo>
                  <a:lnTo>
                    <a:pt x="81" y="11"/>
                  </a:lnTo>
                  <a:lnTo>
                    <a:pt x="86" y="14"/>
                  </a:lnTo>
                  <a:lnTo>
                    <a:pt x="93" y="20"/>
                  </a:lnTo>
                  <a:lnTo>
                    <a:pt x="99" y="26"/>
                  </a:lnTo>
                  <a:lnTo>
                    <a:pt x="103" y="30"/>
                  </a:lnTo>
                  <a:lnTo>
                    <a:pt x="98" y="31"/>
                  </a:lnTo>
                  <a:lnTo>
                    <a:pt x="90" y="33"/>
                  </a:lnTo>
                  <a:lnTo>
                    <a:pt x="85" y="35"/>
                  </a:lnTo>
                  <a:lnTo>
                    <a:pt x="82" y="42"/>
                  </a:lnTo>
                  <a:lnTo>
                    <a:pt x="82" y="52"/>
                  </a:lnTo>
                  <a:close/>
                </a:path>
              </a:pathLst>
            </a:custGeom>
            <a:solidFill>
              <a:srgbClr val="BFCCD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grpSp>
          <p:nvGrpSpPr>
            <p:cNvPr id="227" name="Google Shape;227;p51"/>
            <p:cNvGrpSpPr/>
            <p:nvPr/>
          </p:nvGrpSpPr>
          <p:grpSpPr>
            <a:xfrm>
              <a:off x="1992" y="2914"/>
              <a:ext cx="1084" cy="364"/>
              <a:chOff x="1981" y="2837"/>
              <a:chExt cx="1084" cy="364"/>
            </a:xfrm>
          </p:grpSpPr>
          <p:sp>
            <p:nvSpPr>
              <p:cNvPr id="228" name="Google Shape;228;p51"/>
              <p:cNvSpPr/>
              <p:nvPr/>
            </p:nvSpPr>
            <p:spPr>
              <a:xfrm>
                <a:off x="1981" y="2955"/>
                <a:ext cx="122" cy="129"/>
              </a:xfrm>
              <a:custGeom>
                <a:rect b="b" l="l" r="r" t="t"/>
                <a:pathLst>
                  <a:path extrusionOk="0" h="260" w="243">
                    <a:moveTo>
                      <a:pt x="0" y="16"/>
                    </a:moveTo>
                    <a:lnTo>
                      <a:pt x="3" y="13"/>
                    </a:lnTo>
                    <a:lnTo>
                      <a:pt x="12" y="6"/>
                    </a:lnTo>
                    <a:lnTo>
                      <a:pt x="21" y="0"/>
                    </a:lnTo>
                    <a:lnTo>
                      <a:pt x="29" y="0"/>
                    </a:lnTo>
                    <a:lnTo>
                      <a:pt x="33" y="2"/>
                    </a:lnTo>
                    <a:lnTo>
                      <a:pt x="39" y="4"/>
                    </a:lnTo>
                    <a:lnTo>
                      <a:pt x="46" y="5"/>
                    </a:lnTo>
                    <a:lnTo>
                      <a:pt x="54" y="5"/>
                    </a:lnTo>
                    <a:lnTo>
                      <a:pt x="62" y="5"/>
                    </a:lnTo>
                    <a:lnTo>
                      <a:pt x="70" y="6"/>
                    </a:lnTo>
                    <a:lnTo>
                      <a:pt x="77" y="7"/>
                    </a:lnTo>
                    <a:lnTo>
                      <a:pt x="82" y="9"/>
                    </a:lnTo>
                    <a:lnTo>
                      <a:pt x="86" y="13"/>
                    </a:lnTo>
                    <a:lnTo>
                      <a:pt x="94" y="20"/>
                    </a:lnTo>
                    <a:lnTo>
                      <a:pt x="104" y="27"/>
                    </a:lnTo>
                    <a:lnTo>
                      <a:pt x="114" y="35"/>
                    </a:lnTo>
                    <a:lnTo>
                      <a:pt x="124" y="43"/>
                    </a:lnTo>
                    <a:lnTo>
                      <a:pt x="134" y="50"/>
                    </a:lnTo>
                    <a:lnTo>
                      <a:pt x="142" y="54"/>
                    </a:lnTo>
                    <a:lnTo>
                      <a:pt x="147" y="57"/>
                    </a:lnTo>
                    <a:lnTo>
                      <a:pt x="154" y="58"/>
                    </a:lnTo>
                    <a:lnTo>
                      <a:pt x="158" y="59"/>
                    </a:lnTo>
                    <a:lnTo>
                      <a:pt x="161" y="60"/>
                    </a:lnTo>
                    <a:lnTo>
                      <a:pt x="164" y="62"/>
                    </a:lnTo>
                    <a:lnTo>
                      <a:pt x="166" y="65"/>
                    </a:lnTo>
                    <a:lnTo>
                      <a:pt x="172" y="69"/>
                    </a:lnTo>
                    <a:lnTo>
                      <a:pt x="180" y="76"/>
                    </a:lnTo>
                    <a:lnTo>
                      <a:pt x="188" y="83"/>
                    </a:lnTo>
                    <a:lnTo>
                      <a:pt x="197" y="91"/>
                    </a:lnTo>
                    <a:lnTo>
                      <a:pt x="205" y="97"/>
                    </a:lnTo>
                    <a:lnTo>
                      <a:pt x="212" y="102"/>
                    </a:lnTo>
                    <a:lnTo>
                      <a:pt x="217" y="104"/>
                    </a:lnTo>
                    <a:lnTo>
                      <a:pt x="217" y="118"/>
                    </a:lnTo>
                    <a:lnTo>
                      <a:pt x="215" y="131"/>
                    </a:lnTo>
                    <a:lnTo>
                      <a:pt x="212" y="143"/>
                    </a:lnTo>
                    <a:lnTo>
                      <a:pt x="206" y="148"/>
                    </a:lnTo>
                    <a:lnTo>
                      <a:pt x="202" y="150"/>
                    </a:lnTo>
                    <a:lnTo>
                      <a:pt x="196" y="153"/>
                    </a:lnTo>
                    <a:lnTo>
                      <a:pt x="190" y="156"/>
                    </a:lnTo>
                    <a:lnTo>
                      <a:pt x="184" y="157"/>
                    </a:lnTo>
                    <a:lnTo>
                      <a:pt x="179" y="159"/>
                    </a:lnTo>
                    <a:lnTo>
                      <a:pt x="174" y="161"/>
                    </a:lnTo>
                    <a:lnTo>
                      <a:pt x="172" y="165"/>
                    </a:lnTo>
                    <a:lnTo>
                      <a:pt x="173" y="167"/>
                    </a:lnTo>
                    <a:lnTo>
                      <a:pt x="177" y="173"/>
                    </a:lnTo>
                    <a:lnTo>
                      <a:pt x="184" y="178"/>
                    </a:lnTo>
                    <a:lnTo>
                      <a:pt x="191" y="182"/>
                    </a:lnTo>
                    <a:lnTo>
                      <a:pt x="199" y="184"/>
                    </a:lnTo>
                    <a:lnTo>
                      <a:pt x="204" y="186"/>
                    </a:lnTo>
                    <a:lnTo>
                      <a:pt x="210" y="184"/>
                    </a:lnTo>
                    <a:lnTo>
                      <a:pt x="214" y="184"/>
                    </a:lnTo>
                    <a:lnTo>
                      <a:pt x="219" y="184"/>
                    </a:lnTo>
                    <a:lnTo>
                      <a:pt x="225" y="189"/>
                    </a:lnTo>
                    <a:lnTo>
                      <a:pt x="234" y="199"/>
                    </a:lnTo>
                    <a:lnTo>
                      <a:pt x="241" y="211"/>
                    </a:lnTo>
                    <a:lnTo>
                      <a:pt x="243" y="222"/>
                    </a:lnTo>
                    <a:lnTo>
                      <a:pt x="230" y="227"/>
                    </a:lnTo>
                    <a:lnTo>
                      <a:pt x="225" y="233"/>
                    </a:lnTo>
                    <a:lnTo>
                      <a:pt x="221" y="239"/>
                    </a:lnTo>
                    <a:lnTo>
                      <a:pt x="219" y="241"/>
                    </a:lnTo>
                    <a:lnTo>
                      <a:pt x="206" y="242"/>
                    </a:lnTo>
                    <a:lnTo>
                      <a:pt x="192" y="243"/>
                    </a:lnTo>
                    <a:lnTo>
                      <a:pt x="177" y="247"/>
                    </a:lnTo>
                    <a:lnTo>
                      <a:pt x="164" y="250"/>
                    </a:lnTo>
                    <a:lnTo>
                      <a:pt x="151" y="254"/>
                    </a:lnTo>
                    <a:lnTo>
                      <a:pt x="139" y="256"/>
                    </a:lnTo>
                    <a:lnTo>
                      <a:pt x="129" y="258"/>
                    </a:lnTo>
                    <a:lnTo>
                      <a:pt x="122" y="259"/>
                    </a:lnTo>
                    <a:lnTo>
                      <a:pt x="113" y="259"/>
                    </a:lnTo>
                    <a:lnTo>
                      <a:pt x="100" y="260"/>
                    </a:lnTo>
                    <a:lnTo>
                      <a:pt x="84" y="260"/>
                    </a:lnTo>
                    <a:lnTo>
                      <a:pt x="66" y="260"/>
                    </a:lnTo>
                    <a:lnTo>
                      <a:pt x="46" y="259"/>
                    </a:lnTo>
                    <a:lnTo>
                      <a:pt x="29" y="257"/>
                    </a:lnTo>
                    <a:lnTo>
                      <a:pt x="13" y="254"/>
                    </a:lnTo>
                    <a:lnTo>
                      <a:pt x="0" y="249"/>
                    </a:lnTo>
                    <a:lnTo>
                      <a:pt x="0" y="16"/>
                    </a:lnTo>
                    <a:close/>
                  </a:path>
                </a:pathLst>
              </a:custGeom>
              <a:solidFill>
                <a:srgbClr val="284C7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29" name="Google Shape;229;p51"/>
              <p:cNvSpPr/>
              <p:nvPr/>
            </p:nvSpPr>
            <p:spPr>
              <a:xfrm>
                <a:off x="2110" y="3027"/>
                <a:ext cx="69" cy="53"/>
              </a:xfrm>
              <a:custGeom>
                <a:rect b="b" l="l" r="r" t="t"/>
                <a:pathLst>
                  <a:path extrusionOk="0" h="106" w="135">
                    <a:moveTo>
                      <a:pt x="4" y="21"/>
                    </a:moveTo>
                    <a:lnTo>
                      <a:pt x="2" y="31"/>
                    </a:lnTo>
                    <a:lnTo>
                      <a:pt x="0" y="47"/>
                    </a:lnTo>
                    <a:lnTo>
                      <a:pt x="0" y="63"/>
                    </a:lnTo>
                    <a:lnTo>
                      <a:pt x="0" y="72"/>
                    </a:lnTo>
                    <a:lnTo>
                      <a:pt x="6" y="72"/>
                    </a:lnTo>
                    <a:lnTo>
                      <a:pt x="13" y="73"/>
                    </a:lnTo>
                    <a:lnTo>
                      <a:pt x="21" y="73"/>
                    </a:lnTo>
                    <a:lnTo>
                      <a:pt x="28" y="74"/>
                    </a:lnTo>
                    <a:lnTo>
                      <a:pt x="36" y="74"/>
                    </a:lnTo>
                    <a:lnTo>
                      <a:pt x="42" y="76"/>
                    </a:lnTo>
                    <a:lnTo>
                      <a:pt x="46" y="77"/>
                    </a:lnTo>
                    <a:lnTo>
                      <a:pt x="49" y="78"/>
                    </a:lnTo>
                    <a:lnTo>
                      <a:pt x="51" y="80"/>
                    </a:lnTo>
                    <a:lnTo>
                      <a:pt x="55" y="84"/>
                    </a:lnTo>
                    <a:lnTo>
                      <a:pt x="60" y="88"/>
                    </a:lnTo>
                    <a:lnTo>
                      <a:pt x="66" y="93"/>
                    </a:lnTo>
                    <a:lnTo>
                      <a:pt x="72" y="98"/>
                    </a:lnTo>
                    <a:lnTo>
                      <a:pt x="76" y="102"/>
                    </a:lnTo>
                    <a:lnTo>
                      <a:pt x="81" y="104"/>
                    </a:lnTo>
                    <a:lnTo>
                      <a:pt x="83" y="106"/>
                    </a:lnTo>
                    <a:lnTo>
                      <a:pt x="87" y="104"/>
                    </a:lnTo>
                    <a:lnTo>
                      <a:pt x="93" y="100"/>
                    </a:lnTo>
                    <a:lnTo>
                      <a:pt x="101" y="94"/>
                    </a:lnTo>
                    <a:lnTo>
                      <a:pt x="109" y="87"/>
                    </a:lnTo>
                    <a:lnTo>
                      <a:pt x="116" y="81"/>
                    </a:lnTo>
                    <a:lnTo>
                      <a:pt x="123" y="74"/>
                    </a:lnTo>
                    <a:lnTo>
                      <a:pt x="127" y="70"/>
                    </a:lnTo>
                    <a:lnTo>
                      <a:pt x="129" y="66"/>
                    </a:lnTo>
                    <a:lnTo>
                      <a:pt x="131" y="62"/>
                    </a:lnTo>
                    <a:lnTo>
                      <a:pt x="133" y="54"/>
                    </a:lnTo>
                    <a:lnTo>
                      <a:pt x="135" y="47"/>
                    </a:lnTo>
                    <a:lnTo>
                      <a:pt x="135" y="42"/>
                    </a:lnTo>
                    <a:lnTo>
                      <a:pt x="132" y="35"/>
                    </a:lnTo>
                    <a:lnTo>
                      <a:pt x="124" y="23"/>
                    </a:lnTo>
                    <a:lnTo>
                      <a:pt x="114" y="11"/>
                    </a:lnTo>
                    <a:lnTo>
                      <a:pt x="108" y="4"/>
                    </a:lnTo>
                    <a:lnTo>
                      <a:pt x="104" y="3"/>
                    </a:lnTo>
                    <a:lnTo>
                      <a:pt x="98" y="2"/>
                    </a:lnTo>
                    <a:lnTo>
                      <a:pt x="90" y="2"/>
                    </a:lnTo>
                    <a:lnTo>
                      <a:pt x="82" y="1"/>
                    </a:lnTo>
                    <a:lnTo>
                      <a:pt x="73" y="1"/>
                    </a:lnTo>
                    <a:lnTo>
                      <a:pt x="65" y="0"/>
                    </a:lnTo>
                    <a:lnTo>
                      <a:pt x="58" y="0"/>
                    </a:lnTo>
                    <a:lnTo>
                      <a:pt x="53" y="1"/>
                    </a:lnTo>
                    <a:lnTo>
                      <a:pt x="49" y="2"/>
                    </a:lnTo>
                    <a:lnTo>
                      <a:pt x="42" y="4"/>
                    </a:lnTo>
                    <a:lnTo>
                      <a:pt x="34" y="8"/>
                    </a:lnTo>
                    <a:lnTo>
                      <a:pt x="26" y="11"/>
                    </a:lnTo>
                    <a:lnTo>
                      <a:pt x="18" y="15"/>
                    </a:lnTo>
                    <a:lnTo>
                      <a:pt x="11" y="18"/>
                    </a:lnTo>
                    <a:lnTo>
                      <a:pt x="6" y="20"/>
                    </a:lnTo>
                    <a:lnTo>
                      <a:pt x="4" y="21"/>
                    </a:lnTo>
                    <a:close/>
                  </a:path>
                </a:pathLst>
              </a:custGeom>
              <a:solidFill>
                <a:srgbClr val="284C7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grpSp>
            <p:nvGrpSpPr>
              <p:cNvPr id="230" name="Google Shape;230;p51"/>
              <p:cNvGrpSpPr/>
              <p:nvPr/>
            </p:nvGrpSpPr>
            <p:grpSpPr>
              <a:xfrm>
                <a:off x="1981" y="2837"/>
                <a:ext cx="1084" cy="364"/>
                <a:chOff x="1981" y="2837"/>
                <a:chExt cx="1084" cy="364"/>
              </a:xfrm>
            </p:grpSpPr>
            <p:sp>
              <p:nvSpPr>
                <p:cNvPr id="231" name="Google Shape;231;p51"/>
                <p:cNvSpPr/>
                <p:nvPr/>
              </p:nvSpPr>
              <p:spPr>
                <a:xfrm>
                  <a:off x="1981" y="2837"/>
                  <a:ext cx="158" cy="156"/>
                </a:xfrm>
                <a:custGeom>
                  <a:rect b="b" l="l" r="r" t="t"/>
                  <a:pathLst>
                    <a:path extrusionOk="0" h="313" w="317">
                      <a:moveTo>
                        <a:pt x="0" y="59"/>
                      </a:moveTo>
                      <a:lnTo>
                        <a:pt x="14" y="57"/>
                      </a:lnTo>
                      <a:lnTo>
                        <a:pt x="27" y="53"/>
                      </a:lnTo>
                      <a:lnTo>
                        <a:pt x="39" y="50"/>
                      </a:lnTo>
                      <a:lnTo>
                        <a:pt x="51" y="47"/>
                      </a:lnTo>
                      <a:lnTo>
                        <a:pt x="60" y="43"/>
                      </a:lnTo>
                      <a:lnTo>
                        <a:pt x="68" y="41"/>
                      </a:lnTo>
                      <a:lnTo>
                        <a:pt x="75" y="38"/>
                      </a:lnTo>
                      <a:lnTo>
                        <a:pt x="78" y="37"/>
                      </a:lnTo>
                      <a:lnTo>
                        <a:pt x="84" y="35"/>
                      </a:lnTo>
                      <a:lnTo>
                        <a:pt x="89" y="32"/>
                      </a:lnTo>
                      <a:lnTo>
                        <a:pt x="94" y="29"/>
                      </a:lnTo>
                      <a:lnTo>
                        <a:pt x="100" y="26"/>
                      </a:lnTo>
                      <a:lnTo>
                        <a:pt x="105" y="24"/>
                      </a:lnTo>
                      <a:lnTo>
                        <a:pt x="108" y="21"/>
                      </a:lnTo>
                      <a:lnTo>
                        <a:pt x="112" y="19"/>
                      </a:lnTo>
                      <a:lnTo>
                        <a:pt x="114" y="19"/>
                      </a:lnTo>
                      <a:lnTo>
                        <a:pt x="115" y="13"/>
                      </a:lnTo>
                      <a:lnTo>
                        <a:pt x="116" y="7"/>
                      </a:lnTo>
                      <a:lnTo>
                        <a:pt x="119" y="3"/>
                      </a:lnTo>
                      <a:lnTo>
                        <a:pt x="122" y="2"/>
                      </a:lnTo>
                      <a:lnTo>
                        <a:pt x="126" y="2"/>
                      </a:lnTo>
                      <a:lnTo>
                        <a:pt x="133" y="0"/>
                      </a:lnTo>
                      <a:lnTo>
                        <a:pt x="139" y="0"/>
                      </a:lnTo>
                      <a:lnTo>
                        <a:pt x="147" y="0"/>
                      </a:lnTo>
                      <a:lnTo>
                        <a:pt x="157" y="0"/>
                      </a:lnTo>
                      <a:lnTo>
                        <a:pt x="165" y="0"/>
                      </a:lnTo>
                      <a:lnTo>
                        <a:pt x="173" y="0"/>
                      </a:lnTo>
                      <a:lnTo>
                        <a:pt x="179" y="2"/>
                      </a:lnTo>
                      <a:lnTo>
                        <a:pt x="188" y="5"/>
                      </a:lnTo>
                      <a:lnTo>
                        <a:pt x="202" y="10"/>
                      </a:lnTo>
                      <a:lnTo>
                        <a:pt x="218" y="15"/>
                      </a:lnTo>
                      <a:lnTo>
                        <a:pt x="234" y="24"/>
                      </a:lnTo>
                      <a:lnTo>
                        <a:pt x="250" y="30"/>
                      </a:lnTo>
                      <a:lnTo>
                        <a:pt x="264" y="37"/>
                      </a:lnTo>
                      <a:lnTo>
                        <a:pt x="274" y="42"/>
                      </a:lnTo>
                      <a:lnTo>
                        <a:pt x="279" y="45"/>
                      </a:lnTo>
                      <a:lnTo>
                        <a:pt x="286" y="57"/>
                      </a:lnTo>
                      <a:lnTo>
                        <a:pt x="294" y="73"/>
                      </a:lnTo>
                      <a:lnTo>
                        <a:pt x="301" y="91"/>
                      </a:lnTo>
                      <a:lnTo>
                        <a:pt x="304" y="105"/>
                      </a:lnTo>
                      <a:lnTo>
                        <a:pt x="305" y="129"/>
                      </a:lnTo>
                      <a:lnTo>
                        <a:pt x="308" y="169"/>
                      </a:lnTo>
                      <a:lnTo>
                        <a:pt x="310" y="207"/>
                      </a:lnTo>
                      <a:lnTo>
                        <a:pt x="312" y="229"/>
                      </a:lnTo>
                      <a:lnTo>
                        <a:pt x="317" y="241"/>
                      </a:lnTo>
                      <a:lnTo>
                        <a:pt x="317" y="249"/>
                      </a:lnTo>
                      <a:lnTo>
                        <a:pt x="313" y="255"/>
                      </a:lnTo>
                      <a:lnTo>
                        <a:pt x="306" y="257"/>
                      </a:lnTo>
                      <a:lnTo>
                        <a:pt x="295" y="260"/>
                      </a:lnTo>
                      <a:lnTo>
                        <a:pt x="285" y="262"/>
                      </a:lnTo>
                      <a:lnTo>
                        <a:pt x="275" y="265"/>
                      </a:lnTo>
                      <a:lnTo>
                        <a:pt x="267" y="269"/>
                      </a:lnTo>
                      <a:lnTo>
                        <a:pt x="260" y="272"/>
                      </a:lnTo>
                      <a:lnTo>
                        <a:pt x="253" y="276"/>
                      </a:lnTo>
                      <a:lnTo>
                        <a:pt x="248" y="278"/>
                      </a:lnTo>
                      <a:lnTo>
                        <a:pt x="243" y="280"/>
                      </a:lnTo>
                      <a:lnTo>
                        <a:pt x="235" y="283"/>
                      </a:lnTo>
                      <a:lnTo>
                        <a:pt x="224" y="288"/>
                      </a:lnTo>
                      <a:lnTo>
                        <a:pt x="207" y="294"/>
                      </a:lnTo>
                      <a:lnTo>
                        <a:pt x="189" y="301"/>
                      </a:lnTo>
                      <a:lnTo>
                        <a:pt x="169" y="307"/>
                      </a:lnTo>
                      <a:lnTo>
                        <a:pt x="150" y="311"/>
                      </a:lnTo>
                      <a:lnTo>
                        <a:pt x="131" y="313"/>
                      </a:lnTo>
                      <a:lnTo>
                        <a:pt x="115" y="310"/>
                      </a:lnTo>
                      <a:lnTo>
                        <a:pt x="100" y="307"/>
                      </a:lnTo>
                      <a:lnTo>
                        <a:pt x="84" y="305"/>
                      </a:lnTo>
                      <a:lnTo>
                        <a:pt x="68" y="302"/>
                      </a:lnTo>
                      <a:lnTo>
                        <a:pt x="52" y="302"/>
                      </a:lnTo>
                      <a:lnTo>
                        <a:pt x="36" y="302"/>
                      </a:lnTo>
                      <a:lnTo>
                        <a:pt x="22" y="303"/>
                      </a:lnTo>
                      <a:lnTo>
                        <a:pt x="9" y="306"/>
                      </a:lnTo>
                      <a:lnTo>
                        <a:pt x="0" y="308"/>
                      </a:lnTo>
                      <a:lnTo>
                        <a:pt x="0" y="59"/>
                      </a:lnTo>
                      <a:close/>
                    </a:path>
                  </a:pathLst>
                </a:custGeom>
                <a:solidFill>
                  <a:srgbClr val="7F99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32" name="Google Shape;232;p51"/>
                <p:cNvSpPr/>
                <p:nvPr/>
              </p:nvSpPr>
              <p:spPr>
                <a:xfrm>
                  <a:off x="2018" y="2837"/>
                  <a:ext cx="119" cy="156"/>
                </a:xfrm>
                <a:custGeom>
                  <a:rect b="b" l="l" r="r" t="t"/>
                  <a:pathLst>
                    <a:path extrusionOk="0" h="313" w="243">
                      <a:moveTo>
                        <a:pt x="41" y="310"/>
                      </a:moveTo>
                      <a:lnTo>
                        <a:pt x="57" y="313"/>
                      </a:lnTo>
                      <a:lnTo>
                        <a:pt x="76" y="311"/>
                      </a:lnTo>
                      <a:lnTo>
                        <a:pt x="95" y="307"/>
                      </a:lnTo>
                      <a:lnTo>
                        <a:pt x="115" y="301"/>
                      </a:lnTo>
                      <a:lnTo>
                        <a:pt x="133" y="294"/>
                      </a:lnTo>
                      <a:lnTo>
                        <a:pt x="150" y="288"/>
                      </a:lnTo>
                      <a:lnTo>
                        <a:pt x="161" y="283"/>
                      </a:lnTo>
                      <a:lnTo>
                        <a:pt x="169" y="280"/>
                      </a:lnTo>
                      <a:lnTo>
                        <a:pt x="174" y="278"/>
                      </a:lnTo>
                      <a:lnTo>
                        <a:pt x="179" y="276"/>
                      </a:lnTo>
                      <a:lnTo>
                        <a:pt x="186" y="272"/>
                      </a:lnTo>
                      <a:lnTo>
                        <a:pt x="193" y="269"/>
                      </a:lnTo>
                      <a:lnTo>
                        <a:pt x="201" y="265"/>
                      </a:lnTo>
                      <a:lnTo>
                        <a:pt x="211" y="262"/>
                      </a:lnTo>
                      <a:lnTo>
                        <a:pt x="221" y="260"/>
                      </a:lnTo>
                      <a:lnTo>
                        <a:pt x="232" y="257"/>
                      </a:lnTo>
                      <a:lnTo>
                        <a:pt x="239" y="255"/>
                      </a:lnTo>
                      <a:lnTo>
                        <a:pt x="243" y="249"/>
                      </a:lnTo>
                      <a:lnTo>
                        <a:pt x="243" y="241"/>
                      </a:lnTo>
                      <a:lnTo>
                        <a:pt x="238" y="229"/>
                      </a:lnTo>
                      <a:lnTo>
                        <a:pt x="236" y="207"/>
                      </a:lnTo>
                      <a:lnTo>
                        <a:pt x="234" y="169"/>
                      </a:lnTo>
                      <a:lnTo>
                        <a:pt x="231" y="129"/>
                      </a:lnTo>
                      <a:lnTo>
                        <a:pt x="230" y="105"/>
                      </a:lnTo>
                      <a:lnTo>
                        <a:pt x="227" y="91"/>
                      </a:lnTo>
                      <a:lnTo>
                        <a:pt x="220" y="73"/>
                      </a:lnTo>
                      <a:lnTo>
                        <a:pt x="212" y="57"/>
                      </a:lnTo>
                      <a:lnTo>
                        <a:pt x="205" y="45"/>
                      </a:lnTo>
                      <a:lnTo>
                        <a:pt x="200" y="42"/>
                      </a:lnTo>
                      <a:lnTo>
                        <a:pt x="190" y="37"/>
                      </a:lnTo>
                      <a:lnTo>
                        <a:pt x="176" y="30"/>
                      </a:lnTo>
                      <a:lnTo>
                        <a:pt x="160" y="24"/>
                      </a:lnTo>
                      <a:lnTo>
                        <a:pt x="144" y="15"/>
                      </a:lnTo>
                      <a:lnTo>
                        <a:pt x="128" y="10"/>
                      </a:lnTo>
                      <a:lnTo>
                        <a:pt x="114" y="5"/>
                      </a:lnTo>
                      <a:lnTo>
                        <a:pt x="105" y="2"/>
                      </a:lnTo>
                      <a:lnTo>
                        <a:pt x="99" y="0"/>
                      </a:lnTo>
                      <a:lnTo>
                        <a:pt x="91" y="0"/>
                      </a:lnTo>
                      <a:lnTo>
                        <a:pt x="83" y="0"/>
                      </a:lnTo>
                      <a:lnTo>
                        <a:pt x="73" y="0"/>
                      </a:lnTo>
                      <a:lnTo>
                        <a:pt x="65" y="0"/>
                      </a:lnTo>
                      <a:lnTo>
                        <a:pt x="59" y="0"/>
                      </a:lnTo>
                      <a:lnTo>
                        <a:pt x="52" y="2"/>
                      </a:lnTo>
                      <a:lnTo>
                        <a:pt x="48" y="2"/>
                      </a:lnTo>
                      <a:lnTo>
                        <a:pt x="46" y="4"/>
                      </a:lnTo>
                      <a:lnTo>
                        <a:pt x="46" y="6"/>
                      </a:lnTo>
                      <a:lnTo>
                        <a:pt x="48" y="7"/>
                      </a:lnTo>
                      <a:lnTo>
                        <a:pt x="50" y="9"/>
                      </a:lnTo>
                      <a:lnTo>
                        <a:pt x="55" y="10"/>
                      </a:lnTo>
                      <a:lnTo>
                        <a:pt x="61" y="12"/>
                      </a:lnTo>
                      <a:lnTo>
                        <a:pt x="67" y="14"/>
                      </a:lnTo>
                      <a:lnTo>
                        <a:pt x="70" y="17"/>
                      </a:lnTo>
                      <a:lnTo>
                        <a:pt x="77" y="21"/>
                      </a:lnTo>
                      <a:lnTo>
                        <a:pt x="87" y="30"/>
                      </a:lnTo>
                      <a:lnTo>
                        <a:pt x="97" y="40"/>
                      </a:lnTo>
                      <a:lnTo>
                        <a:pt x="100" y="45"/>
                      </a:lnTo>
                      <a:lnTo>
                        <a:pt x="95" y="53"/>
                      </a:lnTo>
                      <a:lnTo>
                        <a:pt x="86" y="65"/>
                      </a:lnTo>
                      <a:lnTo>
                        <a:pt x="76" y="79"/>
                      </a:lnTo>
                      <a:lnTo>
                        <a:pt x="71" y="89"/>
                      </a:lnTo>
                      <a:lnTo>
                        <a:pt x="69" y="103"/>
                      </a:lnTo>
                      <a:lnTo>
                        <a:pt x="68" y="123"/>
                      </a:lnTo>
                      <a:lnTo>
                        <a:pt x="65" y="141"/>
                      </a:lnTo>
                      <a:lnTo>
                        <a:pt x="62" y="151"/>
                      </a:lnTo>
                      <a:lnTo>
                        <a:pt x="57" y="154"/>
                      </a:lnTo>
                      <a:lnTo>
                        <a:pt x="50" y="157"/>
                      </a:lnTo>
                      <a:lnTo>
                        <a:pt x="41" y="161"/>
                      </a:lnTo>
                      <a:lnTo>
                        <a:pt x="31" y="165"/>
                      </a:lnTo>
                      <a:lnTo>
                        <a:pt x="20" y="170"/>
                      </a:lnTo>
                      <a:lnTo>
                        <a:pt x="11" y="174"/>
                      </a:lnTo>
                      <a:lnTo>
                        <a:pt x="6" y="178"/>
                      </a:lnTo>
                      <a:lnTo>
                        <a:pt x="2" y="181"/>
                      </a:lnTo>
                      <a:lnTo>
                        <a:pt x="1" y="188"/>
                      </a:lnTo>
                      <a:lnTo>
                        <a:pt x="0" y="200"/>
                      </a:lnTo>
                      <a:lnTo>
                        <a:pt x="0" y="217"/>
                      </a:lnTo>
                      <a:lnTo>
                        <a:pt x="1" y="235"/>
                      </a:lnTo>
                      <a:lnTo>
                        <a:pt x="4" y="256"/>
                      </a:lnTo>
                      <a:lnTo>
                        <a:pt x="12" y="277"/>
                      </a:lnTo>
                      <a:lnTo>
                        <a:pt x="24" y="295"/>
                      </a:lnTo>
                      <a:lnTo>
                        <a:pt x="41" y="310"/>
                      </a:lnTo>
                      <a:close/>
                    </a:path>
                  </a:pathLst>
                </a:custGeom>
                <a:solidFill>
                  <a:srgbClr val="284C7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33" name="Google Shape;233;p51"/>
                <p:cNvSpPr/>
                <p:nvPr/>
              </p:nvSpPr>
              <p:spPr>
                <a:xfrm>
                  <a:off x="2800" y="3129"/>
                  <a:ext cx="87" cy="26"/>
                </a:xfrm>
                <a:custGeom>
                  <a:rect b="b" l="l" r="r" t="t"/>
                  <a:pathLst>
                    <a:path extrusionOk="0" h="53" w="177">
                      <a:moveTo>
                        <a:pt x="177" y="44"/>
                      </a:moveTo>
                      <a:lnTo>
                        <a:pt x="172" y="38"/>
                      </a:lnTo>
                      <a:lnTo>
                        <a:pt x="169" y="35"/>
                      </a:lnTo>
                      <a:lnTo>
                        <a:pt x="164" y="31"/>
                      </a:lnTo>
                      <a:lnTo>
                        <a:pt x="159" y="28"/>
                      </a:lnTo>
                      <a:lnTo>
                        <a:pt x="155" y="27"/>
                      </a:lnTo>
                      <a:lnTo>
                        <a:pt x="150" y="25"/>
                      </a:lnTo>
                      <a:lnTo>
                        <a:pt x="146" y="25"/>
                      </a:lnTo>
                      <a:lnTo>
                        <a:pt x="140" y="25"/>
                      </a:lnTo>
                      <a:lnTo>
                        <a:pt x="134" y="25"/>
                      </a:lnTo>
                      <a:lnTo>
                        <a:pt x="127" y="25"/>
                      </a:lnTo>
                      <a:lnTo>
                        <a:pt x="119" y="25"/>
                      </a:lnTo>
                      <a:lnTo>
                        <a:pt x="112" y="23"/>
                      </a:lnTo>
                      <a:lnTo>
                        <a:pt x="104" y="22"/>
                      </a:lnTo>
                      <a:lnTo>
                        <a:pt x="97" y="20"/>
                      </a:lnTo>
                      <a:lnTo>
                        <a:pt x="91" y="18"/>
                      </a:lnTo>
                      <a:lnTo>
                        <a:pt x="86" y="14"/>
                      </a:lnTo>
                      <a:lnTo>
                        <a:pt x="81" y="11"/>
                      </a:lnTo>
                      <a:lnTo>
                        <a:pt x="75" y="7"/>
                      </a:lnTo>
                      <a:lnTo>
                        <a:pt x="70" y="4"/>
                      </a:lnTo>
                      <a:lnTo>
                        <a:pt x="64" y="1"/>
                      </a:lnTo>
                      <a:lnTo>
                        <a:pt x="57" y="0"/>
                      </a:lnTo>
                      <a:lnTo>
                        <a:pt x="51" y="0"/>
                      </a:lnTo>
                      <a:lnTo>
                        <a:pt x="44" y="1"/>
                      </a:lnTo>
                      <a:lnTo>
                        <a:pt x="38" y="5"/>
                      </a:lnTo>
                      <a:lnTo>
                        <a:pt x="33" y="10"/>
                      </a:lnTo>
                      <a:lnTo>
                        <a:pt x="28" y="14"/>
                      </a:lnTo>
                      <a:lnTo>
                        <a:pt x="22" y="19"/>
                      </a:lnTo>
                      <a:lnTo>
                        <a:pt x="18" y="23"/>
                      </a:lnTo>
                      <a:lnTo>
                        <a:pt x="13" y="28"/>
                      </a:lnTo>
                      <a:lnTo>
                        <a:pt x="10" y="31"/>
                      </a:lnTo>
                      <a:lnTo>
                        <a:pt x="5" y="34"/>
                      </a:lnTo>
                      <a:lnTo>
                        <a:pt x="0" y="36"/>
                      </a:lnTo>
                      <a:lnTo>
                        <a:pt x="8" y="36"/>
                      </a:lnTo>
                      <a:lnTo>
                        <a:pt x="14" y="36"/>
                      </a:lnTo>
                      <a:lnTo>
                        <a:pt x="18" y="38"/>
                      </a:lnTo>
                      <a:lnTo>
                        <a:pt x="22" y="41"/>
                      </a:lnTo>
                      <a:lnTo>
                        <a:pt x="27" y="43"/>
                      </a:lnTo>
                      <a:lnTo>
                        <a:pt x="34" y="45"/>
                      </a:lnTo>
                      <a:lnTo>
                        <a:pt x="43" y="48"/>
                      </a:lnTo>
                      <a:lnTo>
                        <a:pt x="53" y="50"/>
                      </a:lnTo>
                      <a:lnTo>
                        <a:pt x="64" y="51"/>
                      </a:lnTo>
                      <a:lnTo>
                        <a:pt x="73" y="52"/>
                      </a:lnTo>
                      <a:lnTo>
                        <a:pt x="79" y="53"/>
                      </a:lnTo>
                      <a:lnTo>
                        <a:pt x="82" y="52"/>
                      </a:lnTo>
                      <a:lnTo>
                        <a:pt x="83" y="50"/>
                      </a:lnTo>
                      <a:lnTo>
                        <a:pt x="85" y="46"/>
                      </a:lnTo>
                      <a:lnTo>
                        <a:pt x="88" y="43"/>
                      </a:lnTo>
                      <a:lnTo>
                        <a:pt x="94" y="42"/>
                      </a:lnTo>
                      <a:lnTo>
                        <a:pt x="99" y="42"/>
                      </a:lnTo>
                      <a:lnTo>
                        <a:pt x="109" y="43"/>
                      </a:lnTo>
                      <a:lnTo>
                        <a:pt x="120" y="43"/>
                      </a:lnTo>
                      <a:lnTo>
                        <a:pt x="133" y="44"/>
                      </a:lnTo>
                      <a:lnTo>
                        <a:pt x="146" y="44"/>
                      </a:lnTo>
                      <a:lnTo>
                        <a:pt x="158" y="45"/>
                      </a:lnTo>
                      <a:lnTo>
                        <a:pt x="169" y="44"/>
                      </a:lnTo>
                      <a:lnTo>
                        <a:pt x="177" y="44"/>
                      </a:lnTo>
                      <a:close/>
                    </a:path>
                  </a:pathLst>
                </a:custGeom>
                <a:solidFill>
                  <a:srgbClr val="284C7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34" name="Google Shape;234;p51"/>
                <p:cNvSpPr/>
                <p:nvPr/>
              </p:nvSpPr>
              <p:spPr>
                <a:xfrm>
                  <a:off x="1981" y="2955"/>
                  <a:ext cx="92" cy="129"/>
                </a:xfrm>
                <a:custGeom>
                  <a:rect b="b" l="l" r="r" t="t"/>
                  <a:pathLst>
                    <a:path extrusionOk="0" h="260" w="184">
                      <a:moveTo>
                        <a:pt x="122" y="259"/>
                      </a:moveTo>
                      <a:lnTo>
                        <a:pt x="113" y="259"/>
                      </a:lnTo>
                      <a:lnTo>
                        <a:pt x="100" y="260"/>
                      </a:lnTo>
                      <a:lnTo>
                        <a:pt x="84" y="260"/>
                      </a:lnTo>
                      <a:lnTo>
                        <a:pt x="66" y="260"/>
                      </a:lnTo>
                      <a:lnTo>
                        <a:pt x="46" y="259"/>
                      </a:lnTo>
                      <a:lnTo>
                        <a:pt x="29" y="257"/>
                      </a:lnTo>
                      <a:lnTo>
                        <a:pt x="13" y="254"/>
                      </a:lnTo>
                      <a:lnTo>
                        <a:pt x="0" y="249"/>
                      </a:lnTo>
                      <a:lnTo>
                        <a:pt x="0" y="16"/>
                      </a:lnTo>
                      <a:lnTo>
                        <a:pt x="3" y="13"/>
                      </a:lnTo>
                      <a:lnTo>
                        <a:pt x="12" y="6"/>
                      </a:lnTo>
                      <a:lnTo>
                        <a:pt x="21" y="0"/>
                      </a:lnTo>
                      <a:lnTo>
                        <a:pt x="29" y="0"/>
                      </a:lnTo>
                      <a:lnTo>
                        <a:pt x="33" y="4"/>
                      </a:lnTo>
                      <a:lnTo>
                        <a:pt x="39" y="8"/>
                      </a:lnTo>
                      <a:lnTo>
                        <a:pt x="46" y="13"/>
                      </a:lnTo>
                      <a:lnTo>
                        <a:pt x="52" y="16"/>
                      </a:lnTo>
                      <a:lnTo>
                        <a:pt x="58" y="21"/>
                      </a:lnTo>
                      <a:lnTo>
                        <a:pt x="63" y="24"/>
                      </a:lnTo>
                      <a:lnTo>
                        <a:pt x="66" y="28"/>
                      </a:lnTo>
                      <a:lnTo>
                        <a:pt x="67" y="30"/>
                      </a:lnTo>
                      <a:lnTo>
                        <a:pt x="65" y="38"/>
                      </a:lnTo>
                      <a:lnTo>
                        <a:pt x="61" y="50"/>
                      </a:lnTo>
                      <a:lnTo>
                        <a:pt x="59" y="64"/>
                      </a:lnTo>
                      <a:lnTo>
                        <a:pt x="59" y="76"/>
                      </a:lnTo>
                      <a:lnTo>
                        <a:pt x="66" y="100"/>
                      </a:lnTo>
                      <a:lnTo>
                        <a:pt x="74" y="111"/>
                      </a:lnTo>
                      <a:lnTo>
                        <a:pt x="80" y="115"/>
                      </a:lnTo>
                      <a:lnTo>
                        <a:pt x="84" y="121"/>
                      </a:lnTo>
                      <a:lnTo>
                        <a:pt x="90" y="131"/>
                      </a:lnTo>
                      <a:lnTo>
                        <a:pt x="99" y="145"/>
                      </a:lnTo>
                      <a:lnTo>
                        <a:pt x="109" y="158"/>
                      </a:lnTo>
                      <a:lnTo>
                        <a:pt x="118" y="164"/>
                      </a:lnTo>
                      <a:lnTo>
                        <a:pt x="123" y="165"/>
                      </a:lnTo>
                      <a:lnTo>
                        <a:pt x="131" y="169"/>
                      </a:lnTo>
                      <a:lnTo>
                        <a:pt x="142" y="174"/>
                      </a:lnTo>
                      <a:lnTo>
                        <a:pt x="153" y="181"/>
                      </a:lnTo>
                      <a:lnTo>
                        <a:pt x="165" y="187"/>
                      </a:lnTo>
                      <a:lnTo>
                        <a:pt x="174" y="194"/>
                      </a:lnTo>
                      <a:lnTo>
                        <a:pt x="181" y="201"/>
                      </a:lnTo>
                      <a:lnTo>
                        <a:pt x="184" y="205"/>
                      </a:lnTo>
                      <a:lnTo>
                        <a:pt x="184" y="213"/>
                      </a:lnTo>
                      <a:lnTo>
                        <a:pt x="181" y="218"/>
                      </a:lnTo>
                      <a:lnTo>
                        <a:pt x="175" y="222"/>
                      </a:lnTo>
                      <a:lnTo>
                        <a:pt x="167" y="225"/>
                      </a:lnTo>
                      <a:lnTo>
                        <a:pt x="162" y="227"/>
                      </a:lnTo>
                      <a:lnTo>
                        <a:pt x="158" y="232"/>
                      </a:lnTo>
                      <a:lnTo>
                        <a:pt x="152" y="236"/>
                      </a:lnTo>
                      <a:lnTo>
                        <a:pt x="145" y="243"/>
                      </a:lnTo>
                      <a:lnTo>
                        <a:pt x="139" y="249"/>
                      </a:lnTo>
                      <a:lnTo>
                        <a:pt x="133" y="255"/>
                      </a:lnTo>
                      <a:lnTo>
                        <a:pt x="127" y="258"/>
                      </a:lnTo>
                      <a:lnTo>
                        <a:pt x="122" y="259"/>
                      </a:lnTo>
                      <a:close/>
                    </a:path>
                  </a:pathLst>
                </a:custGeom>
                <a:solidFill>
                  <a:srgbClr val="BFCCD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35" name="Google Shape;235;p51"/>
                <p:cNvSpPr/>
                <p:nvPr/>
              </p:nvSpPr>
              <p:spPr>
                <a:xfrm>
                  <a:off x="1981" y="3035"/>
                  <a:ext cx="92" cy="48"/>
                </a:xfrm>
                <a:custGeom>
                  <a:rect b="b" l="l" r="r" t="t"/>
                  <a:pathLst>
                    <a:path extrusionOk="0" h="96" w="184">
                      <a:moveTo>
                        <a:pt x="118" y="0"/>
                      </a:moveTo>
                      <a:lnTo>
                        <a:pt x="123" y="1"/>
                      </a:lnTo>
                      <a:lnTo>
                        <a:pt x="131" y="5"/>
                      </a:lnTo>
                      <a:lnTo>
                        <a:pt x="142" y="10"/>
                      </a:lnTo>
                      <a:lnTo>
                        <a:pt x="153" y="17"/>
                      </a:lnTo>
                      <a:lnTo>
                        <a:pt x="165" y="23"/>
                      </a:lnTo>
                      <a:lnTo>
                        <a:pt x="174" y="30"/>
                      </a:lnTo>
                      <a:lnTo>
                        <a:pt x="181" y="37"/>
                      </a:lnTo>
                      <a:lnTo>
                        <a:pt x="184" y="41"/>
                      </a:lnTo>
                      <a:lnTo>
                        <a:pt x="184" y="49"/>
                      </a:lnTo>
                      <a:lnTo>
                        <a:pt x="181" y="54"/>
                      </a:lnTo>
                      <a:lnTo>
                        <a:pt x="175" y="58"/>
                      </a:lnTo>
                      <a:lnTo>
                        <a:pt x="167" y="61"/>
                      </a:lnTo>
                      <a:lnTo>
                        <a:pt x="162" y="63"/>
                      </a:lnTo>
                      <a:lnTo>
                        <a:pt x="158" y="68"/>
                      </a:lnTo>
                      <a:lnTo>
                        <a:pt x="152" y="72"/>
                      </a:lnTo>
                      <a:lnTo>
                        <a:pt x="145" y="79"/>
                      </a:lnTo>
                      <a:lnTo>
                        <a:pt x="139" y="85"/>
                      </a:lnTo>
                      <a:lnTo>
                        <a:pt x="133" y="91"/>
                      </a:lnTo>
                      <a:lnTo>
                        <a:pt x="127" y="94"/>
                      </a:lnTo>
                      <a:lnTo>
                        <a:pt x="122" y="95"/>
                      </a:lnTo>
                      <a:lnTo>
                        <a:pt x="113" y="95"/>
                      </a:lnTo>
                      <a:lnTo>
                        <a:pt x="100" y="96"/>
                      </a:lnTo>
                      <a:lnTo>
                        <a:pt x="84" y="96"/>
                      </a:lnTo>
                      <a:lnTo>
                        <a:pt x="66" y="96"/>
                      </a:lnTo>
                      <a:lnTo>
                        <a:pt x="46" y="95"/>
                      </a:lnTo>
                      <a:lnTo>
                        <a:pt x="29" y="93"/>
                      </a:lnTo>
                      <a:lnTo>
                        <a:pt x="13" y="90"/>
                      </a:lnTo>
                      <a:lnTo>
                        <a:pt x="0" y="85"/>
                      </a:lnTo>
                      <a:lnTo>
                        <a:pt x="0" y="29"/>
                      </a:lnTo>
                      <a:lnTo>
                        <a:pt x="6" y="27"/>
                      </a:lnTo>
                      <a:lnTo>
                        <a:pt x="13" y="26"/>
                      </a:lnTo>
                      <a:lnTo>
                        <a:pt x="21" y="24"/>
                      </a:lnTo>
                      <a:lnTo>
                        <a:pt x="30" y="22"/>
                      </a:lnTo>
                      <a:lnTo>
                        <a:pt x="38" y="19"/>
                      </a:lnTo>
                      <a:lnTo>
                        <a:pt x="45" y="17"/>
                      </a:lnTo>
                      <a:lnTo>
                        <a:pt x="52" y="16"/>
                      </a:lnTo>
                      <a:lnTo>
                        <a:pt x="56" y="15"/>
                      </a:lnTo>
                      <a:lnTo>
                        <a:pt x="61" y="14"/>
                      </a:lnTo>
                      <a:lnTo>
                        <a:pt x="67" y="11"/>
                      </a:lnTo>
                      <a:lnTo>
                        <a:pt x="74" y="9"/>
                      </a:lnTo>
                      <a:lnTo>
                        <a:pt x="82" y="5"/>
                      </a:lnTo>
                      <a:lnTo>
                        <a:pt x="91" y="3"/>
                      </a:lnTo>
                      <a:lnTo>
                        <a:pt x="100" y="1"/>
                      </a:lnTo>
                      <a:lnTo>
                        <a:pt x="108" y="0"/>
                      </a:lnTo>
                      <a:lnTo>
                        <a:pt x="118" y="0"/>
                      </a:lnTo>
                      <a:close/>
                    </a:path>
                  </a:pathLst>
                </a:custGeom>
                <a:solidFill>
                  <a:srgbClr val="BFCCD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36" name="Google Shape;236;p51"/>
                <p:cNvSpPr/>
                <p:nvPr/>
              </p:nvSpPr>
              <p:spPr>
                <a:xfrm>
                  <a:off x="2110" y="3034"/>
                  <a:ext cx="48" cy="46"/>
                </a:xfrm>
                <a:custGeom>
                  <a:rect b="b" l="l" r="r" t="t"/>
                  <a:pathLst>
                    <a:path extrusionOk="0" h="94" w="95">
                      <a:moveTo>
                        <a:pt x="83" y="94"/>
                      </a:moveTo>
                      <a:lnTo>
                        <a:pt x="81" y="92"/>
                      </a:lnTo>
                      <a:lnTo>
                        <a:pt x="76" y="90"/>
                      </a:lnTo>
                      <a:lnTo>
                        <a:pt x="72" y="86"/>
                      </a:lnTo>
                      <a:lnTo>
                        <a:pt x="66" y="81"/>
                      </a:lnTo>
                      <a:lnTo>
                        <a:pt x="60" y="76"/>
                      </a:lnTo>
                      <a:lnTo>
                        <a:pt x="55" y="72"/>
                      </a:lnTo>
                      <a:lnTo>
                        <a:pt x="51" y="68"/>
                      </a:lnTo>
                      <a:lnTo>
                        <a:pt x="49" y="66"/>
                      </a:lnTo>
                      <a:lnTo>
                        <a:pt x="46" y="65"/>
                      </a:lnTo>
                      <a:lnTo>
                        <a:pt x="42" y="64"/>
                      </a:lnTo>
                      <a:lnTo>
                        <a:pt x="36" y="62"/>
                      </a:lnTo>
                      <a:lnTo>
                        <a:pt x="28" y="62"/>
                      </a:lnTo>
                      <a:lnTo>
                        <a:pt x="21" y="61"/>
                      </a:lnTo>
                      <a:lnTo>
                        <a:pt x="13" y="61"/>
                      </a:lnTo>
                      <a:lnTo>
                        <a:pt x="6" y="60"/>
                      </a:lnTo>
                      <a:lnTo>
                        <a:pt x="0" y="60"/>
                      </a:lnTo>
                      <a:lnTo>
                        <a:pt x="0" y="51"/>
                      </a:lnTo>
                      <a:lnTo>
                        <a:pt x="0" y="35"/>
                      </a:lnTo>
                      <a:lnTo>
                        <a:pt x="2" y="19"/>
                      </a:lnTo>
                      <a:lnTo>
                        <a:pt x="4" y="9"/>
                      </a:lnTo>
                      <a:lnTo>
                        <a:pt x="8" y="7"/>
                      </a:lnTo>
                      <a:lnTo>
                        <a:pt x="14" y="5"/>
                      </a:lnTo>
                      <a:lnTo>
                        <a:pt x="20" y="4"/>
                      </a:lnTo>
                      <a:lnTo>
                        <a:pt x="26" y="1"/>
                      </a:lnTo>
                      <a:lnTo>
                        <a:pt x="32" y="1"/>
                      </a:lnTo>
                      <a:lnTo>
                        <a:pt x="35" y="0"/>
                      </a:lnTo>
                      <a:lnTo>
                        <a:pt x="38" y="0"/>
                      </a:lnTo>
                      <a:lnTo>
                        <a:pt x="40" y="1"/>
                      </a:lnTo>
                      <a:lnTo>
                        <a:pt x="44" y="4"/>
                      </a:lnTo>
                      <a:lnTo>
                        <a:pt x="52" y="5"/>
                      </a:lnTo>
                      <a:lnTo>
                        <a:pt x="61" y="7"/>
                      </a:lnTo>
                      <a:lnTo>
                        <a:pt x="67" y="9"/>
                      </a:lnTo>
                      <a:lnTo>
                        <a:pt x="72" y="13"/>
                      </a:lnTo>
                      <a:lnTo>
                        <a:pt x="78" y="19"/>
                      </a:lnTo>
                      <a:lnTo>
                        <a:pt x="83" y="27"/>
                      </a:lnTo>
                      <a:lnTo>
                        <a:pt x="85" y="35"/>
                      </a:lnTo>
                      <a:lnTo>
                        <a:pt x="86" y="42"/>
                      </a:lnTo>
                      <a:lnTo>
                        <a:pt x="88" y="47"/>
                      </a:lnTo>
                      <a:lnTo>
                        <a:pt x="90" y="52"/>
                      </a:lnTo>
                      <a:lnTo>
                        <a:pt x="93" y="56"/>
                      </a:lnTo>
                      <a:lnTo>
                        <a:pt x="95" y="61"/>
                      </a:lnTo>
                      <a:lnTo>
                        <a:pt x="95" y="72"/>
                      </a:lnTo>
                      <a:lnTo>
                        <a:pt x="91" y="83"/>
                      </a:lnTo>
                      <a:lnTo>
                        <a:pt x="83" y="94"/>
                      </a:lnTo>
                      <a:close/>
                    </a:path>
                  </a:pathLst>
                </a:custGeom>
                <a:solidFill>
                  <a:srgbClr val="BFCCD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37" name="Google Shape;237;p51"/>
                <p:cNvSpPr/>
                <p:nvPr/>
              </p:nvSpPr>
              <p:spPr>
                <a:xfrm>
                  <a:off x="2205" y="3176"/>
                  <a:ext cx="36" cy="25"/>
                </a:xfrm>
                <a:custGeom>
                  <a:rect b="b" l="l" r="r" t="t"/>
                  <a:pathLst>
                    <a:path extrusionOk="0" h="49" w="74">
                      <a:moveTo>
                        <a:pt x="61" y="0"/>
                      </a:moveTo>
                      <a:lnTo>
                        <a:pt x="57" y="0"/>
                      </a:lnTo>
                      <a:lnTo>
                        <a:pt x="50" y="1"/>
                      </a:lnTo>
                      <a:lnTo>
                        <a:pt x="43" y="2"/>
                      </a:lnTo>
                      <a:lnTo>
                        <a:pt x="36" y="5"/>
                      </a:lnTo>
                      <a:lnTo>
                        <a:pt x="28" y="7"/>
                      </a:lnTo>
                      <a:lnTo>
                        <a:pt x="22" y="10"/>
                      </a:lnTo>
                      <a:lnTo>
                        <a:pt x="17" y="14"/>
                      </a:lnTo>
                      <a:lnTo>
                        <a:pt x="14" y="17"/>
                      </a:lnTo>
                      <a:lnTo>
                        <a:pt x="11" y="24"/>
                      </a:lnTo>
                      <a:lnTo>
                        <a:pt x="7" y="28"/>
                      </a:lnTo>
                      <a:lnTo>
                        <a:pt x="4" y="30"/>
                      </a:lnTo>
                      <a:lnTo>
                        <a:pt x="1" y="32"/>
                      </a:lnTo>
                      <a:lnTo>
                        <a:pt x="0" y="36"/>
                      </a:lnTo>
                      <a:lnTo>
                        <a:pt x="0" y="41"/>
                      </a:lnTo>
                      <a:lnTo>
                        <a:pt x="3" y="47"/>
                      </a:lnTo>
                      <a:lnTo>
                        <a:pt x="8" y="49"/>
                      </a:lnTo>
                      <a:lnTo>
                        <a:pt x="16" y="49"/>
                      </a:lnTo>
                      <a:lnTo>
                        <a:pt x="27" y="48"/>
                      </a:lnTo>
                      <a:lnTo>
                        <a:pt x="36" y="48"/>
                      </a:lnTo>
                      <a:lnTo>
                        <a:pt x="42" y="48"/>
                      </a:lnTo>
                      <a:lnTo>
                        <a:pt x="49" y="46"/>
                      </a:lnTo>
                      <a:lnTo>
                        <a:pt x="57" y="41"/>
                      </a:lnTo>
                      <a:lnTo>
                        <a:pt x="64" y="36"/>
                      </a:lnTo>
                      <a:lnTo>
                        <a:pt x="69" y="29"/>
                      </a:lnTo>
                      <a:lnTo>
                        <a:pt x="74" y="21"/>
                      </a:lnTo>
                      <a:lnTo>
                        <a:pt x="74" y="14"/>
                      </a:lnTo>
                      <a:lnTo>
                        <a:pt x="70" y="6"/>
                      </a:lnTo>
                      <a:lnTo>
                        <a:pt x="61" y="0"/>
                      </a:lnTo>
                      <a:close/>
                    </a:path>
                  </a:pathLst>
                </a:custGeom>
                <a:solidFill>
                  <a:srgbClr val="BFCCD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38" name="Google Shape;238;p51"/>
                <p:cNvSpPr/>
                <p:nvPr/>
              </p:nvSpPr>
              <p:spPr>
                <a:xfrm>
                  <a:off x="2958" y="3098"/>
                  <a:ext cx="107" cy="52"/>
                </a:xfrm>
                <a:custGeom>
                  <a:rect b="b" l="l" r="r" t="t"/>
                  <a:pathLst>
                    <a:path extrusionOk="0" h="112" w="213">
                      <a:moveTo>
                        <a:pt x="213" y="112"/>
                      </a:moveTo>
                      <a:lnTo>
                        <a:pt x="204" y="110"/>
                      </a:lnTo>
                      <a:lnTo>
                        <a:pt x="190" y="106"/>
                      </a:lnTo>
                      <a:lnTo>
                        <a:pt x="172" y="101"/>
                      </a:lnTo>
                      <a:lnTo>
                        <a:pt x="151" y="97"/>
                      </a:lnTo>
                      <a:lnTo>
                        <a:pt x="131" y="93"/>
                      </a:lnTo>
                      <a:lnTo>
                        <a:pt x="114" y="91"/>
                      </a:lnTo>
                      <a:lnTo>
                        <a:pt x="100" y="90"/>
                      </a:lnTo>
                      <a:lnTo>
                        <a:pt x="92" y="90"/>
                      </a:lnTo>
                      <a:lnTo>
                        <a:pt x="87" y="91"/>
                      </a:lnTo>
                      <a:lnTo>
                        <a:pt x="76" y="91"/>
                      </a:lnTo>
                      <a:lnTo>
                        <a:pt x="63" y="90"/>
                      </a:lnTo>
                      <a:lnTo>
                        <a:pt x="50" y="89"/>
                      </a:lnTo>
                      <a:lnTo>
                        <a:pt x="35" y="87"/>
                      </a:lnTo>
                      <a:lnTo>
                        <a:pt x="21" y="84"/>
                      </a:lnTo>
                      <a:lnTo>
                        <a:pt x="9" y="82"/>
                      </a:lnTo>
                      <a:lnTo>
                        <a:pt x="0" y="78"/>
                      </a:lnTo>
                      <a:lnTo>
                        <a:pt x="13" y="62"/>
                      </a:lnTo>
                      <a:lnTo>
                        <a:pt x="29" y="54"/>
                      </a:lnTo>
                      <a:lnTo>
                        <a:pt x="30" y="53"/>
                      </a:lnTo>
                      <a:lnTo>
                        <a:pt x="31" y="49"/>
                      </a:lnTo>
                      <a:lnTo>
                        <a:pt x="34" y="44"/>
                      </a:lnTo>
                      <a:lnTo>
                        <a:pt x="36" y="37"/>
                      </a:lnTo>
                      <a:lnTo>
                        <a:pt x="39" y="31"/>
                      </a:lnTo>
                      <a:lnTo>
                        <a:pt x="43" y="27"/>
                      </a:lnTo>
                      <a:lnTo>
                        <a:pt x="46" y="23"/>
                      </a:lnTo>
                      <a:lnTo>
                        <a:pt x="50" y="21"/>
                      </a:lnTo>
                      <a:lnTo>
                        <a:pt x="53" y="20"/>
                      </a:lnTo>
                      <a:lnTo>
                        <a:pt x="59" y="17"/>
                      </a:lnTo>
                      <a:lnTo>
                        <a:pt x="66" y="14"/>
                      </a:lnTo>
                      <a:lnTo>
                        <a:pt x="75" y="9"/>
                      </a:lnTo>
                      <a:lnTo>
                        <a:pt x="83" y="6"/>
                      </a:lnTo>
                      <a:lnTo>
                        <a:pt x="91" y="2"/>
                      </a:lnTo>
                      <a:lnTo>
                        <a:pt x="97" y="0"/>
                      </a:lnTo>
                      <a:lnTo>
                        <a:pt x="100" y="0"/>
                      </a:lnTo>
                      <a:lnTo>
                        <a:pt x="105" y="2"/>
                      </a:lnTo>
                      <a:lnTo>
                        <a:pt x="113" y="8"/>
                      </a:lnTo>
                      <a:lnTo>
                        <a:pt x="123" y="16"/>
                      </a:lnTo>
                      <a:lnTo>
                        <a:pt x="135" y="24"/>
                      </a:lnTo>
                      <a:lnTo>
                        <a:pt x="148" y="34"/>
                      </a:lnTo>
                      <a:lnTo>
                        <a:pt x="158" y="40"/>
                      </a:lnTo>
                      <a:lnTo>
                        <a:pt x="167" y="46"/>
                      </a:lnTo>
                      <a:lnTo>
                        <a:pt x="172" y="49"/>
                      </a:lnTo>
                      <a:lnTo>
                        <a:pt x="179" y="51"/>
                      </a:lnTo>
                      <a:lnTo>
                        <a:pt x="188" y="53"/>
                      </a:lnTo>
                      <a:lnTo>
                        <a:pt x="196" y="55"/>
                      </a:lnTo>
                      <a:lnTo>
                        <a:pt x="201" y="58"/>
                      </a:lnTo>
                      <a:lnTo>
                        <a:pt x="201" y="63"/>
                      </a:lnTo>
                      <a:lnTo>
                        <a:pt x="201" y="74"/>
                      </a:lnTo>
                      <a:lnTo>
                        <a:pt x="202" y="85"/>
                      </a:lnTo>
                      <a:lnTo>
                        <a:pt x="204" y="92"/>
                      </a:lnTo>
                      <a:lnTo>
                        <a:pt x="207" y="96"/>
                      </a:lnTo>
                      <a:lnTo>
                        <a:pt x="211" y="101"/>
                      </a:lnTo>
                      <a:lnTo>
                        <a:pt x="213" y="107"/>
                      </a:lnTo>
                      <a:lnTo>
                        <a:pt x="213" y="112"/>
                      </a:lnTo>
                      <a:close/>
                    </a:path>
                  </a:pathLst>
                </a:custGeom>
                <a:solidFill>
                  <a:srgbClr val="BFCCD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grpSp>
        </p:grpSp>
        <p:grpSp>
          <p:nvGrpSpPr>
            <p:cNvPr id="239" name="Google Shape;239;p51"/>
            <p:cNvGrpSpPr/>
            <p:nvPr/>
          </p:nvGrpSpPr>
          <p:grpSpPr>
            <a:xfrm>
              <a:off x="2800" y="3043"/>
              <a:ext cx="258" cy="136"/>
              <a:chOff x="2815" y="3016"/>
              <a:chExt cx="258" cy="136"/>
            </a:xfrm>
          </p:grpSpPr>
          <p:sp>
            <p:nvSpPr>
              <p:cNvPr id="240" name="Google Shape;240;p51"/>
              <p:cNvSpPr/>
              <p:nvPr/>
            </p:nvSpPr>
            <p:spPr>
              <a:xfrm>
                <a:off x="2815" y="3016"/>
                <a:ext cx="258" cy="136"/>
              </a:xfrm>
              <a:custGeom>
                <a:rect b="b" l="l" r="r" t="t"/>
                <a:pathLst>
                  <a:path extrusionOk="0" h="277" w="520">
                    <a:moveTo>
                      <a:pt x="520" y="42"/>
                    </a:moveTo>
                    <a:lnTo>
                      <a:pt x="514" y="41"/>
                    </a:lnTo>
                    <a:lnTo>
                      <a:pt x="506" y="40"/>
                    </a:lnTo>
                    <a:lnTo>
                      <a:pt x="493" y="36"/>
                    </a:lnTo>
                    <a:lnTo>
                      <a:pt x="480" y="34"/>
                    </a:lnTo>
                    <a:lnTo>
                      <a:pt x="462" y="31"/>
                    </a:lnTo>
                    <a:lnTo>
                      <a:pt x="445" y="27"/>
                    </a:lnTo>
                    <a:lnTo>
                      <a:pt x="426" y="23"/>
                    </a:lnTo>
                    <a:lnTo>
                      <a:pt x="407" y="19"/>
                    </a:lnTo>
                    <a:lnTo>
                      <a:pt x="387" y="16"/>
                    </a:lnTo>
                    <a:lnTo>
                      <a:pt x="368" y="11"/>
                    </a:lnTo>
                    <a:lnTo>
                      <a:pt x="351" y="9"/>
                    </a:lnTo>
                    <a:lnTo>
                      <a:pt x="334" y="5"/>
                    </a:lnTo>
                    <a:lnTo>
                      <a:pt x="320" y="3"/>
                    </a:lnTo>
                    <a:lnTo>
                      <a:pt x="308" y="1"/>
                    </a:lnTo>
                    <a:lnTo>
                      <a:pt x="299" y="0"/>
                    </a:lnTo>
                    <a:lnTo>
                      <a:pt x="294" y="0"/>
                    </a:lnTo>
                    <a:lnTo>
                      <a:pt x="287" y="0"/>
                    </a:lnTo>
                    <a:lnTo>
                      <a:pt x="278" y="1"/>
                    </a:lnTo>
                    <a:lnTo>
                      <a:pt x="267" y="1"/>
                    </a:lnTo>
                    <a:lnTo>
                      <a:pt x="256" y="1"/>
                    </a:lnTo>
                    <a:lnTo>
                      <a:pt x="246" y="2"/>
                    </a:lnTo>
                    <a:lnTo>
                      <a:pt x="237" y="3"/>
                    </a:lnTo>
                    <a:lnTo>
                      <a:pt x="230" y="4"/>
                    </a:lnTo>
                    <a:lnTo>
                      <a:pt x="225" y="5"/>
                    </a:lnTo>
                    <a:lnTo>
                      <a:pt x="222" y="8"/>
                    </a:lnTo>
                    <a:lnTo>
                      <a:pt x="217" y="11"/>
                    </a:lnTo>
                    <a:lnTo>
                      <a:pt x="211" y="15"/>
                    </a:lnTo>
                    <a:lnTo>
                      <a:pt x="205" y="18"/>
                    </a:lnTo>
                    <a:lnTo>
                      <a:pt x="200" y="21"/>
                    </a:lnTo>
                    <a:lnTo>
                      <a:pt x="195" y="25"/>
                    </a:lnTo>
                    <a:lnTo>
                      <a:pt x="190" y="27"/>
                    </a:lnTo>
                    <a:lnTo>
                      <a:pt x="188" y="30"/>
                    </a:lnTo>
                    <a:lnTo>
                      <a:pt x="184" y="32"/>
                    </a:lnTo>
                    <a:lnTo>
                      <a:pt x="178" y="35"/>
                    </a:lnTo>
                    <a:lnTo>
                      <a:pt x="171" y="39"/>
                    </a:lnTo>
                    <a:lnTo>
                      <a:pt x="165" y="42"/>
                    </a:lnTo>
                    <a:lnTo>
                      <a:pt x="162" y="46"/>
                    </a:lnTo>
                    <a:lnTo>
                      <a:pt x="157" y="50"/>
                    </a:lnTo>
                    <a:lnTo>
                      <a:pt x="152" y="57"/>
                    </a:lnTo>
                    <a:lnTo>
                      <a:pt x="146" y="63"/>
                    </a:lnTo>
                    <a:lnTo>
                      <a:pt x="140" y="70"/>
                    </a:lnTo>
                    <a:lnTo>
                      <a:pt x="133" y="77"/>
                    </a:lnTo>
                    <a:lnTo>
                      <a:pt x="128" y="81"/>
                    </a:lnTo>
                    <a:lnTo>
                      <a:pt x="124" y="85"/>
                    </a:lnTo>
                    <a:lnTo>
                      <a:pt x="118" y="87"/>
                    </a:lnTo>
                    <a:lnTo>
                      <a:pt x="109" y="91"/>
                    </a:lnTo>
                    <a:lnTo>
                      <a:pt x="97" y="95"/>
                    </a:lnTo>
                    <a:lnTo>
                      <a:pt x="84" y="99"/>
                    </a:lnTo>
                    <a:lnTo>
                      <a:pt x="72" y="103"/>
                    </a:lnTo>
                    <a:lnTo>
                      <a:pt x="60" y="107"/>
                    </a:lnTo>
                    <a:lnTo>
                      <a:pt x="51" y="110"/>
                    </a:lnTo>
                    <a:lnTo>
                      <a:pt x="46" y="112"/>
                    </a:lnTo>
                    <a:lnTo>
                      <a:pt x="43" y="116"/>
                    </a:lnTo>
                    <a:lnTo>
                      <a:pt x="36" y="122"/>
                    </a:lnTo>
                    <a:lnTo>
                      <a:pt x="29" y="130"/>
                    </a:lnTo>
                    <a:lnTo>
                      <a:pt x="21" y="138"/>
                    </a:lnTo>
                    <a:lnTo>
                      <a:pt x="13" y="146"/>
                    </a:lnTo>
                    <a:lnTo>
                      <a:pt x="6" y="152"/>
                    </a:lnTo>
                    <a:lnTo>
                      <a:pt x="2" y="156"/>
                    </a:lnTo>
                    <a:lnTo>
                      <a:pt x="0" y="159"/>
                    </a:lnTo>
                    <a:lnTo>
                      <a:pt x="18" y="167"/>
                    </a:lnTo>
                    <a:lnTo>
                      <a:pt x="37" y="173"/>
                    </a:lnTo>
                    <a:lnTo>
                      <a:pt x="58" y="182"/>
                    </a:lnTo>
                    <a:lnTo>
                      <a:pt x="78" y="188"/>
                    </a:lnTo>
                    <a:lnTo>
                      <a:pt x="96" y="194"/>
                    </a:lnTo>
                    <a:lnTo>
                      <a:pt x="111" y="199"/>
                    </a:lnTo>
                    <a:lnTo>
                      <a:pt x="122" y="202"/>
                    </a:lnTo>
                    <a:lnTo>
                      <a:pt x="129" y="202"/>
                    </a:lnTo>
                    <a:lnTo>
                      <a:pt x="137" y="200"/>
                    </a:lnTo>
                    <a:lnTo>
                      <a:pt x="146" y="199"/>
                    </a:lnTo>
                    <a:lnTo>
                      <a:pt x="154" y="198"/>
                    </a:lnTo>
                    <a:lnTo>
                      <a:pt x="159" y="198"/>
                    </a:lnTo>
                    <a:lnTo>
                      <a:pt x="164" y="199"/>
                    </a:lnTo>
                    <a:lnTo>
                      <a:pt x="174" y="201"/>
                    </a:lnTo>
                    <a:lnTo>
                      <a:pt x="188" y="205"/>
                    </a:lnTo>
                    <a:lnTo>
                      <a:pt x="203" y="208"/>
                    </a:lnTo>
                    <a:lnTo>
                      <a:pt x="218" y="212"/>
                    </a:lnTo>
                    <a:lnTo>
                      <a:pt x="232" y="214"/>
                    </a:lnTo>
                    <a:lnTo>
                      <a:pt x="242" y="216"/>
                    </a:lnTo>
                    <a:lnTo>
                      <a:pt x="247" y="218"/>
                    </a:lnTo>
                    <a:lnTo>
                      <a:pt x="252" y="222"/>
                    </a:lnTo>
                    <a:lnTo>
                      <a:pt x="256" y="224"/>
                    </a:lnTo>
                    <a:lnTo>
                      <a:pt x="262" y="226"/>
                    </a:lnTo>
                    <a:lnTo>
                      <a:pt x="268" y="228"/>
                    </a:lnTo>
                    <a:lnTo>
                      <a:pt x="275" y="229"/>
                    </a:lnTo>
                    <a:lnTo>
                      <a:pt x="284" y="230"/>
                    </a:lnTo>
                    <a:lnTo>
                      <a:pt x="291" y="231"/>
                    </a:lnTo>
                    <a:lnTo>
                      <a:pt x="293" y="232"/>
                    </a:lnTo>
                    <a:lnTo>
                      <a:pt x="286" y="241"/>
                    </a:lnTo>
                    <a:lnTo>
                      <a:pt x="295" y="245"/>
                    </a:lnTo>
                    <a:lnTo>
                      <a:pt x="307" y="247"/>
                    </a:lnTo>
                    <a:lnTo>
                      <a:pt x="321" y="250"/>
                    </a:lnTo>
                    <a:lnTo>
                      <a:pt x="336" y="252"/>
                    </a:lnTo>
                    <a:lnTo>
                      <a:pt x="349" y="253"/>
                    </a:lnTo>
                    <a:lnTo>
                      <a:pt x="362" y="254"/>
                    </a:lnTo>
                    <a:lnTo>
                      <a:pt x="373" y="254"/>
                    </a:lnTo>
                    <a:lnTo>
                      <a:pt x="378" y="253"/>
                    </a:lnTo>
                    <a:lnTo>
                      <a:pt x="386" y="253"/>
                    </a:lnTo>
                    <a:lnTo>
                      <a:pt x="400" y="254"/>
                    </a:lnTo>
                    <a:lnTo>
                      <a:pt x="417" y="256"/>
                    </a:lnTo>
                    <a:lnTo>
                      <a:pt x="437" y="260"/>
                    </a:lnTo>
                    <a:lnTo>
                      <a:pt x="458" y="264"/>
                    </a:lnTo>
                    <a:lnTo>
                      <a:pt x="476" y="269"/>
                    </a:lnTo>
                    <a:lnTo>
                      <a:pt x="490" y="273"/>
                    </a:lnTo>
                    <a:lnTo>
                      <a:pt x="499" y="275"/>
                    </a:lnTo>
                    <a:lnTo>
                      <a:pt x="506" y="276"/>
                    </a:lnTo>
                    <a:lnTo>
                      <a:pt x="513" y="277"/>
                    </a:lnTo>
                    <a:lnTo>
                      <a:pt x="518" y="277"/>
                    </a:lnTo>
                    <a:lnTo>
                      <a:pt x="520" y="277"/>
                    </a:lnTo>
                    <a:lnTo>
                      <a:pt x="520" y="42"/>
                    </a:lnTo>
                    <a:close/>
                  </a:path>
                </a:pathLst>
              </a:custGeom>
              <a:solidFill>
                <a:srgbClr val="284C7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41" name="Google Shape;241;p51"/>
              <p:cNvSpPr/>
              <p:nvPr/>
            </p:nvSpPr>
            <p:spPr>
              <a:xfrm>
                <a:off x="2815" y="3058"/>
                <a:ext cx="190" cy="69"/>
              </a:xfrm>
              <a:custGeom>
                <a:rect b="b" l="l" r="r" t="t"/>
                <a:pathLst>
                  <a:path extrusionOk="0" h="143" w="384">
                    <a:moveTo>
                      <a:pt x="124" y="0"/>
                    </a:moveTo>
                    <a:lnTo>
                      <a:pt x="118" y="2"/>
                    </a:lnTo>
                    <a:lnTo>
                      <a:pt x="109" y="6"/>
                    </a:lnTo>
                    <a:lnTo>
                      <a:pt x="97" y="10"/>
                    </a:lnTo>
                    <a:lnTo>
                      <a:pt x="84" y="14"/>
                    </a:lnTo>
                    <a:lnTo>
                      <a:pt x="72" y="18"/>
                    </a:lnTo>
                    <a:lnTo>
                      <a:pt x="60" y="22"/>
                    </a:lnTo>
                    <a:lnTo>
                      <a:pt x="51" y="25"/>
                    </a:lnTo>
                    <a:lnTo>
                      <a:pt x="46" y="27"/>
                    </a:lnTo>
                    <a:lnTo>
                      <a:pt x="43" y="31"/>
                    </a:lnTo>
                    <a:lnTo>
                      <a:pt x="36" y="37"/>
                    </a:lnTo>
                    <a:lnTo>
                      <a:pt x="29" y="45"/>
                    </a:lnTo>
                    <a:lnTo>
                      <a:pt x="21" y="53"/>
                    </a:lnTo>
                    <a:lnTo>
                      <a:pt x="13" y="61"/>
                    </a:lnTo>
                    <a:lnTo>
                      <a:pt x="6" y="67"/>
                    </a:lnTo>
                    <a:lnTo>
                      <a:pt x="2" y="71"/>
                    </a:lnTo>
                    <a:lnTo>
                      <a:pt x="0" y="74"/>
                    </a:lnTo>
                    <a:lnTo>
                      <a:pt x="18" y="82"/>
                    </a:lnTo>
                    <a:lnTo>
                      <a:pt x="37" y="88"/>
                    </a:lnTo>
                    <a:lnTo>
                      <a:pt x="58" y="97"/>
                    </a:lnTo>
                    <a:lnTo>
                      <a:pt x="78" y="103"/>
                    </a:lnTo>
                    <a:lnTo>
                      <a:pt x="96" y="109"/>
                    </a:lnTo>
                    <a:lnTo>
                      <a:pt x="111" y="114"/>
                    </a:lnTo>
                    <a:lnTo>
                      <a:pt x="122" y="117"/>
                    </a:lnTo>
                    <a:lnTo>
                      <a:pt x="129" y="117"/>
                    </a:lnTo>
                    <a:lnTo>
                      <a:pt x="137" y="115"/>
                    </a:lnTo>
                    <a:lnTo>
                      <a:pt x="146" y="114"/>
                    </a:lnTo>
                    <a:lnTo>
                      <a:pt x="154" y="113"/>
                    </a:lnTo>
                    <a:lnTo>
                      <a:pt x="159" y="113"/>
                    </a:lnTo>
                    <a:lnTo>
                      <a:pt x="164" y="114"/>
                    </a:lnTo>
                    <a:lnTo>
                      <a:pt x="174" y="116"/>
                    </a:lnTo>
                    <a:lnTo>
                      <a:pt x="188" y="120"/>
                    </a:lnTo>
                    <a:lnTo>
                      <a:pt x="203" y="123"/>
                    </a:lnTo>
                    <a:lnTo>
                      <a:pt x="218" y="127"/>
                    </a:lnTo>
                    <a:lnTo>
                      <a:pt x="232" y="129"/>
                    </a:lnTo>
                    <a:lnTo>
                      <a:pt x="242" y="131"/>
                    </a:lnTo>
                    <a:lnTo>
                      <a:pt x="247" y="133"/>
                    </a:lnTo>
                    <a:lnTo>
                      <a:pt x="252" y="137"/>
                    </a:lnTo>
                    <a:lnTo>
                      <a:pt x="256" y="139"/>
                    </a:lnTo>
                    <a:lnTo>
                      <a:pt x="262" y="141"/>
                    </a:lnTo>
                    <a:lnTo>
                      <a:pt x="268" y="143"/>
                    </a:lnTo>
                    <a:lnTo>
                      <a:pt x="276" y="141"/>
                    </a:lnTo>
                    <a:lnTo>
                      <a:pt x="284" y="140"/>
                    </a:lnTo>
                    <a:lnTo>
                      <a:pt x="291" y="139"/>
                    </a:lnTo>
                    <a:lnTo>
                      <a:pt x="294" y="138"/>
                    </a:lnTo>
                    <a:lnTo>
                      <a:pt x="300" y="136"/>
                    </a:lnTo>
                    <a:lnTo>
                      <a:pt x="306" y="132"/>
                    </a:lnTo>
                    <a:lnTo>
                      <a:pt x="310" y="128"/>
                    </a:lnTo>
                    <a:lnTo>
                      <a:pt x="314" y="123"/>
                    </a:lnTo>
                    <a:lnTo>
                      <a:pt x="316" y="117"/>
                    </a:lnTo>
                    <a:lnTo>
                      <a:pt x="320" y="108"/>
                    </a:lnTo>
                    <a:lnTo>
                      <a:pt x="324" y="100"/>
                    </a:lnTo>
                    <a:lnTo>
                      <a:pt x="330" y="94"/>
                    </a:lnTo>
                    <a:lnTo>
                      <a:pt x="334" y="92"/>
                    </a:lnTo>
                    <a:lnTo>
                      <a:pt x="341" y="88"/>
                    </a:lnTo>
                    <a:lnTo>
                      <a:pt x="349" y="85"/>
                    </a:lnTo>
                    <a:lnTo>
                      <a:pt x="359" y="82"/>
                    </a:lnTo>
                    <a:lnTo>
                      <a:pt x="367" y="79"/>
                    </a:lnTo>
                    <a:lnTo>
                      <a:pt x="375" y="77"/>
                    </a:lnTo>
                    <a:lnTo>
                      <a:pt x="381" y="75"/>
                    </a:lnTo>
                    <a:lnTo>
                      <a:pt x="384" y="74"/>
                    </a:lnTo>
                    <a:lnTo>
                      <a:pt x="382" y="62"/>
                    </a:lnTo>
                    <a:lnTo>
                      <a:pt x="376" y="55"/>
                    </a:lnTo>
                    <a:lnTo>
                      <a:pt x="368" y="49"/>
                    </a:lnTo>
                    <a:lnTo>
                      <a:pt x="361" y="46"/>
                    </a:lnTo>
                    <a:lnTo>
                      <a:pt x="356" y="44"/>
                    </a:lnTo>
                    <a:lnTo>
                      <a:pt x="349" y="39"/>
                    </a:lnTo>
                    <a:lnTo>
                      <a:pt x="341" y="34"/>
                    </a:lnTo>
                    <a:lnTo>
                      <a:pt x="332" y="29"/>
                    </a:lnTo>
                    <a:lnTo>
                      <a:pt x="324" y="24"/>
                    </a:lnTo>
                    <a:lnTo>
                      <a:pt x="316" y="19"/>
                    </a:lnTo>
                    <a:lnTo>
                      <a:pt x="309" y="17"/>
                    </a:lnTo>
                    <a:lnTo>
                      <a:pt x="306" y="16"/>
                    </a:lnTo>
                    <a:lnTo>
                      <a:pt x="302" y="17"/>
                    </a:lnTo>
                    <a:lnTo>
                      <a:pt x="296" y="19"/>
                    </a:lnTo>
                    <a:lnTo>
                      <a:pt x="290" y="22"/>
                    </a:lnTo>
                    <a:lnTo>
                      <a:pt x="281" y="25"/>
                    </a:lnTo>
                    <a:lnTo>
                      <a:pt x="275" y="30"/>
                    </a:lnTo>
                    <a:lnTo>
                      <a:pt x="269" y="33"/>
                    </a:lnTo>
                    <a:lnTo>
                      <a:pt x="263" y="38"/>
                    </a:lnTo>
                    <a:lnTo>
                      <a:pt x="261" y="42"/>
                    </a:lnTo>
                    <a:lnTo>
                      <a:pt x="255" y="45"/>
                    </a:lnTo>
                    <a:lnTo>
                      <a:pt x="248" y="48"/>
                    </a:lnTo>
                    <a:lnTo>
                      <a:pt x="241" y="50"/>
                    </a:lnTo>
                    <a:lnTo>
                      <a:pt x="234" y="53"/>
                    </a:lnTo>
                    <a:lnTo>
                      <a:pt x="227" y="54"/>
                    </a:lnTo>
                    <a:lnTo>
                      <a:pt x="222" y="55"/>
                    </a:lnTo>
                    <a:lnTo>
                      <a:pt x="218" y="55"/>
                    </a:lnTo>
                    <a:lnTo>
                      <a:pt x="216" y="54"/>
                    </a:lnTo>
                    <a:lnTo>
                      <a:pt x="215" y="49"/>
                    </a:lnTo>
                    <a:lnTo>
                      <a:pt x="211" y="42"/>
                    </a:lnTo>
                    <a:lnTo>
                      <a:pt x="208" y="36"/>
                    </a:lnTo>
                    <a:lnTo>
                      <a:pt x="204" y="32"/>
                    </a:lnTo>
                    <a:lnTo>
                      <a:pt x="201" y="31"/>
                    </a:lnTo>
                    <a:lnTo>
                      <a:pt x="194" y="27"/>
                    </a:lnTo>
                    <a:lnTo>
                      <a:pt x="185" y="23"/>
                    </a:lnTo>
                    <a:lnTo>
                      <a:pt x="175" y="17"/>
                    </a:lnTo>
                    <a:lnTo>
                      <a:pt x="165" y="11"/>
                    </a:lnTo>
                    <a:lnTo>
                      <a:pt x="156" y="7"/>
                    </a:lnTo>
                    <a:lnTo>
                      <a:pt x="149" y="3"/>
                    </a:lnTo>
                    <a:lnTo>
                      <a:pt x="144" y="2"/>
                    </a:lnTo>
                    <a:lnTo>
                      <a:pt x="139" y="1"/>
                    </a:lnTo>
                    <a:lnTo>
                      <a:pt x="134" y="0"/>
                    </a:lnTo>
                    <a:lnTo>
                      <a:pt x="128" y="0"/>
                    </a:lnTo>
                    <a:lnTo>
                      <a:pt x="124" y="0"/>
                    </a:lnTo>
                    <a:close/>
                  </a:path>
                </a:pathLst>
              </a:custGeom>
              <a:solidFill>
                <a:srgbClr val="BFCCD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grpSp>
      </p:grpSp>
      <p:grpSp>
        <p:nvGrpSpPr>
          <p:cNvPr id="242" name="Google Shape;242;p51"/>
          <p:cNvGrpSpPr/>
          <p:nvPr/>
        </p:nvGrpSpPr>
        <p:grpSpPr>
          <a:xfrm flipH="1" rot="1080000">
            <a:off x="7815355" y="6062075"/>
            <a:ext cx="1324941" cy="635000"/>
            <a:chOff x="186" y="3780"/>
            <a:chExt cx="1047" cy="398"/>
          </a:xfrm>
        </p:grpSpPr>
        <p:sp>
          <p:nvSpPr>
            <p:cNvPr id="243" name="Google Shape;243;p51"/>
            <p:cNvSpPr/>
            <p:nvPr/>
          </p:nvSpPr>
          <p:spPr>
            <a:xfrm>
              <a:off x="187" y="3876"/>
              <a:ext cx="572" cy="267"/>
            </a:xfrm>
            <a:custGeom>
              <a:rect b="b" l="l" r="r" t="t"/>
              <a:pathLst>
                <a:path extrusionOk="0" h="792" w="1714">
                  <a:moveTo>
                    <a:pt x="0" y="663"/>
                  </a:moveTo>
                  <a:lnTo>
                    <a:pt x="1" y="622"/>
                  </a:lnTo>
                  <a:lnTo>
                    <a:pt x="5" y="588"/>
                  </a:lnTo>
                  <a:lnTo>
                    <a:pt x="14" y="558"/>
                  </a:lnTo>
                  <a:lnTo>
                    <a:pt x="25" y="534"/>
                  </a:lnTo>
                  <a:lnTo>
                    <a:pt x="32" y="523"/>
                  </a:lnTo>
                  <a:lnTo>
                    <a:pt x="39" y="513"/>
                  </a:lnTo>
                  <a:lnTo>
                    <a:pt x="48" y="504"/>
                  </a:lnTo>
                  <a:lnTo>
                    <a:pt x="56" y="495"/>
                  </a:lnTo>
                  <a:lnTo>
                    <a:pt x="65" y="488"/>
                  </a:lnTo>
                  <a:lnTo>
                    <a:pt x="75" y="481"/>
                  </a:lnTo>
                  <a:lnTo>
                    <a:pt x="85" y="474"/>
                  </a:lnTo>
                  <a:lnTo>
                    <a:pt x="95" y="468"/>
                  </a:lnTo>
                  <a:lnTo>
                    <a:pt x="107" y="462"/>
                  </a:lnTo>
                  <a:lnTo>
                    <a:pt x="118" y="457"/>
                  </a:lnTo>
                  <a:lnTo>
                    <a:pt x="129" y="452"/>
                  </a:lnTo>
                  <a:lnTo>
                    <a:pt x="142" y="448"/>
                  </a:lnTo>
                  <a:lnTo>
                    <a:pt x="153" y="443"/>
                  </a:lnTo>
                  <a:lnTo>
                    <a:pt x="165" y="439"/>
                  </a:lnTo>
                  <a:lnTo>
                    <a:pt x="178" y="435"/>
                  </a:lnTo>
                  <a:lnTo>
                    <a:pt x="190" y="430"/>
                  </a:lnTo>
                  <a:lnTo>
                    <a:pt x="209" y="424"/>
                  </a:lnTo>
                  <a:lnTo>
                    <a:pt x="228" y="420"/>
                  </a:lnTo>
                  <a:lnTo>
                    <a:pt x="247" y="417"/>
                  </a:lnTo>
                  <a:lnTo>
                    <a:pt x="266" y="415"/>
                  </a:lnTo>
                  <a:lnTo>
                    <a:pt x="286" y="414"/>
                  </a:lnTo>
                  <a:lnTo>
                    <a:pt x="306" y="415"/>
                  </a:lnTo>
                  <a:lnTo>
                    <a:pt x="325" y="416"/>
                  </a:lnTo>
                  <a:lnTo>
                    <a:pt x="345" y="418"/>
                  </a:lnTo>
                  <a:lnTo>
                    <a:pt x="365" y="422"/>
                  </a:lnTo>
                  <a:lnTo>
                    <a:pt x="384" y="426"/>
                  </a:lnTo>
                  <a:lnTo>
                    <a:pt x="405" y="431"/>
                  </a:lnTo>
                  <a:lnTo>
                    <a:pt x="424" y="437"/>
                  </a:lnTo>
                  <a:lnTo>
                    <a:pt x="445" y="443"/>
                  </a:lnTo>
                  <a:lnTo>
                    <a:pt x="466" y="450"/>
                  </a:lnTo>
                  <a:lnTo>
                    <a:pt x="486" y="457"/>
                  </a:lnTo>
                  <a:lnTo>
                    <a:pt x="507" y="466"/>
                  </a:lnTo>
                  <a:lnTo>
                    <a:pt x="489" y="481"/>
                  </a:lnTo>
                  <a:lnTo>
                    <a:pt x="473" y="495"/>
                  </a:lnTo>
                  <a:lnTo>
                    <a:pt x="457" y="510"/>
                  </a:lnTo>
                  <a:lnTo>
                    <a:pt x="442" y="522"/>
                  </a:lnTo>
                  <a:lnTo>
                    <a:pt x="426" y="535"/>
                  </a:lnTo>
                  <a:lnTo>
                    <a:pt x="412" y="547"/>
                  </a:lnTo>
                  <a:lnTo>
                    <a:pt x="398" y="557"/>
                  </a:lnTo>
                  <a:lnTo>
                    <a:pt x="384" y="568"/>
                  </a:lnTo>
                  <a:lnTo>
                    <a:pt x="375" y="564"/>
                  </a:lnTo>
                  <a:lnTo>
                    <a:pt x="362" y="560"/>
                  </a:lnTo>
                  <a:lnTo>
                    <a:pt x="349" y="558"/>
                  </a:lnTo>
                  <a:lnTo>
                    <a:pt x="334" y="556"/>
                  </a:lnTo>
                  <a:lnTo>
                    <a:pt x="316" y="555"/>
                  </a:lnTo>
                  <a:lnTo>
                    <a:pt x="298" y="556"/>
                  </a:lnTo>
                  <a:lnTo>
                    <a:pt x="281" y="557"/>
                  </a:lnTo>
                  <a:lnTo>
                    <a:pt x="262" y="559"/>
                  </a:lnTo>
                  <a:lnTo>
                    <a:pt x="245" y="564"/>
                  </a:lnTo>
                  <a:lnTo>
                    <a:pt x="228" y="569"/>
                  </a:lnTo>
                  <a:lnTo>
                    <a:pt x="214" y="576"/>
                  </a:lnTo>
                  <a:lnTo>
                    <a:pt x="200" y="584"/>
                  </a:lnTo>
                  <a:lnTo>
                    <a:pt x="189" y="593"/>
                  </a:lnTo>
                  <a:lnTo>
                    <a:pt x="180" y="606"/>
                  </a:lnTo>
                  <a:lnTo>
                    <a:pt x="174" y="619"/>
                  </a:lnTo>
                  <a:lnTo>
                    <a:pt x="172" y="635"/>
                  </a:lnTo>
                  <a:lnTo>
                    <a:pt x="173" y="639"/>
                  </a:lnTo>
                  <a:lnTo>
                    <a:pt x="175" y="643"/>
                  </a:lnTo>
                  <a:lnTo>
                    <a:pt x="179" y="646"/>
                  </a:lnTo>
                  <a:lnTo>
                    <a:pt x="185" y="649"/>
                  </a:lnTo>
                  <a:lnTo>
                    <a:pt x="192" y="650"/>
                  </a:lnTo>
                  <a:lnTo>
                    <a:pt x="201" y="651"/>
                  </a:lnTo>
                  <a:lnTo>
                    <a:pt x="212" y="650"/>
                  </a:lnTo>
                  <a:lnTo>
                    <a:pt x="225" y="649"/>
                  </a:lnTo>
                  <a:lnTo>
                    <a:pt x="239" y="645"/>
                  </a:lnTo>
                  <a:lnTo>
                    <a:pt x="255" y="641"/>
                  </a:lnTo>
                  <a:lnTo>
                    <a:pt x="273" y="634"/>
                  </a:lnTo>
                  <a:lnTo>
                    <a:pt x="291" y="625"/>
                  </a:lnTo>
                  <a:lnTo>
                    <a:pt x="312" y="614"/>
                  </a:lnTo>
                  <a:lnTo>
                    <a:pt x="335" y="601"/>
                  </a:lnTo>
                  <a:lnTo>
                    <a:pt x="358" y="585"/>
                  </a:lnTo>
                  <a:lnTo>
                    <a:pt x="384" y="568"/>
                  </a:lnTo>
                  <a:lnTo>
                    <a:pt x="388" y="566"/>
                  </a:lnTo>
                  <a:lnTo>
                    <a:pt x="392" y="562"/>
                  </a:lnTo>
                  <a:lnTo>
                    <a:pt x="395" y="559"/>
                  </a:lnTo>
                  <a:lnTo>
                    <a:pt x="400" y="556"/>
                  </a:lnTo>
                  <a:lnTo>
                    <a:pt x="406" y="551"/>
                  </a:lnTo>
                  <a:lnTo>
                    <a:pt x="413" y="546"/>
                  </a:lnTo>
                  <a:lnTo>
                    <a:pt x="420" y="541"/>
                  </a:lnTo>
                  <a:lnTo>
                    <a:pt x="427" y="535"/>
                  </a:lnTo>
                  <a:lnTo>
                    <a:pt x="437" y="527"/>
                  </a:lnTo>
                  <a:lnTo>
                    <a:pt x="446" y="519"/>
                  </a:lnTo>
                  <a:lnTo>
                    <a:pt x="455" y="511"/>
                  </a:lnTo>
                  <a:lnTo>
                    <a:pt x="466" y="503"/>
                  </a:lnTo>
                  <a:lnTo>
                    <a:pt x="475" y="493"/>
                  </a:lnTo>
                  <a:lnTo>
                    <a:pt x="485" y="484"/>
                  </a:lnTo>
                  <a:lnTo>
                    <a:pt x="497" y="475"/>
                  </a:lnTo>
                  <a:lnTo>
                    <a:pt x="507" y="466"/>
                  </a:lnTo>
                  <a:lnTo>
                    <a:pt x="532" y="443"/>
                  </a:lnTo>
                  <a:lnTo>
                    <a:pt x="558" y="420"/>
                  </a:lnTo>
                  <a:lnTo>
                    <a:pt x="584" y="398"/>
                  </a:lnTo>
                  <a:lnTo>
                    <a:pt x="611" y="377"/>
                  </a:lnTo>
                  <a:lnTo>
                    <a:pt x="639" y="356"/>
                  </a:lnTo>
                  <a:lnTo>
                    <a:pt x="668" y="336"/>
                  </a:lnTo>
                  <a:lnTo>
                    <a:pt x="696" y="315"/>
                  </a:lnTo>
                  <a:lnTo>
                    <a:pt x="725" y="295"/>
                  </a:lnTo>
                  <a:lnTo>
                    <a:pt x="755" y="277"/>
                  </a:lnTo>
                  <a:lnTo>
                    <a:pt x="784" y="258"/>
                  </a:lnTo>
                  <a:lnTo>
                    <a:pt x="812" y="240"/>
                  </a:lnTo>
                  <a:lnTo>
                    <a:pt x="841" y="222"/>
                  </a:lnTo>
                  <a:lnTo>
                    <a:pt x="870" y="206"/>
                  </a:lnTo>
                  <a:lnTo>
                    <a:pt x="899" y="189"/>
                  </a:lnTo>
                  <a:lnTo>
                    <a:pt x="928" y="174"/>
                  </a:lnTo>
                  <a:lnTo>
                    <a:pt x="956" y="158"/>
                  </a:lnTo>
                  <a:lnTo>
                    <a:pt x="983" y="144"/>
                  </a:lnTo>
                  <a:lnTo>
                    <a:pt x="1010" y="130"/>
                  </a:lnTo>
                  <a:lnTo>
                    <a:pt x="1036" y="117"/>
                  </a:lnTo>
                  <a:lnTo>
                    <a:pt x="1061" y="104"/>
                  </a:lnTo>
                  <a:lnTo>
                    <a:pt x="1086" y="93"/>
                  </a:lnTo>
                  <a:lnTo>
                    <a:pt x="1110" y="82"/>
                  </a:lnTo>
                  <a:lnTo>
                    <a:pt x="1131" y="71"/>
                  </a:lnTo>
                  <a:lnTo>
                    <a:pt x="1153" y="62"/>
                  </a:lnTo>
                  <a:lnTo>
                    <a:pt x="1173" y="54"/>
                  </a:lnTo>
                  <a:lnTo>
                    <a:pt x="1191" y="47"/>
                  </a:lnTo>
                  <a:lnTo>
                    <a:pt x="1209" y="39"/>
                  </a:lnTo>
                  <a:lnTo>
                    <a:pt x="1224" y="33"/>
                  </a:lnTo>
                  <a:lnTo>
                    <a:pt x="1239" y="28"/>
                  </a:lnTo>
                  <a:lnTo>
                    <a:pt x="1251" y="24"/>
                  </a:lnTo>
                  <a:lnTo>
                    <a:pt x="1261" y="20"/>
                  </a:lnTo>
                  <a:lnTo>
                    <a:pt x="1271" y="18"/>
                  </a:lnTo>
                  <a:lnTo>
                    <a:pt x="1332" y="5"/>
                  </a:lnTo>
                  <a:lnTo>
                    <a:pt x="1387" y="0"/>
                  </a:lnTo>
                  <a:lnTo>
                    <a:pt x="1438" y="1"/>
                  </a:lnTo>
                  <a:lnTo>
                    <a:pt x="1483" y="8"/>
                  </a:lnTo>
                  <a:lnTo>
                    <a:pt x="1525" y="22"/>
                  </a:lnTo>
                  <a:lnTo>
                    <a:pt x="1561" y="38"/>
                  </a:lnTo>
                  <a:lnTo>
                    <a:pt x="1593" y="60"/>
                  </a:lnTo>
                  <a:lnTo>
                    <a:pt x="1619" y="85"/>
                  </a:lnTo>
                  <a:lnTo>
                    <a:pt x="1643" y="112"/>
                  </a:lnTo>
                  <a:lnTo>
                    <a:pt x="1664" y="141"/>
                  </a:lnTo>
                  <a:lnTo>
                    <a:pt x="1680" y="170"/>
                  </a:lnTo>
                  <a:lnTo>
                    <a:pt x="1693" y="200"/>
                  </a:lnTo>
                  <a:lnTo>
                    <a:pt x="1703" y="230"/>
                  </a:lnTo>
                  <a:lnTo>
                    <a:pt x="1709" y="259"/>
                  </a:lnTo>
                  <a:lnTo>
                    <a:pt x="1713" y="286"/>
                  </a:lnTo>
                  <a:lnTo>
                    <a:pt x="1714" y="311"/>
                  </a:lnTo>
                  <a:lnTo>
                    <a:pt x="1713" y="321"/>
                  </a:lnTo>
                  <a:lnTo>
                    <a:pt x="1711" y="337"/>
                  </a:lnTo>
                  <a:lnTo>
                    <a:pt x="1707" y="355"/>
                  </a:lnTo>
                  <a:lnTo>
                    <a:pt x="1700" y="376"/>
                  </a:lnTo>
                  <a:lnTo>
                    <a:pt x="1691" y="399"/>
                  </a:lnTo>
                  <a:lnTo>
                    <a:pt x="1679" y="424"/>
                  </a:lnTo>
                  <a:lnTo>
                    <a:pt x="1665" y="450"/>
                  </a:lnTo>
                  <a:lnTo>
                    <a:pt x="1648" y="475"/>
                  </a:lnTo>
                  <a:lnTo>
                    <a:pt x="1629" y="500"/>
                  </a:lnTo>
                  <a:lnTo>
                    <a:pt x="1606" y="521"/>
                  </a:lnTo>
                  <a:lnTo>
                    <a:pt x="1580" y="542"/>
                  </a:lnTo>
                  <a:lnTo>
                    <a:pt x="1551" y="558"/>
                  </a:lnTo>
                  <a:lnTo>
                    <a:pt x="1518" y="571"/>
                  </a:lnTo>
                  <a:lnTo>
                    <a:pt x="1482" y="578"/>
                  </a:lnTo>
                  <a:lnTo>
                    <a:pt x="1443" y="580"/>
                  </a:lnTo>
                  <a:lnTo>
                    <a:pt x="1400" y="576"/>
                  </a:lnTo>
                  <a:lnTo>
                    <a:pt x="1355" y="569"/>
                  </a:lnTo>
                  <a:lnTo>
                    <a:pt x="1312" y="560"/>
                  </a:lnTo>
                  <a:lnTo>
                    <a:pt x="1272" y="553"/>
                  </a:lnTo>
                  <a:lnTo>
                    <a:pt x="1231" y="547"/>
                  </a:lnTo>
                  <a:lnTo>
                    <a:pt x="1194" y="541"/>
                  </a:lnTo>
                  <a:lnTo>
                    <a:pt x="1159" y="535"/>
                  </a:lnTo>
                  <a:lnTo>
                    <a:pt x="1126" y="529"/>
                  </a:lnTo>
                  <a:lnTo>
                    <a:pt x="1094" y="524"/>
                  </a:lnTo>
                  <a:lnTo>
                    <a:pt x="1065" y="520"/>
                  </a:lnTo>
                  <a:lnTo>
                    <a:pt x="1039" y="516"/>
                  </a:lnTo>
                  <a:lnTo>
                    <a:pt x="1015" y="513"/>
                  </a:lnTo>
                  <a:lnTo>
                    <a:pt x="993" y="511"/>
                  </a:lnTo>
                  <a:lnTo>
                    <a:pt x="974" y="510"/>
                  </a:lnTo>
                  <a:lnTo>
                    <a:pt x="958" y="509"/>
                  </a:lnTo>
                  <a:lnTo>
                    <a:pt x="945" y="510"/>
                  </a:lnTo>
                  <a:lnTo>
                    <a:pt x="934" y="511"/>
                  </a:lnTo>
                  <a:lnTo>
                    <a:pt x="940" y="512"/>
                  </a:lnTo>
                  <a:lnTo>
                    <a:pt x="947" y="514"/>
                  </a:lnTo>
                  <a:lnTo>
                    <a:pt x="952" y="517"/>
                  </a:lnTo>
                  <a:lnTo>
                    <a:pt x="956" y="520"/>
                  </a:lnTo>
                  <a:lnTo>
                    <a:pt x="960" y="523"/>
                  </a:lnTo>
                  <a:lnTo>
                    <a:pt x="963" y="526"/>
                  </a:lnTo>
                  <a:lnTo>
                    <a:pt x="964" y="528"/>
                  </a:lnTo>
                  <a:lnTo>
                    <a:pt x="965" y="529"/>
                  </a:lnTo>
                  <a:lnTo>
                    <a:pt x="950" y="531"/>
                  </a:lnTo>
                  <a:lnTo>
                    <a:pt x="932" y="534"/>
                  </a:lnTo>
                  <a:lnTo>
                    <a:pt x="913" y="537"/>
                  </a:lnTo>
                  <a:lnTo>
                    <a:pt x="892" y="541"/>
                  </a:lnTo>
                  <a:lnTo>
                    <a:pt x="869" y="545"/>
                  </a:lnTo>
                  <a:lnTo>
                    <a:pt x="845" y="551"/>
                  </a:lnTo>
                  <a:lnTo>
                    <a:pt x="822" y="557"/>
                  </a:lnTo>
                  <a:lnTo>
                    <a:pt x="796" y="565"/>
                  </a:lnTo>
                  <a:lnTo>
                    <a:pt x="770" y="572"/>
                  </a:lnTo>
                  <a:lnTo>
                    <a:pt x="744" y="581"/>
                  </a:lnTo>
                  <a:lnTo>
                    <a:pt x="719" y="590"/>
                  </a:lnTo>
                  <a:lnTo>
                    <a:pt x="694" y="600"/>
                  </a:lnTo>
                  <a:lnTo>
                    <a:pt x="669" y="610"/>
                  </a:lnTo>
                  <a:lnTo>
                    <a:pt x="644" y="621"/>
                  </a:lnTo>
                  <a:lnTo>
                    <a:pt x="621" y="633"/>
                  </a:lnTo>
                  <a:lnTo>
                    <a:pt x="600" y="645"/>
                  </a:lnTo>
                  <a:lnTo>
                    <a:pt x="573" y="660"/>
                  </a:lnTo>
                  <a:lnTo>
                    <a:pt x="546" y="677"/>
                  </a:lnTo>
                  <a:lnTo>
                    <a:pt x="519" y="691"/>
                  </a:lnTo>
                  <a:lnTo>
                    <a:pt x="492" y="706"/>
                  </a:lnTo>
                  <a:lnTo>
                    <a:pt x="466" y="719"/>
                  </a:lnTo>
                  <a:lnTo>
                    <a:pt x="440" y="733"/>
                  </a:lnTo>
                  <a:lnTo>
                    <a:pt x="413" y="745"/>
                  </a:lnTo>
                  <a:lnTo>
                    <a:pt x="386" y="755"/>
                  </a:lnTo>
                  <a:lnTo>
                    <a:pt x="360" y="766"/>
                  </a:lnTo>
                  <a:lnTo>
                    <a:pt x="334" y="774"/>
                  </a:lnTo>
                  <a:lnTo>
                    <a:pt x="308" y="780"/>
                  </a:lnTo>
                  <a:lnTo>
                    <a:pt x="281" y="786"/>
                  </a:lnTo>
                  <a:lnTo>
                    <a:pt x="255" y="789"/>
                  </a:lnTo>
                  <a:lnTo>
                    <a:pt x="229" y="792"/>
                  </a:lnTo>
                  <a:lnTo>
                    <a:pt x="204" y="792"/>
                  </a:lnTo>
                  <a:lnTo>
                    <a:pt x="178" y="789"/>
                  </a:lnTo>
                  <a:lnTo>
                    <a:pt x="162" y="787"/>
                  </a:lnTo>
                  <a:lnTo>
                    <a:pt x="146" y="783"/>
                  </a:lnTo>
                  <a:lnTo>
                    <a:pt x="130" y="779"/>
                  </a:lnTo>
                  <a:lnTo>
                    <a:pt x="116" y="773"/>
                  </a:lnTo>
                  <a:lnTo>
                    <a:pt x="100" y="767"/>
                  </a:lnTo>
                  <a:lnTo>
                    <a:pt x="86" y="760"/>
                  </a:lnTo>
                  <a:lnTo>
                    <a:pt x="72" y="752"/>
                  </a:lnTo>
                  <a:lnTo>
                    <a:pt x="60" y="743"/>
                  </a:lnTo>
                  <a:lnTo>
                    <a:pt x="48" y="735"/>
                  </a:lnTo>
                  <a:lnTo>
                    <a:pt x="37" y="724"/>
                  </a:lnTo>
                  <a:lnTo>
                    <a:pt x="27" y="715"/>
                  </a:lnTo>
                  <a:lnTo>
                    <a:pt x="19" y="705"/>
                  </a:lnTo>
                  <a:lnTo>
                    <a:pt x="12" y="695"/>
                  </a:lnTo>
                  <a:lnTo>
                    <a:pt x="6" y="684"/>
                  </a:lnTo>
                  <a:lnTo>
                    <a:pt x="2" y="673"/>
                  </a:lnTo>
                  <a:lnTo>
                    <a:pt x="0" y="663"/>
                  </a:lnTo>
                  <a:close/>
                </a:path>
              </a:pathLst>
            </a:custGeom>
            <a:solidFill>
              <a:srgbClr val="C68C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44" name="Google Shape;244;p51"/>
            <p:cNvSpPr/>
            <p:nvPr/>
          </p:nvSpPr>
          <p:spPr>
            <a:xfrm>
              <a:off x="391" y="4073"/>
              <a:ext cx="138" cy="67"/>
            </a:xfrm>
            <a:custGeom>
              <a:rect b="b" l="l" r="r" t="t"/>
              <a:pathLst>
                <a:path extrusionOk="0" h="192" w="414">
                  <a:moveTo>
                    <a:pt x="414" y="192"/>
                  </a:moveTo>
                  <a:lnTo>
                    <a:pt x="403" y="190"/>
                  </a:lnTo>
                  <a:lnTo>
                    <a:pt x="386" y="184"/>
                  </a:lnTo>
                  <a:lnTo>
                    <a:pt x="367" y="177"/>
                  </a:lnTo>
                  <a:lnTo>
                    <a:pt x="344" y="167"/>
                  </a:lnTo>
                  <a:lnTo>
                    <a:pt x="319" y="154"/>
                  </a:lnTo>
                  <a:lnTo>
                    <a:pt x="292" y="140"/>
                  </a:lnTo>
                  <a:lnTo>
                    <a:pt x="265" y="125"/>
                  </a:lnTo>
                  <a:lnTo>
                    <a:pt x="236" y="110"/>
                  </a:lnTo>
                  <a:lnTo>
                    <a:pt x="208" y="93"/>
                  </a:lnTo>
                  <a:lnTo>
                    <a:pt x="180" y="77"/>
                  </a:lnTo>
                  <a:lnTo>
                    <a:pt x="154" y="61"/>
                  </a:lnTo>
                  <a:lnTo>
                    <a:pt x="129" y="47"/>
                  </a:lnTo>
                  <a:lnTo>
                    <a:pt x="108" y="32"/>
                  </a:lnTo>
                  <a:lnTo>
                    <a:pt x="90" y="20"/>
                  </a:lnTo>
                  <a:lnTo>
                    <a:pt x="76" y="9"/>
                  </a:lnTo>
                  <a:lnTo>
                    <a:pt x="65" y="0"/>
                  </a:lnTo>
                  <a:lnTo>
                    <a:pt x="56" y="5"/>
                  </a:lnTo>
                  <a:lnTo>
                    <a:pt x="48" y="8"/>
                  </a:lnTo>
                  <a:lnTo>
                    <a:pt x="40" y="12"/>
                  </a:lnTo>
                  <a:lnTo>
                    <a:pt x="31" y="16"/>
                  </a:lnTo>
                  <a:lnTo>
                    <a:pt x="23" y="20"/>
                  </a:lnTo>
                  <a:lnTo>
                    <a:pt x="15" y="23"/>
                  </a:lnTo>
                  <a:lnTo>
                    <a:pt x="8" y="27"/>
                  </a:lnTo>
                  <a:lnTo>
                    <a:pt x="0" y="30"/>
                  </a:lnTo>
                  <a:lnTo>
                    <a:pt x="9" y="36"/>
                  </a:lnTo>
                  <a:lnTo>
                    <a:pt x="20" y="43"/>
                  </a:lnTo>
                  <a:lnTo>
                    <a:pt x="37" y="51"/>
                  </a:lnTo>
                  <a:lnTo>
                    <a:pt x="56" y="61"/>
                  </a:lnTo>
                  <a:lnTo>
                    <a:pt x="80" y="72"/>
                  </a:lnTo>
                  <a:lnTo>
                    <a:pt x="105" y="84"/>
                  </a:lnTo>
                  <a:lnTo>
                    <a:pt x="134" y="96"/>
                  </a:lnTo>
                  <a:lnTo>
                    <a:pt x="162" y="109"/>
                  </a:lnTo>
                  <a:lnTo>
                    <a:pt x="194" y="121"/>
                  </a:lnTo>
                  <a:lnTo>
                    <a:pt x="226" y="134"/>
                  </a:lnTo>
                  <a:lnTo>
                    <a:pt x="258" y="146"/>
                  </a:lnTo>
                  <a:lnTo>
                    <a:pt x="291" y="157"/>
                  </a:lnTo>
                  <a:lnTo>
                    <a:pt x="323" y="169"/>
                  </a:lnTo>
                  <a:lnTo>
                    <a:pt x="355" y="178"/>
                  </a:lnTo>
                  <a:lnTo>
                    <a:pt x="385" y="186"/>
                  </a:lnTo>
                  <a:lnTo>
                    <a:pt x="414" y="192"/>
                  </a:lnTo>
                  <a:close/>
                </a:path>
              </a:pathLst>
            </a:custGeom>
            <a:solidFill>
              <a:srgbClr val="C68C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45" name="Google Shape;245;p51"/>
            <p:cNvSpPr/>
            <p:nvPr/>
          </p:nvSpPr>
          <p:spPr>
            <a:xfrm>
              <a:off x="867" y="4111"/>
              <a:ext cx="50" cy="64"/>
            </a:xfrm>
            <a:custGeom>
              <a:rect b="b" l="l" r="r" t="t"/>
              <a:pathLst>
                <a:path extrusionOk="0" h="192" w="152">
                  <a:moveTo>
                    <a:pt x="48" y="0"/>
                  </a:moveTo>
                  <a:lnTo>
                    <a:pt x="41" y="1"/>
                  </a:lnTo>
                  <a:lnTo>
                    <a:pt x="33" y="3"/>
                  </a:lnTo>
                  <a:lnTo>
                    <a:pt x="26" y="6"/>
                  </a:lnTo>
                  <a:lnTo>
                    <a:pt x="19" y="10"/>
                  </a:lnTo>
                  <a:lnTo>
                    <a:pt x="13" y="15"/>
                  </a:lnTo>
                  <a:lnTo>
                    <a:pt x="8" y="22"/>
                  </a:lnTo>
                  <a:lnTo>
                    <a:pt x="5" y="29"/>
                  </a:lnTo>
                  <a:lnTo>
                    <a:pt x="3" y="37"/>
                  </a:lnTo>
                  <a:lnTo>
                    <a:pt x="1" y="50"/>
                  </a:lnTo>
                  <a:lnTo>
                    <a:pt x="0" y="59"/>
                  </a:lnTo>
                  <a:lnTo>
                    <a:pt x="1" y="68"/>
                  </a:lnTo>
                  <a:lnTo>
                    <a:pt x="1" y="78"/>
                  </a:lnTo>
                  <a:lnTo>
                    <a:pt x="3" y="97"/>
                  </a:lnTo>
                  <a:lnTo>
                    <a:pt x="4" y="117"/>
                  </a:lnTo>
                  <a:lnTo>
                    <a:pt x="4" y="136"/>
                  </a:lnTo>
                  <a:lnTo>
                    <a:pt x="3" y="148"/>
                  </a:lnTo>
                  <a:lnTo>
                    <a:pt x="1" y="159"/>
                  </a:lnTo>
                  <a:lnTo>
                    <a:pt x="4" y="169"/>
                  </a:lnTo>
                  <a:lnTo>
                    <a:pt x="10" y="177"/>
                  </a:lnTo>
                  <a:lnTo>
                    <a:pt x="22" y="183"/>
                  </a:lnTo>
                  <a:lnTo>
                    <a:pt x="26" y="184"/>
                  </a:lnTo>
                  <a:lnTo>
                    <a:pt x="30" y="185"/>
                  </a:lnTo>
                  <a:lnTo>
                    <a:pt x="36" y="186"/>
                  </a:lnTo>
                  <a:lnTo>
                    <a:pt x="41" y="186"/>
                  </a:lnTo>
                  <a:lnTo>
                    <a:pt x="47" y="188"/>
                  </a:lnTo>
                  <a:lnTo>
                    <a:pt x="53" y="188"/>
                  </a:lnTo>
                  <a:lnTo>
                    <a:pt x="60" y="188"/>
                  </a:lnTo>
                  <a:lnTo>
                    <a:pt x="68" y="186"/>
                  </a:lnTo>
                  <a:lnTo>
                    <a:pt x="72" y="189"/>
                  </a:lnTo>
                  <a:lnTo>
                    <a:pt x="77" y="191"/>
                  </a:lnTo>
                  <a:lnTo>
                    <a:pt x="82" y="192"/>
                  </a:lnTo>
                  <a:lnTo>
                    <a:pt x="87" y="192"/>
                  </a:lnTo>
                  <a:lnTo>
                    <a:pt x="92" y="192"/>
                  </a:lnTo>
                  <a:lnTo>
                    <a:pt x="95" y="191"/>
                  </a:lnTo>
                  <a:lnTo>
                    <a:pt x="97" y="188"/>
                  </a:lnTo>
                  <a:lnTo>
                    <a:pt x="97" y="184"/>
                  </a:lnTo>
                  <a:lnTo>
                    <a:pt x="103" y="186"/>
                  </a:lnTo>
                  <a:lnTo>
                    <a:pt x="109" y="188"/>
                  </a:lnTo>
                  <a:lnTo>
                    <a:pt x="114" y="188"/>
                  </a:lnTo>
                  <a:lnTo>
                    <a:pt x="119" y="186"/>
                  </a:lnTo>
                  <a:lnTo>
                    <a:pt x="123" y="185"/>
                  </a:lnTo>
                  <a:lnTo>
                    <a:pt x="126" y="183"/>
                  </a:lnTo>
                  <a:lnTo>
                    <a:pt x="128" y="180"/>
                  </a:lnTo>
                  <a:lnTo>
                    <a:pt x="127" y="177"/>
                  </a:lnTo>
                  <a:lnTo>
                    <a:pt x="138" y="180"/>
                  </a:lnTo>
                  <a:lnTo>
                    <a:pt x="146" y="179"/>
                  </a:lnTo>
                  <a:lnTo>
                    <a:pt x="151" y="174"/>
                  </a:lnTo>
                  <a:lnTo>
                    <a:pt x="152" y="166"/>
                  </a:lnTo>
                  <a:lnTo>
                    <a:pt x="150" y="160"/>
                  </a:lnTo>
                  <a:lnTo>
                    <a:pt x="147" y="150"/>
                  </a:lnTo>
                  <a:lnTo>
                    <a:pt x="142" y="141"/>
                  </a:lnTo>
                  <a:lnTo>
                    <a:pt x="136" y="134"/>
                  </a:lnTo>
                  <a:lnTo>
                    <a:pt x="135" y="126"/>
                  </a:lnTo>
                  <a:lnTo>
                    <a:pt x="133" y="116"/>
                  </a:lnTo>
                  <a:lnTo>
                    <a:pt x="128" y="108"/>
                  </a:lnTo>
                  <a:lnTo>
                    <a:pt x="123" y="102"/>
                  </a:lnTo>
                  <a:lnTo>
                    <a:pt x="120" y="94"/>
                  </a:lnTo>
                  <a:lnTo>
                    <a:pt x="119" y="82"/>
                  </a:lnTo>
                  <a:lnTo>
                    <a:pt x="118" y="70"/>
                  </a:lnTo>
                  <a:lnTo>
                    <a:pt x="117" y="61"/>
                  </a:lnTo>
                  <a:lnTo>
                    <a:pt x="117" y="55"/>
                  </a:lnTo>
                  <a:lnTo>
                    <a:pt x="116" y="47"/>
                  </a:lnTo>
                  <a:lnTo>
                    <a:pt x="114" y="37"/>
                  </a:lnTo>
                  <a:lnTo>
                    <a:pt x="109" y="26"/>
                  </a:lnTo>
                  <a:lnTo>
                    <a:pt x="101" y="15"/>
                  </a:lnTo>
                  <a:lnTo>
                    <a:pt x="88" y="7"/>
                  </a:lnTo>
                  <a:lnTo>
                    <a:pt x="72" y="2"/>
                  </a:lnTo>
                  <a:lnTo>
                    <a:pt x="48" y="0"/>
                  </a:lnTo>
                  <a:close/>
                </a:path>
              </a:pathLst>
            </a:custGeom>
            <a:solidFill>
              <a:srgbClr val="B559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46" name="Google Shape;246;p51"/>
            <p:cNvSpPr/>
            <p:nvPr/>
          </p:nvSpPr>
          <p:spPr>
            <a:xfrm>
              <a:off x="867" y="4111"/>
              <a:ext cx="25" cy="61"/>
            </a:xfrm>
            <a:custGeom>
              <a:rect b="b" l="l" r="r" t="t"/>
              <a:pathLst>
                <a:path extrusionOk="0" h="183" w="76">
                  <a:moveTo>
                    <a:pt x="22" y="183"/>
                  </a:moveTo>
                  <a:lnTo>
                    <a:pt x="10" y="177"/>
                  </a:lnTo>
                  <a:lnTo>
                    <a:pt x="4" y="169"/>
                  </a:lnTo>
                  <a:lnTo>
                    <a:pt x="1" y="159"/>
                  </a:lnTo>
                  <a:lnTo>
                    <a:pt x="3" y="148"/>
                  </a:lnTo>
                  <a:lnTo>
                    <a:pt x="4" y="136"/>
                  </a:lnTo>
                  <a:lnTo>
                    <a:pt x="4" y="117"/>
                  </a:lnTo>
                  <a:lnTo>
                    <a:pt x="3" y="97"/>
                  </a:lnTo>
                  <a:lnTo>
                    <a:pt x="1" y="78"/>
                  </a:lnTo>
                  <a:lnTo>
                    <a:pt x="1" y="68"/>
                  </a:lnTo>
                  <a:lnTo>
                    <a:pt x="0" y="59"/>
                  </a:lnTo>
                  <a:lnTo>
                    <a:pt x="1" y="50"/>
                  </a:lnTo>
                  <a:lnTo>
                    <a:pt x="3" y="37"/>
                  </a:lnTo>
                  <a:lnTo>
                    <a:pt x="5" y="29"/>
                  </a:lnTo>
                  <a:lnTo>
                    <a:pt x="8" y="22"/>
                  </a:lnTo>
                  <a:lnTo>
                    <a:pt x="13" y="15"/>
                  </a:lnTo>
                  <a:lnTo>
                    <a:pt x="19" y="10"/>
                  </a:lnTo>
                  <a:lnTo>
                    <a:pt x="26" y="6"/>
                  </a:lnTo>
                  <a:lnTo>
                    <a:pt x="33" y="3"/>
                  </a:lnTo>
                  <a:lnTo>
                    <a:pt x="41" y="1"/>
                  </a:lnTo>
                  <a:lnTo>
                    <a:pt x="48" y="0"/>
                  </a:lnTo>
                  <a:lnTo>
                    <a:pt x="39" y="4"/>
                  </a:lnTo>
                  <a:lnTo>
                    <a:pt x="29" y="12"/>
                  </a:lnTo>
                  <a:lnTo>
                    <a:pt x="22" y="22"/>
                  </a:lnTo>
                  <a:lnTo>
                    <a:pt x="18" y="35"/>
                  </a:lnTo>
                  <a:lnTo>
                    <a:pt x="19" y="46"/>
                  </a:lnTo>
                  <a:lnTo>
                    <a:pt x="26" y="55"/>
                  </a:lnTo>
                  <a:lnTo>
                    <a:pt x="44" y="62"/>
                  </a:lnTo>
                  <a:lnTo>
                    <a:pt x="71" y="64"/>
                  </a:lnTo>
                  <a:lnTo>
                    <a:pt x="68" y="65"/>
                  </a:lnTo>
                  <a:lnTo>
                    <a:pt x="62" y="67"/>
                  </a:lnTo>
                  <a:lnTo>
                    <a:pt x="57" y="68"/>
                  </a:lnTo>
                  <a:lnTo>
                    <a:pt x="52" y="69"/>
                  </a:lnTo>
                  <a:lnTo>
                    <a:pt x="46" y="69"/>
                  </a:lnTo>
                  <a:lnTo>
                    <a:pt x="40" y="70"/>
                  </a:lnTo>
                  <a:lnTo>
                    <a:pt x="35" y="70"/>
                  </a:lnTo>
                  <a:lnTo>
                    <a:pt x="29" y="69"/>
                  </a:lnTo>
                  <a:lnTo>
                    <a:pt x="26" y="69"/>
                  </a:lnTo>
                  <a:lnTo>
                    <a:pt x="26" y="70"/>
                  </a:lnTo>
                  <a:lnTo>
                    <a:pt x="29" y="72"/>
                  </a:lnTo>
                  <a:lnTo>
                    <a:pt x="36" y="74"/>
                  </a:lnTo>
                  <a:lnTo>
                    <a:pt x="43" y="77"/>
                  </a:lnTo>
                  <a:lnTo>
                    <a:pt x="51" y="80"/>
                  </a:lnTo>
                  <a:lnTo>
                    <a:pt x="61" y="82"/>
                  </a:lnTo>
                  <a:lnTo>
                    <a:pt x="72" y="83"/>
                  </a:lnTo>
                  <a:lnTo>
                    <a:pt x="75" y="84"/>
                  </a:lnTo>
                  <a:lnTo>
                    <a:pt x="76" y="85"/>
                  </a:lnTo>
                  <a:lnTo>
                    <a:pt x="73" y="86"/>
                  </a:lnTo>
                  <a:lnTo>
                    <a:pt x="69" y="87"/>
                  </a:lnTo>
                  <a:lnTo>
                    <a:pt x="63" y="88"/>
                  </a:lnTo>
                  <a:lnTo>
                    <a:pt x="56" y="90"/>
                  </a:lnTo>
                  <a:lnTo>
                    <a:pt x="50" y="90"/>
                  </a:lnTo>
                  <a:lnTo>
                    <a:pt x="43" y="88"/>
                  </a:lnTo>
                  <a:lnTo>
                    <a:pt x="31" y="88"/>
                  </a:lnTo>
                  <a:lnTo>
                    <a:pt x="26" y="94"/>
                  </a:lnTo>
                  <a:lnTo>
                    <a:pt x="26" y="102"/>
                  </a:lnTo>
                  <a:lnTo>
                    <a:pt x="33" y="112"/>
                  </a:lnTo>
                  <a:lnTo>
                    <a:pt x="29" y="113"/>
                  </a:lnTo>
                  <a:lnTo>
                    <a:pt x="23" y="118"/>
                  </a:lnTo>
                  <a:lnTo>
                    <a:pt x="17" y="127"/>
                  </a:lnTo>
                  <a:lnTo>
                    <a:pt x="12" y="137"/>
                  </a:lnTo>
                  <a:lnTo>
                    <a:pt x="9" y="148"/>
                  </a:lnTo>
                  <a:lnTo>
                    <a:pt x="9" y="161"/>
                  </a:lnTo>
                  <a:lnTo>
                    <a:pt x="13" y="172"/>
                  </a:lnTo>
                  <a:lnTo>
                    <a:pt x="22" y="18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47" name="Google Shape;247;p51"/>
            <p:cNvSpPr/>
            <p:nvPr/>
          </p:nvSpPr>
          <p:spPr>
            <a:xfrm>
              <a:off x="886" y="4160"/>
              <a:ext cx="13" cy="15"/>
            </a:xfrm>
            <a:custGeom>
              <a:rect b="b" l="l" r="r" t="t"/>
              <a:pathLst>
                <a:path extrusionOk="0" h="47" w="35">
                  <a:moveTo>
                    <a:pt x="6" y="41"/>
                  </a:moveTo>
                  <a:lnTo>
                    <a:pt x="10" y="44"/>
                  </a:lnTo>
                  <a:lnTo>
                    <a:pt x="15" y="46"/>
                  </a:lnTo>
                  <a:lnTo>
                    <a:pt x="20" y="47"/>
                  </a:lnTo>
                  <a:lnTo>
                    <a:pt x="25" y="47"/>
                  </a:lnTo>
                  <a:lnTo>
                    <a:pt x="30" y="47"/>
                  </a:lnTo>
                  <a:lnTo>
                    <a:pt x="33" y="46"/>
                  </a:lnTo>
                  <a:lnTo>
                    <a:pt x="35" y="43"/>
                  </a:lnTo>
                  <a:lnTo>
                    <a:pt x="35" y="39"/>
                  </a:lnTo>
                  <a:lnTo>
                    <a:pt x="31" y="27"/>
                  </a:lnTo>
                  <a:lnTo>
                    <a:pt x="25" y="14"/>
                  </a:lnTo>
                  <a:lnTo>
                    <a:pt x="17" y="3"/>
                  </a:lnTo>
                  <a:lnTo>
                    <a:pt x="8" y="0"/>
                  </a:lnTo>
                  <a:lnTo>
                    <a:pt x="1" y="6"/>
                  </a:lnTo>
                  <a:lnTo>
                    <a:pt x="0" y="18"/>
                  </a:lnTo>
                  <a:lnTo>
                    <a:pt x="2" y="31"/>
                  </a:lnTo>
                  <a:lnTo>
                    <a:pt x="6" y="4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48" name="Google Shape;248;p51"/>
            <p:cNvSpPr/>
            <p:nvPr/>
          </p:nvSpPr>
          <p:spPr>
            <a:xfrm>
              <a:off x="907" y="4155"/>
              <a:ext cx="10" cy="15"/>
            </a:xfrm>
            <a:custGeom>
              <a:rect b="b" l="l" r="r" t="t"/>
              <a:pathLst>
                <a:path extrusionOk="0" h="47" w="31">
                  <a:moveTo>
                    <a:pt x="6" y="44"/>
                  </a:moveTo>
                  <a:lnTo>
                    <a:pt x="17" y="47"/>
                  </a:lnTo>
                  <a:lnTo>
                    <a:pt x="25" y="46"/>
                  </a:lnTo>
                  <a:lnTo>
                    <a:pt x="30" y="41"/>
                  </a:lnTo>
                  <a:lnTo>
                    <a:pt x="31" y="33"/>
                  </a:lnTo>
                  <a:lnTo>
                    <a:pt x="29" y="27"/>
                  </a:lnTo>
                  <a:lnTo>
                    <a:pt x="26" y="17"/>
                  </a:lnTo>
                  <a:lnTo>
                    <a:pt x="21" y="8"/>
                  </a:lnTo>
                  <a:lnTo>
                    <a:pt x="15" y="1"/>
                  </a:lnTo>
                  <a:lnTo>
                    <a:pt x="8" y="0"/>
                  </a:lnTo>
                  <a:lnTo>
                    <a:pt x="2" y="6"/>
                  </a:lnTo>
                  <a:lnTo>
                    <a:pt x="0" y="20"/>
                  </a:lnTo>
                  <a:lnTo>
                    <a:pt x="6" y="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49" name="Google Shape;249;p51"/>
            <p:cNvSpPr/>
            <p:nvPr/>
          </p:nvSpPr>
          <p:spPr>
            <a:xfrm>
              <a:off x="896" y="4157"/>
              <a:ext cx="13" cy="17"/>
            </a:xfrm>
            <a:custGeom>
              <a:rect b="b" l="l" r="r" t="t"/>
              <a:pathLst>
                <a:path extrusionOk="0" h="51" w="38">
                  <a:moveTo>
                    <a:pt x="7" y="47"/>
                  </a:moveTo>
                  <a:lnTo>
                    <a:pt x="13" y="49"/>
                  </a:lnTo>
                  <a:lnTo>
                    <a:pt x="19" y="51"/>
                  </a:lnTo>
                  <a:lnTo>
                    <a:pt x="24" y="51"/>
                  </a:lnTo>
                  <a:lnTo>
                    <a:pt x="29" y="49"/>
                  </a:lnTo>
                  <a:lnTo>
                    <a:pt x="33" y="48"/>
                  </a:lnTo>
                  <a:lnTo>
                    <a:pt x="36" y="46"/>
                  </a:lnTo>
                  <a:lnTo>
                    <a:pt x="38" y="43"/>
                  </a:lnTo>
                  <a:lnTo>
                    <a:pt x="37" y="40"/>
                  </a:lnTo>
                  <a:lnTo>
                    <a:pt x="32" y="28"/>
                  </a:lnTo>
                  <a:lnTo>
                    <a:pt x="26" y="14"/>
                  </a:lnTo>
                  <a:lnTo>
                    <a:pt x="18" y="4"/>
                  </a:lnTo>
                  <a:lnTo>
                    <a:pt x="7" y="0"/>
                  </a:lnTo>
                  <a:lnTo>
                    <a:pt x="1" y="5"/>
                  </a:lnTo>
                  <a:lnTo>
                    <a:pt x="0" y="19"/>
                  </a:lnTo>
                  <a:lnTo>
                    <a:pt x="3" y="34"/>
                  </a:lnTo>
                  <a:lnTo>
                    <a:pt x="7" y="4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50" name="Google Shape;250;p51"/>
            <p:cNvSpPr/>
            <p:nvPr/>
          </p:nvSpPr>
          <p:spPr>
            <a:xfrm>
              <a:off x="857" y="4047"/>
              <a:ext cx="44" cy="85"/>
            </a:xfrm>
            <a:custGeom>
              <a:rect b="b" l="l" r="r" t="t"/>
              <a:pathLst>
                <a:path extrusionOk="0" h="244" w="128">
                  <a:moveTo>
                    <a:pt x="0" y="67"/>
                  </a:moveTo>
                  <a:lnTo>
                    <a:pt x="2" y="81"/>
                  </a:lnTo>
                  <a:lnTo>
                    <a:pt x="4" y="99"/>
                  </a:lnTo>
                  <a:lnTo>
                    <a:pt x="7" y="116"/>
                  </a:lnTo>
                  <a:lnTo>
                    <a:pt x="10" y="130"/>
                  </a:lnTo>
                  <a:lnTo>
                    <a:pt x="14" y="145"/>
                  </a:lnTo>
                  <a:lnTo>
                    <a:pt x="17" y="165"/>
                  </a:lnTo>
                  <a:lnTo>
                    <a:pt x="19" y="186"/>
                  </a:lnTo>
                  <a:lnTo>
                    <a:pt x="20" y="202"/>
                  </a:lnTo>
                  <a:lnTo>
                    <a:pt x="20" y="210"/>
                  </a:lnTo>
                  <a:lnTo>
                    <a:pt x="23" y="219"/>
                  </a:lnTo>
                  <a:lnTo>
                    <a:pt x="27" y="226"/>
                  </a:lnTo>
                  <a:lnTo>
                    <a:pt x="32" y="233"/>
                  </a:lnTo>
                  <a:lnTo>
                    <a:pt x="39" y="238"/>
                  </a:lnTo>
                  <a:lnTo>
                    <a:pt x="48" y="242"/>
                  </a:lnTo>
                  <a:lnTo>
                    <a:pt x="61" y="244"/>
                  </a:lnTo>
                  <a:lnTo>
                    <a:pt x="74" y="244"/>
                  </a:lnTo>
                  <a:lnTo>
                    <a:pt x="79" y="244"/>
                  </a:lnTo>
                  <a:lnTo>
                    <a:pt x="88" y="243"/>
                  </a:lnTo>
                  <a:lnTo>
                    <a:pt x="98" y="241"/>
                  </a:lnTo>
                  <a:lnTo>
                    <a:pt x="107" y="238"/>
                  </a:lnTo>
                  <a:lnTo>
                    <a:pt x="116" y="233"/>
                  </a:lnTo>
                  <a:lnTo>
                    <a:pt x="124" y="226"/>
                  </a:lnTo>
                  <a:lnTo>
                    <a:pt x="128" y="216"/>
                  </a:lnTo>
                  <a:lnTo>
                    <a:pt x="128" y="202"/>
                  </a:lnTo>
                  <a:lnTo>
                    <a:pt x="124" y="173"/>
                  </a:lnTo>
                  <a:lnTo>
                    <a:pt x="121" y="147"/>
                  </a:lnTo>
                  <a:lnTo>
                    <a:pt x="120" y="124"/>
                  </a:lnTo>
                  <a:lnTo>
                    <a:pt x="122" y="100"/>
                  </a:lnTo>
                  <a:lnTo>
                    <a:pt x="125" y="77"/>
                  </a:lnTo>
                  <a:lnTo>
                    <a:pt x="126" y="60"/>
                  </a:lnTo>
                  <a:lnTo>
                    <a:pt x="125" y="44"/>
                  </a:lnTo>
                  <a:lnTo>
                    <a:pt x="122" y="28"/>
                  </a:lnTo>
                  <a:lnTo>
                    <a:pt x="117" y="21"/>
                  </a:lnTo>
                  <a:lnTo>
                    <a:pt x="112" y="14"/>
                  </a:lnTo>
                  <a:lnTo>
                    <a:pt x="105" y="9"/>
                  </a:lnTo>
                  <a:lnTo>
                    <a:pt x="97" y="5"/>
                  </a:lnTo>
                  <a:lnTo>
                    <a:pt x="88" y="3"/>
                  </a:lnTo>
                  <a:lnTo>
                    <a:pt x="77" y="1"/>
                  </a:lnTo>
                  <a:lnTo>
                    <a:pt x="67" y="0"/>
                  </a:lnTo>
                  <a:lnTo>
                    <a:pt x="56" y="0"/>
                  </a:lnTo>
                  <a:lnTo>
                    <a:pt x="44" y="2"/>
                  </a:lnTo>
                  <a:lnTo>
                    <a:pt x="34" y="6"/>
                  </a:lnTo>
                  <a:lnTo>
                    <a:pt x="24" y="12"/>
                  </a:lnTo>
                  <a:lnTo>
                    <a:pt x="14" y="21"/>
                  </a:lnTo>
                  <a:lnTo>
                    <a:pt x="7" y="30"/>
                  </a:lnTo>
                  <a:lnTo>
                    <a:pt x="2" y="41"/>
                  </a:lnTo>
                  <a:lnTo>
                    <a:pt x="0" y="54"/>
                  </a:lnTo>
                  <a:lnTo>
                    <a:pt x="0" y="67"/>
                  </a:lnTo>
                  <a:close/>
                </a:path>
              </a:pathLst>
            </a:custGeom>
            <a:solidFill>
              <a:srgbClr val="B559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51" name="Google Shape;251;p51"/>
            <p:cNvSpPr/>
            <p:nvPr/>
          </p:nvSpPr>
          <p:spPr>
            <a:xfrm>
              <a:off x="857" y="4047"/>
              <a:ext cx="25" cy="85"/>
            </a:xfrm>
            <a:custGeom>
              <a:rect b="b" l="l" r="r" t="t"/>
              <a:pathLst>
                <a:path extrusionOk="0" h="244" w="74">
                  <a:moveTo>
                    <a:pt x="74" y="244"/>
                  </a:moveTo>
                  <a:lnTo>
                    <a:pt x="61" y="244"/>
                  </a:lnTo>
                  <a:lnTo>
                    <a:pt x="48" y="242"/>
                  </a:lnTo>
                  <a:lnTo>
                    <a:pt x="39" y="238"/>
                  </a:lnTo>
                  <a:lnTo>
                    <a:pt x="32" y="233"/>
                  </a:lnTo>
                  <a:lnTo>
                    <a:pt x="27" y="226"/>
                  </a:lnTo>
                  <a:lnTo>
                    <a:pt x="23" y="219"/>
                  </a:lnTo>
                  <a:lnTo>
                    <a:pt x="20" y="210"/>
                  </a:lnTo>
                  <a:lnTo>
                    <a:pt x="20" y="202"/>
                  </a:lnTo>
                  <a:lnTo>
                    <a:pt x="19" y="186"/>
                  </a:lnTo>
                  <a:lnTo>
                    <a:pt x="17" y="165"/>
                  </a:lnTo>
                  <a:lnTo>
                    <a:pt x="14" y="145"/>
                  </a:lnTo>
                  <a:lnTo>
                    <a:pt x="10" y="130"/>
                  </a:lnTo>
                  <a:lnTo>
                    <a:pt x="7" y="116"/>
                  </a:lnTo>
                  <a:lnTo>
                    <a:pt x="4" y="99"/>
                  </a:lnTo>
                  <a:lnTo>
                    <a:pt x="2" y="81"/>
                  </a:lnTo>
                  <a:lnTo>
                    <a:pt x="0" y="67"/>
                  </a:lnTo>
                  <a:lnTo>
                    <a:pt x="0" y="54"/>
                  </a:lnTo>
                  <a:lnTo>
                    <a:pt x="2" y="41"/>
                  </a:lnTo>
                  <a:lnTo>
                    <a:pt x="7" y="30"/>
                  </a:lnTo>
                  <a:lnTo>
                    <a:pt x="14" y="21"/>
                  </a:lnTo>
                  <a:lnTo>
                    <a:pt x="24" y="12"/>
                  </a:lnTo>
                  <a:lnTo>
                    <a:pt x="34" y="6"/>
                  </a:lnTo>
                  <a:lnTo>
                    <a:pt x="44" y="2"/>
                  </a:lnTo>
                  <a:lnTo>
                    <a:pt x="56" y="0"/>
                  </a:lnTo>
                  <a:lnTo>
                    <a:pt x="49" y="3"/>
                  </a:lnTo>
                  <a:lnTo>
                    <a:pt x="42" y="8"/>
                  </a:lnTo>
                  <a:lnTo>
                    <a:pt x="34" y="13"/>
                  </a:lnTo>
                  <a:lnTo>
                    <a:pt x="27" y="21"/>
                  </a:lnTo>
                  <a:lnTo>
                    <a:pt x="19" y="28"/>
                  </a:lnTo>
                  <a:lnTo>
                    <a:pt x="15" y="35"/>
                  </a:lnTo>
                  <a:lnTo>
                    <a:pt x="13" y="43"/>
                  </a:lnTo>
                  <a:lnTo>
                    <a:pt x="15" y="51"/>
                  </a:lnTo>
                  <a:lnTo>
                    <a:pt x="25" y="61"/>
                  </a:lnTo>
                  <a:lnTo>
                    <a:pt x="32" y="67"/>
                  </a:lnTo>
                  <a:lnTo>
                    <a:pt x="37" y="77"/>
                  </a:lnTo>
                  <a:lnTo>
                    <a:pt x="35" y="100"/>
                  </a:lnTo>
                  <a:lnTo>
                    <a:pt x="33" y="119"/>
                  </a:lnTo>
                  <a:lnTo>
                    <a:pt x="33" y="139"/>
                  </a:lnTo>
                  <a:lnTo>
                    <a:pt x="35" y="161"/>
                  </a:lnTo>
                  <a:lnTo>
                    <a:pt x="39" y="184"/>
                  </a:lnTo>
                  <a:lnTo>
                    <a:pt x="45" y="204"/>
                  </a:lnTo>
                  <a:lnTo>
                    <a:pt x="52" y="223"/>
                  </a:lnTo>
                  <a:lnTo>
                    <a:pt x="63" y="236"/>
                  </a:lnTo>
                  <a:lnTo>
                    <a:pt x="74" y="2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52" name="Google Shape;252;p51"/>
            <p:cNvSpPr/>
            <p:nvPr/>
          </p:nvSpPr>
          <p:spPr>
            <a:xfrm>
              <a:off x="679" y="4117"/>
              <a:ext cx="59" cy="53"/>
            </a:xfrm>
            <a:custGeom>
              <a:rect b="b" l="l" r="r" t="t"/>
              <a:pathLst>
                <a:path extrusionOk="0" h="160" w="172">
                  <a:moveTo>
                    <a:pt x="79" y="0"/>
                  </a:moveTo>
                  <a:lnTo>
                    <a:pt x="69" y="0"/>
                  </a:lnTo>
                  <a:lnTo>
                    <a:pt x="60" y="0"/>
                  </a:lnTo>
                  <a:lnTo>
                    <a:pt x="50" y="1"/>
                  </a:lnTo>
                  <a:lnTo>
                    <a:pt x="41" y="3"/>
                  </a:lnTo>
                  <a:lnTo>
                    <a:pt x="32" y="7"/>
                  </a:lnTo>
                  <a:lnTo>
                    <a:pt x="25" y="13"/>
                  </a:lnTo>
                  <a:lnTo>
                    <a:pt x="21" y="19"/>
                  </a:lnTo>
                  <a:lnTo>
                    <a:pt x="19" y="27"/>
                  </a:lnTo>
                  <a:lnTo>
                    <a:pt x="18" y="47"/>
                  </a:lnTo>
                  <a:lnTo>
                    <a:pt x="18" y="55"/>
                  </a:lnTo>
                  <a:lnTo>
                    <a:pt x="15" y="59"/>
                  </a:lnTo>
                  <a:lnTo>
                    <a:pt x="10" y="67"/>
                  </a:lnTo>
                  <a:lnTo>
                    <a:pt x="3" y="85"/>
                  </a:lnTo>
                  <a:lnTo>
                    <a:pt x="0" y="107"/>
                  </a:lnTo>
                  <a:lnTo>
                    <a:pt x="1" y="130"/>
                  </a:lnTo>
                  <a:lnTo>
                    <a:pt x="10" y="144"/>
                  </a:lnTo>
                  <a:lnTo>
                    <a:pt x="16" y="148"/>
                  </a:lnTo>
                  <a:lnTo>
                    <a:pt x="21" y="151"/>
                  </a:lnTo>
                  <a:lnTo>
                    <a:pt x="25" y="153"/>
                  </a:lnTo>
                  <a:lnTo>
                    <a:pt x="29" y="155"/>
                  </a:lnTo>
                  <a:lnTo>
                    <a:pt x="33" y="156"/>
                  </a:lnTo>
                  <a:lnTo>
                    <a:pt x="40" y="157"/>
                  </a:lnTo>
                  <a:lnTo>
                    <a:pt x="47" y="158"/>
                  </a:lnTo>
                  <a:lnTo>
                    <a:pt x="56" y="158"/>
                  </a:lnTo>
                  <a:lnTo>
                    <a:pt x="64" y="158"/>
                  </a:lnTo>
                  <a:lnTo>
                    <a:pt x="71" y="157"/>
                  </a:lnTo>
                  <a:lnTo>
                    <a:pt x="75" y="156"/>
                  </a:lnTo>
                  <a:lnTo>
                    <a:pt x="76" y="156"/>
                  </a:lnTo>
                  <a:lnTo>
                    <a:pt x="80" y="158"/>
                  </a:lnTo>
                  <a:lnTo>
                    <a:pt x="84" y="159"/>
                  </a:lnTo>
                  <a:lnTo>
                    <a:pt x="89" y="160"/>
                  </a:lnTo>
                  <a:lnTo>
                    <a:pt x="95" y="159"/>
                  </a:lnTo>
                  <a:lnTo>
                    <a:pt x="100" y="159"/>
                  </a:lnTo>
                  <a:lnTo>
                    <a:pt x="105" y="157"/>
                  </a:lnTo>
                  <a:lnTo>
                    <a:pt x="109" y="154"/>
                  </a:lnTo>
                  <a:lnTo>
                    <a:pt x="111" y="151"/>
                  </a:lnTo>
                  <a:lnTo>
                    <a:pt x="116" y="152"/>
                  </a:lnTo>
                  <a:lnTo>
                    <a:pt x="121" y="153"/>
                  </a:lnTo>
                  <a:lnTo>
                    <a:pt x="127" y="153"/>
                  </a:lnTo>
                  <a:lnTo>
                    <a:pt x="132" y="152"/>
                  </a:lnTo>
                  <a:lnTo>
                    <a:pt x="138" y="151"/>
                  </a:lnTo>
                  <a:lnTo>
                    <a:pt x="143" y="149"/>
                  </a:lnTo>
                  <a:lnTo>
                    <a:pt x="146" y="147"/>
                  </a:lnTo>
                  <a:lnTo>
                    <a:pt x="147" y="144"/>
                  </a:lnTo>
                  <a:lnTo>
                    <a:pt x="156" y="145"/>
                  </a:lnTo>
                  <a:lnTo>
                    <a:pt x="164" y="144"/>
                  </a:lnTo>
                  <a:lnTo>
                    <a:pt x="170" y="138"/>
                  </a:lnTo>
                  <a:lnTo>
                    <a:pt x="172" y="132"/>
                  </a:lnTo>
                  <a:lnTo>
                    <a:pt x="169" y="121"/>
                  </a:lnTo>
                  <a:lnTo>
                    <a:pt x="164" y="108"/>
                  </a:lnTo>
                  <a:lnTo>
                    <a:pt x="159" y="98"/>
                  </a:lnTo>
                  <a:lnTo>
                    <a:pt x="153" y="89"/>
                  </a:lnTo>
                  <a:lnTo>
                    <a:pt x="148" y="82"/>
                  </a:lnTo>
                  <a:lnTo>
                    <a:pt x="140" y="69"/>
                  </a:lnTo>
                  <a:lnTo>
                    <a:pt x="131" y="56"/>
                  </a:lnTo>
                  <a:lnTo>
                    <a:pt x="126" y="44"/>
                  </a:lnTo>
                  <a:lnTo>
                    <a:pt x="125" y="38"/>
                  </a:lnTo>
                  <a:lnTo>
                    <a:pt x="124" y="32"/>
                  </a:lnTo>
                  <a:lnTo>
                    <a:pt x="122" y="25"/>
                  </a:lnTo>
                  <a:lnTo>
                    <a:pt x="119" y="19"/>
                  </a:lnTo>
                  <a:lnTo>
                    <a:pt x="114" y="13"/>
                  </a:lnTo>
                  <a:lnTo>
                    <a:pt x="106" y="6"/>
                  </a:lnTo>
                  <a:lnTo>
                    <a:pt x="94" y="2"/>
                  </a:lnTo>
                  <a:lnTo>
                    <a:pt x="79" y="0"/>
                  </a:lnTo>
                  <a:close/>
                </a:path>
              </a:pathLst>
            </a:custGeom>
            <a:solidFill>
              <a:srgbClr val="B559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53" name="Google Shape;253;p51"/>
            <p:cNvSpPr/>
            <p:nvPr/>
          </p:nvSpPr>
          <p:spPr>
            <a:xfrm>
              <a:off x="682" y="4117"/>
              <a:ext cx="26" cy="52"/>
            </a:xfrm>
            <a:custGeom>
              <a:rect b="b" l="l" r="r" t="t"/>
              <a:pathLst>
                <a:path extrusionOk="0" h="158" w="80">
                  <a:moveTo>
                    <a:pt x="56" y="158"/>
                  </a:moveTo>
                  <a:lnTo>
                    <a:pt x="47" y="158"/>
                  </a:lnTo>
                  <a:lnTo>
                    <a:pt x="40" y="157"/>
                  </a:lnTo>
                  <a:lnTo>
                    <a:pt x="33" y="156"/>
                  </a:lnTo>
                  <a:lnTo>
                    <a:pt x="29" y="155"/>
                  </a:lnTo>
                  <a:lnTo>
                    <a:pt x="25" y="153"/>
                  </a:lnTo>
                  <a:lnTo>
                    <a:pt x="21" y="151"/>
                  </a:lnTo>
                  <a:lnTo>
                    <a:pt x="16" y="148"/>
                  </a:lnTo>
                  <a:lnTo>
                    <a:pt x="10" y="144"/>
                  </a:lnTo>
                  <a:lnTo>
                    <a:pt x="1" y="130"/>
                  </a:lnTo>
                  <a:lnTo>
                    <a:pt x="0" y="107"/>
                  </a:lnTo>
                  <a:lnTo>
                    <a:pt x="3" y="85"/>
                  </a:lnTo>
                  <a:lnTo>
                    <a:pt x="10" y="67"/>
                  </a:lnTo>
                  <a:lnTo>
                    <a:pt x="15" y="59"/>
                  </a:lnTo>
                  <a:lnTo>
                    <a:pt x="18" y="55"/>
                  </a:lnTo>
                  <a:lnTo>
                    <a:pt x="18" y="47"/>
                  </a:lnTo>
                  <a:lnTo>
                    <a:pt x="19" y="27"/>
                  </a:lnTo>
                  <a:lnTo>
                    <a:pt x="21" y="19"/>
                  </a:lnTo>
                  <a:lnTo>
                    <a:pt x="25" y="13"/>
                  </a:lnTo>
                  <a:lnTo>
                    <a:pt x="32" y="7"/>
                  </a:lnTo>
                  <a:lnTo>
                    <a:pt x="41" y="3"/>
                  </a:lnTo>
                  <a:lnTo>
                    <a:pt x="50" y="1"/>
                  </a:lnTo>
                  <a:lnTo>
                    <a:pt x="60" y="0"/>
                  </a:lnTo>
                  <a:lnTo>
                    <a:pt x="69" y="0"/>
                  </a:lnTo>
                  <a:lnTo>
                    <a:pt x="79" y="0"/>
                  </a:lnTo>
                  <a:lnTo>
                    <a:pt x="67" y="3"/>
                  </a:lnTo>
                  <a:lnTo>
                    <a:pt x="55" y="12"/>
                  </a:lnTo>
                  <a:lnTo>
                    <a:pt x="44" y="24"/>
                  </a:lnTo>
                  <a:lnTo>
                    <a:pt x="35" y="38"/>
                  </a:lnTo>
                  <a:lnTo>
                    <a:pt x="33" y="53"/>
                  </a:lnTo>
                  <a:lnTo>
                    <a:pt x="39" y="65"/>
                  </a:lnTo>
                  <a:lnTo>
                    <a:pt x="53" y="75"/>
                  </a:lnTo>
                  <a:lnTo>
                    <a:pt x="80" y="80"/>
                  </a:lnTo>
                  <a:lnTo>
                    <a:pt x="75" y="83"/>
                  </a:lnTo>
                  <a:lnTo>
                    <a:pt x="68" y="85"/>
                  </a:lnTo>
                  <a:lnTo>
                    <a:pt x="62" y="86"/>
                  </a:lnTo>
                  <a:lnTo>
                    <a:pt x="56" y="87"/>
                  </a:lnTo>
                  <a:lnTo>
                    <a:pt x="49" y="87"/>
                  </a:lnTo>
                  <a:lnTo>
                    <a:pt x="43" y="87"/>
                  </a:lnTo>
                  <a:lnTo>
                    <a:pt x="36" y="86"/>
                  </a:lnTo>
                  <a:lnTo>
                    <a:pt x="30" y="84"/>
                  </a:lnTo>
                  <a:lnTo>
                    <a:pt x="34" y="93"/>
                  </a:lnTo>
                  <a:lnTo>
                    <a:pt x="42" y="99"/>
                  </a:lnTo>
                  <a:lnTo>
                    <a:pt x="50" y="103"/>
                  </a:lnTo>
                  <a:lnTo>
                    <a:pt x="57" y="104"/>
                  </a:lnTo>
                  <a:lnTo>
                    <a:pt x="49" y="106"/>
                  </a:lnTo>
                  <a:lnTo>
                    <a:pt x="41" y="112"/>
                  </a:lnTo>
                  <a:lnTo>
                    <a:pt x="34" y="118"/>
                  </a:lnTo>
                  <a:lnTo>
                    <a:pt x="29" y="126"/>
                  </a:lnTo>
                  <a:lnTo>
                    <a:pt x="28" y="134"/>
                  </a:lnTo>
                  <a:lnTo>
                    <a:pt x="32" y="144"/>
                  </a:lnTo>
                  <a:lnTo>
                    <a:pt x="41" y="152"/>
                  </a:lnTo>
                  <a:lnTo>
                    <a:pt x="56" y="15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54" name="Google Shape;254;p51"/>
            <p:cNvSpPr/>
            <p:nvPr/>
          </p:nvSpPr>
          <p:spPr>
            <a:xfrm>
              <a:off x="704" y="4157"/>
              <a:ext cx="14" cy="13"/>
            </a:xfrm>
            <a:custGeom>
              <a:rect b="b" l="l" r="r" t="t"/>
              <a:pathLst>
                <a:path extrusionOk="0" h="38" w="35">
                  <a:moveTo>
                    <a:pt x="35" y="29"/>
                  </a:moveTo>
                  <a:lnTo>
                    <a:pt x="33" y="32"/>
                  </a:lnTo>
                  <a:lnTo>
                    <a:pt x="29" y="35"/>
                  </a:lnTo>
                  <a:lnTo>
                    <a:pt x="24" y="37"/>
                  </a:lnTo>
                  <a:lnTo>
                    <a:pt x="19" y="37"/>
                  </a:lnTo>
                  <a:lnTo>
                    <a:pt x="13" y="38"/>
                  </a:lnTo>
                  <a:lnTo>
                    <a:pt x="8" y="37"/>
                  </a:lnTo>
                  <a:lnTo>
                    <a:pt x="4" y="36"/>
                  </a:lnTo>
                  <a:lnTo>
                    <a:pt x="0" y="34"/>
                  </a:lnTo>
                  <a:lnTo>
                    <a:pt x="0" y="26"/>
                  </a:lnTo>
                  <a:lnTo>
                    <a:pt x="1" y="17"/>
                  </a:lnTo>
                  <a:lnTo>
                    <a:pt x="4" y="8"/>
                  </a:lnTo>
                  <a:lnTo>
                    <a:pt x="8" y="2"/>
                  </a:lnTo>
                  <a:lnTo>
                    <a:pt x="13" y="0"/>
                  </a:lnTo>
                  <a:lnTo>
                    <a:pt x="19" y="2"/>
                  </a:lnTo>
                  <a:lnTo>
                    <a:pt x="26" y="11"/>
                  </a:lnTo>
                  <a:lnTo>
                    <a:pt x="35" y="2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55" name="Google Shape;255;p51"/>
            <p:cNvSpPr/>
            <p:nvPr/>
          </p:nvSpPr>
          <p:spPr>
            <a:xfrm>
              <a:off x="728" y="4153"/>
              <a:ext cx="10" cy="12"/>
            </a:xfrm>
            <a:custGeom>
              <a:rect b="b" l="l" r="r" t="t"/>
              <a:pathLst>
                <a:path extrusionOk="0" h="35" w="28">
                  <a:moveTo>
                    <a:pt x="28" y="22"/>
                  </a:moveTo>
                  <a:lnTo>
                    <a:pt x="26" y="28"/>
                  </a:lnTo>
                  <a:lnTo>
                    <a:pt x="20" y="34"/>
                  </a:lnTo>
                  <a:lnTo>
                    <a:pt x="12" y="35"/>
                  </a:lnTo>
                  <a:lnTo>
                    <a:pt x="3" y="34"/>
                  </a:lnTo>
                  <a:lnTo>
                    <a:pt x="0" y="24"/>
                  </a:lnTo>
                  <a:lnTo>
                    <a:pt x="0" y="15"/>
                  </a:lnTo>
                  <a:lnTo>
                    <a:pt x="1" y="7"/>
                  </a:lnTo>
                  <a:lnTo>
                    <a:pt x="4" y="2"/>
                  </a:lnTo>
                  <a:lnTo>
                    <a:pt x="8" y="0"/>
                  </a:lnTo>
                  <a:lnTo>
                    <a:pt x="13" y="2"/>
                  </a:lnTo>
                  <a:lnTo>
                    <a:pt x="20" y="9"/>
                  </a:lnTo>
                  <a:lnTo>
                    <a:pt x="28" y="2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56" name="Google Shape;256;p51"/>
            <p:cNvSpPr/>
            <p:nvPr/>
          </p:nvSpPr>
          <p:spPr>
            <a:xfrm>
              <a:off x="718" y="4154"/>
              <a:ext cx="13" cy="13"/>
            </a:xfrm>
            <a:custGeom>
              <a:rect b="b" l="l" r="r" t="t"/>
              <a:pathLst>
                <a:path extrusionOk="0" h="38" w="37">
                  <a:moveTo>
                    <a:pt x="37" y="29"/>
                  </a:moveTo>
                  <a:lnTo>
                    <a:pt x="36" y="32"/>
                  </a:lnTo>
                  <a:lnTo>
                    <a:pt x="33" y="34"/>
                  </a:lnTo>
                  <a:lnTo>
                    <a:pt x="28" y="36"/>
                  </a:lnTo>
                  <a:lnTo>
                    <a:pt x="22" y="37"/>
                  </a:lnTo>
                  <a:lnTo>
                    <a:pt x="17" y="38"/>
                  </a:lnTo>
                  <a:lnTo>
                    <a:pt x="11" y="38"/>
                  </a:lnTo>
                  <a:lnTo>
                    <a:pt x="6" y="37"/>
                  </a:lnTo>
                  <a:lnTo>
                    <a:pt x="1" y="36"/>
                  </a:lnTo>
                  <a:lnTo>
                    <a:pt x="0" y="27"/>
                  </a:lnTo>
                  <a:lnTo>
                    <a:pt x="1" y="16"/>
                  </a:lnTo>
                  <a:lnTo>
                    <a:pt x="4" y="8"/>
                  </a:lnTo>
                  <a:lnTo>
                    <a:pt x="8" y="2"/>
                  </a:lnTo>
                  <a:lnTo>
                    <a:pt x="14" y="0"/>
                  </a:lnTo>
                  <a:lnTo>
                    <a:pt x="20" y="3"/>
                  </a:lnTo>
                  <a:lnTo>
                    <a:pt x="29" y="12"/>
                  </a:lnTo>
                  <a:lnTo>
                    <a:pt x="37" y="2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57" name="Google Shape;257;p51"/>
            <p:cNvSpPr/>
            <p:nvPr/>
          </p:nvSpPr>
          <p:spPr>
            <a:xfrm>
              <a:off x="662" y="4021"/>
              <a:ext cx="63" cy="117"/>
            </a:xfrm>
            <a:custGeom>
              <a:rect b="b" l="l" r="r" t="t"/>
              <a:pathLst>
                <a:path extrusionOk="0" h="350" w="184">
                  <a:moveTo>
                    <a:pt x="165" y="26"/>
                  </a:moveTo>
                  <a:lnTo>
                    <a:pt x="159" y="19"/>
                  </a:lnTo>
                  <a:lnTo>
                    <a:pt x="151" y="14"/>
                  </a:lnTo>
                  <a:lnTo>
                    <a:pt x="142" y="9"/>
                  </a:lnTo>
                  <a:lnTo>
                    <a:pt x="132" y="5"/>
                  </a:lnTo>
                  <a:lnTo>
                    <a:pt x="119" y="2"/>
                  </a:lnTo>
                  <a:lnTo>
                    <a:pt x="106" y="0"/>
                  </a:lnTo>
                  <a:lnTo>
                    <a:pt x="89" y="2"/>
                  </a:lnTo>
                  <a:lnTo>
                    <a:pt x="72" y="5"/>
                  </a:lnTo>
                  <a:lnTo>
                    <a:pt x="58" y="10"/>
                  </a:lnTo>
                  <a:lnTo>
                    <a:pt x="43" y="19"/>
                  </a:lnTo>
                  <a:lnTo>
                    <a:pt x="28" y="32"/>
                  </a:lnTo>
                  <a:lnTo>
                    <a:pt x="15" y="49"/>
                  </a:lnTo>
                  <a:lnTo>
                    <a:pt x="5" y="68"/>
                  </a:lnTo>
                  <a:lnTo>
                    <a:pt x="0" y="89"/>
                  </a:lnTo>
                  <a:lnTo>
                    <a:pt x="0" y="112"/>
                  </a:lnTo>
                  <a:lnTo>
                    <a:pt x="8" y="137"/>
                  </a:lnTo>
                  <a:lnTo>
                    <a:pt x="24" y="172"/>
                  </a:lnTo>
                  <a:lnTo>
                    <a:pt x="38" y="202"/>
                  </a:lnTo>
                  <a:lnTo>
                    <a:pt x="48" y="228"/>
                  </a:lnTo>
                  <a:lnTo>
                    <a:pt x="55" y="251"/>
                  </a:lnTo>
                  <a:lnTo>
                    <a:pt x="62" y="271"/>
                  </a:lnTo>
                  <a:lnTo>
                    <a:pt x="65" y="288"/>
                  </a:lnTo>
                  <a:lnTo>
                    <a:pt x="68" y="303"/>
                  </a:lnTo>
                  <a:lnTo>
                    <a:pt x="71" y="317"/>
                  </a:lnTo>
                  <a:lnTo>
                    <a:pt x="72" y="324"/>
                  </a:lnTo>
                  <a:lnTo>
                    <a:pt x="75" y="332"/>
                  </a:lnTo>
                  <a:lnTo>
                    <a:pt x="78" y="337"/>
                  </a:lnTo>
                  <a:lnTo>
                    <a:pt x="83" y="342"/>
                  </a:lnTo>
                  <a:lnTo>
                    <a:pt x="91" y="346"/>
                  </a:lnTo>
                  <a:lnTo>
                    <a:pt x="102" y="349"/>
                  </a:lnTo>
                  <a:lnTo>
                    <a:pt x="115" y="350"/>
                  </a:lnTo>
                  <a:lnTo>
                    <a:pt x="132" y="350"/>
                  </a:lnTo>
                  <a:lnTo>
                    <a:pt x="151" y="347"/>
                  </a:lnTo>
                  <a:lnTo>
                    <a:pt x="165" y="340"/>
                  </a:lnTo>
                  <a:lnTo>
                    <a:pt x="175" y="329"/>
                  </a:lnTo>
                  <a:lnTo>
                    <a:pt x="180" y="315"/>
                  </a:lnTo>
                  <a:lnTo>
                    <a:pt x="183" y="301"/>
                  </a:lnTo>
                  <a:lnTo>
                    <a:pt x="184" y="284"/>
                  </a:lnTo>
                  <a:lnTo>
                    <a:pt x="184" y="268"/>
                  </a:lnTo>
                  <a:lnTo>
                    <a:pt x="183" y="252"/>
                  </a:lnTo>
                  <a:lnTo>
                    <a:pt x="182" y="210"/>
                  </a:lnTo>
                  <a:lnTo>
                    <a:pt x="179" y="158"/>
                  </a:lnTo>
                  <a:lnTo>
                    <a:pt x="177" y="111"/>
                  </a:lnTo>
                  <a:lnTo>
                    <a:pt x="178" y="84"/>
                  </a:lnTo>
                  <a:lnTo>
                    <a:pt x="179" y="75"/>
                  </a:lnTo>
                  <a:lnTo>
                    <a:pt x="178" y="60"/>
                  </a:lnTo>
                  <a:lnTo>
                    <a:pt x="174" y="43"/>
                  </a:lnTo>
                  <a:lnTo>
                    <a:pt x="165" y="26"/>
                  </a:lnTo>
                  <a:close/>
                </a:path>
              </a:pathLst>
            </a:custGeom>
            <a:solidFill>
              <a:srgbClr val="B559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58" name="Google Shape;258;p51"/>
            <p:cNvSpPr/>
            <p:nvPr/>
          </p:nvSpPr>
          <p:spPr>
            <a:xfrm>
              <a:off x="662" y="4021"/>
              <a:ext cx="44" cy="115"/>
            </a:xfrm>
            <a:custGeom>
              <a:rect b="b" l="l" r="r" t="t"/>
              <a:pathLst>
                <a:path extrusionOk="0" h="345" w="132">
                  <a:moveTo>
                    <a:pt x="71" y="312"/>
                  </a:moveTo>
                  <a:lnTo>
                    <a:pt x="68" y="298"/>
                  </a:lnTo>
                  <a:lnTo>
                    <a:pt x="65" y="283"/>
                  </a:lnTo>
                  <a:lnTo>
                    <a:pt x="62" y="266"/>
                  </a:lnTo>
                  <a:lnTo>
                    <a:pt x="55" y="246"/>
                  </a:lnTo>
                  <a:lnTo>
                    <a:pt x="48" y="223"/>
                  </a:lnTo>
                  <a:lnTo>
                    <a:pt x="38" y="197"/>
                  </a:lnTo>
                  <a:lnTo>
                    <a:pt x="24" y="167"/>
                  </a:lnTo>
                  <a:lnTo>
                    <a:pt x="8" y="132"/>
                  </a:lnTo>
                  <a:lnTo>
                    <a:pt x="0" y="107"/>
                  </a:lnTo>
                  <a:lnTo>
                    <a:pt x="0" y="84"/>
                  </a:lnTo>
                  <a:lnTo>
                    <a:pt x="5" y="63"/>
                  </a:lnTo>
                  <a:lnTo>
                    <a:pt x="15" y="44"/>
                  </a:lnTo>
                  <a:lnTo>
                    <a:pt x="28" y="27"/>
                  </a:lnTo>
                  <a:lnTo>
                    <a:pt x="43" y="14"/>
                  </a:lnTo>
                  <a:lnTo>
                    <a:pt x="58" y="5"/>
                  </a:lnTo>
                  <a:lnTo>
                    <a:pt x="72" y="0"/>
                  </a:lnTo>
                  <a:lnTo>
                    <a:pt x="59" y="10"/>
                  </a:lnTo>
                  <a:lnTo>
                    <a:pt x="48" y="20"/>
                  </a:lnTo>
                  <a:lnTo>
                    <a:pt x="39" y="30"/>
                  </a:lnTo>
                  <a:lnTo>
                    <a:pt x="32" y="40"/>
                  </a:lnTo>
                  <a:lnTo>
                    <a:pt x="26" y="50"/>
                  </a:lnTo>
                  <a:lnTo>
                    <a:pt x="23" y="60"/>
                  </a:lnTo>
                  <a:lnTo>
                    <a:pt x="23" y="73"/>
                  </a:lnTo>
                  <a:lnTo>
                    <a:pt x="25" y="85"/>
                  </a:lnTo>
                  <a:lnTo>
                    <a:pt x="30" y="99"/>
                  </a:lnTo>
                  <a:lnTo>
                    <a:pt x="34" y="112"/>
                  </a:lnTo>
                  <a:lnTo>
                    <a:pt x="39" y="126"/>
                  </a:lnTo>
                  <a:lnTo>
                    <a:pt x="44" y="140"/>
                  </a:lnTo>
                  <a:lnTo>
                    <a:pt x="49" y="152"/>
                  </a:lnTo>
                  <a:lnTo>
                    <a:pt x="54" y="165"/>
                  </a:lnTo>
                  <a:lnTo>
                    <a:pt x="58" y="175"/>
                  </a:lnTo>
                  <a:lnTo>
                    <a:pt x="62" y="183"/>
                  </a:lnTo>
                  <a:lnTo>
                    <a:pt x="68" y="204"/>
                  </a:lnTo>
                  <a:lnTo>
                    <a:pt x="75" y="233"/>
                  </a:lnTo>
                  <a:lnTo>
                    <a:pt x="80" y="263"/>
                  </a:lnTo>
                  <a:lnTo>
                    <a:pt x="85" y="285"/>
                  </a:lnTo>
                  <a:lnTo>
                    <a:pt x="87" y="296"/>
                  </a:lnTo>
                  <a:lnTo>
                    <a:pt x="90" y="306"/>
                  </a:lnTo>
                  <a:lnTo>
                    <a:pt x="95" y="316"/>
                  </a:lnTo>
                  <a:lnTo>
                    <a:pt x="100" y="325"/>
                  </a:lnTo>
                  <a:lnTo>
                    <a:pt x="106" y="332"/>
                  </a:lnTo>
                  <a:lnTo>
                    <a:pt x="113" y="338"/>
                  </a:lnTo>
                  <a:lnTo>
                    <a:pt x="122" y="343"/>
                  </a:lnTo>
                  <a:lnTo>
                    <a:pt x="132" y="345"/>
                  </a:lnTo>
                  <a:lnTo>
                    <a:pt x="115" y="345"/>
                  </a:lnTo>
                  <a:lnTo>
                    <a:pt x="102" y="343"/>
                  </a:lnTo>
                  <a:lnTo>
                    <a:pt x="91" y="341"/>
                  </a:lnTo>
                  <a:lnTo>
                    <a:pt x="83" y="337"/>
                  </a:lnTo>
                  <a:lnTo>
                    <a:pt x="78" y="332"/>
                  </a:lnTo>
                  <a:lnTo>
                    <a:pt x="75" y="327"/>
                  </a:lnTo>
                  <a:lnTo>
                    <a:pt x="72" y="319"/>
                  </a:lnTo>
                  <a:lnTo>
                    <a:pt x="71" y="31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59" name="Google Shape;259;p51"/>
            <p:cNvSpPr/>
            <p:nvPr/>
          </p:nvSpPr>
          <p:spPr>
            <a:xfrm>
              <a:off x="578" y="3856"/>
              <a:ext cx="380" cy="234"/>
            </a:xfrm>
            <a:custGeom>
              <a:rect b="b" l="l" r="r" t="t"/>
              <a:pathLst>
                <a:path extrusionOk="0" h="695" w="1141">
                  <a:moveTo>
                    <a:pt x="652" y="668"/>
                  </a:moveTo>
                  <a:lnTo>
                    <a:pt x="646" y="670"/>
                  </a:lnTo>
                  <a:lnTo>
                    <a:pt x="637" y="672"/>
                  </a:lnTo>
                  <a:lnTo>
                    <a:pt x="629" y="674"/>
                  </a:lnTo>
                  <a:lnTo>
                    <a:pt x="619" y="677"/>
                  </a:lnTo>
                  <a:lnTo>
                    <a:pt x="606" y="679"/>
                  </a:lnTo>
                  <a:lnTo>
                    <a:pt x="593" y="682"/>
                  </a:lnTo>
                  <a:lnTo>
                    <a:pt x="578" y="684"/>
                  </a:lnTo>
                  <a:lnTo>
                    <a:pt x="561" y="686"/>
                  </a:lnTo>
                  <a:lnTo>
                    <a:pt x="542" y="688"/>
                  </a:lnTo>
                  <a:lnTo>
                    <a:pt x="521" y="691"/>
                  </a:lnTo>
                  <a:lnTo>
                    <a:pt x="498" y="693"/>
                  </a:lnTo>
                  <a:lnTo>
                    <a:pt x="472" y="694"/>
                  </a:lnTo>
                  <a:lnTo>
                    <a:pt x="445" y="695"/>
                  </a:lnTo>
                  <a:lnTo>
                    <a:pt x="414" y="695"/>
                  </a:lnTo>
                  <a:lnTo>
                    <a:pt x="381" y="694"/>
                  </a:lnTo>
                  <a:lnTo>
                    <a:pt x="346" y="693"/>
                  </a:lnTo>
                  <a:lnTo>
                    <a:pt x="299" y="688"/>
                  </a:lnTo>
                  <a:lnTo>
                    <a:pt x="257" y="682"/>
                  </a:lnTo>
                  <a:lnTo>
                    <a:pt x="219" y="673"/>
                  </a:lnTo>
                  <a:lnTo>
                    <a:pt x="186" y="661"/>
                  </a:lnTo>
                  <a:lnTo>
                    <a:pt x="159" y="647"/>
                  </a:lnTo>
                  <a:lnTo>
                    <a:pt x="134" y="632"/>
                  </a:lnTo>
                  <a:lnTo>
                    <a:pt x="112" y="615"/>
                  </a:lnTo>
                  <a:lnTo>
                    <a:pt x="95" y="599"/>
                  </a:lnTo>
                  <a:lnTo>
                    <a:pt x="79" y="581"/>
                  </a:lnTo>
                  <a:lnTo>
                    <a:pt x="67" y="564"/>
                  </a:lnTo>
                  <a:lnTo>
                    <a:pt x="57" y="546"/>
                  </a:lnTo>
                  <a:lnTo>
                    <a:pt x="49" y="531"/>
                  </a:lnTo>
                  <a:lnTo>
                    <a:pt x="43" y="516"/>
                  </a:lnTo>
                  <a:lnTo>
                    <a:pt x="38" y="503"/>
                  </a:lnTo>
                  <a:lnTo>
                    <a:pt x="34" y="491"/>
                  </a:lnTo>
                  <a:lnTo>
                    <a:pt x="31" y="483"/>
                  </a:lnTo>
                  <a:lnTo>
                    <a:pt x="24" y="465"/>
                  </a:lnTo>
                  <a:lnTo>
                    <a:pt x="16" y="438"/>
                  </a:lnTo>
                  <a:lnTo>
                    <a:pt x="9" y="406"/>
                  </a:lnTo>
                  <a:lnTo>
                    <a:pt x="3" y="369"/>
                  </a:lnTo>
                  <a:lnTo>
                    <a:pt x="0" y="329"/>
                  </a:lnTo>
                  <a:lnTo>
                    <a:pt x="0" y="287"/>
                  </a:lnTo>
                  <a:lnTo>
                    <a:pt x="5" y="246"/>
                  </a:lnTo>
                  <a:lnTo>
                    <a:pt x="15" y="205"/>
                  </a:lnTo>
                  <a:lnTo>
                    <a:pt x="26" y="176"/>
                  </a:lnTo>
                  <a:lnTo>
                    <a:pt x="40" y="150"/>
                  </a:lnTo>
                  <a:lnTo>
                    <a:pt x="54" y="127"/>
                  </a:lnTo>
                  <a:lnTo>
                    <a:pt x="71" y="106"/>
                  </a:lnTo>
                  <a:lnTo>
                    <a:pt x="89" y="87"/>
                  </a:lnTo>
                  <a:lnTo>
                    <a:pt x="109" y="70"/>
                  </a:lnTo>
                  <a:lnTo>
                    <a:pt x="130" y="56"/>
                  </a:lnTo>
                  <a:lnTo>
                    <a:pt x="151" y="44"/>
                  </a:lnTo>
                  <a:lnTo>
                    <a:pt x="174" y="33"/>
                  </a:lnTo>
                  <a:lnTo>
                    <a:pt x="197" y="24"/>
                  </a:lnTo>
                  <a:lnTo>
                    <a:pt x="221" y="17"/>
                  </a:lnTo>
                  <a:lnTo>
                    <a:pt x="245" y="11"/>
                  </a:lnTo>
                  <a:lnTo>
                    <a:pt x="270" y="7"/>
                  </a:lnTo>
                  <a:lnTo>
                    <a:pt x="296" y="3"/>
                  </a:lnTo>
                  <a:lnTo>
                    <a:pt x="321" y="1"/>
                  </a:lnTo>
                  <a:lnTo>
                    <a:pt x="345" y="0"/>
                  </a:lnTo>
                  <a:lnTo>
                    <a:pt x="370" y="0"/>
                  </a:lnTo>
                  <a:lnTo>
                    <a:pt x="394" y="1"/>
                  </a:lnTo>
                  <a:lnTo>
                    <a:pt x="419" y="3"/>
                  </a:lnTo>
                  <a:lnTo>
                    <a:pt x="441" y="7"/>
                  </a:lnTo>
                  <a:lnTo>
                    <a:pt x="465" y="10"/>
                  </a:lnTo>
                  <a:lnTo>
                    <a:pt x="487" y="14"/>
                  </a:lnTo>
                  <a:lnTo>
                    <a:pt x="508" y="18"/>
                  </a:lnTo>
                  <a:lnTo>
                    <a:pt x="529" y="23"/>
                  </a:lnTo>
                  <a:lnTo>
                    <a:pt x="548" y="27"/>
                  </a:lnTo>
                  <a:lnTo>
                    <a:pt x="566" y="32"/>
                  </a:lnTo>
                  <a:lnTo>
                    <a:pt x="583" y="37"/>
                  </a:lnTo>
                  <a:lnTo>
                    <a:pt x="598" y="43"/>
                  </a:lnTo>
                  <a:lnTo>
                    <a:pt x="612" y="47"/>
                  </a:lnTo>
                  <a:lnTo>
                    <a:pt x="624" y="51"/>
                  </a:lnTo>
                  <a:lnTo>
                    <a:pt x="633" y="55"/>
                  </a:lnTo>
                  <a:lnTo>
                    <a:pt x="642" y="58"/>
                  </a:lnTo>
                  <a:lnTo>
                    <a:pt x="648" y="60"/>
                  </a:lnTo>
                  <a:lnTo>
                    <a:pt x="657" y="63"/>
                  </a:lnTo>
                  <a:lnTo>
                    <a:pt x="666" y="67"/>
                  </a:lnTo>
                  <a:lnTo>
                    <a:pt x="679" y="72"/>
                  </a:lnTo>
                  <a:lnTo>
                    <a:pt x="691" y="76"/>
                  </a:lnTo>
                  <a:lnTo>
                    <a:pt x="705" y="82"/>
                  </a:lnTo>
                  <a:lnTo>
                    <a:pt x="720" y="89"/>
                  </a:lnTo>
                  <a:lnTo>
                    <a:pt x="735" y="97"/>
                  </a:lnTo>
                  <a:lnTo>
                    <a:pt x="753" y="107"/>
                  </a:lnTo>
                  <a:lnTo>
                    <a:pt x="774" y="119"/>
                  </a:lnTo>
                  <a:lnTo>
                    <a:pt x="796" y="131"/>
                  </a:lnTo>
                  <a:lnTo>
                    <a:pt x="820" y="144"/>
                  </a:lnTo>
                  <a:lnTo>
                    <a:pt x="843" y="157"/>
                  </a:lnTo>
                  <a:lnTo>
                    <a:pt x="864" y="167"/>
                  </a:lnTo>
                  <a:lnTo>
                    <a:pt x="884" y="178"/>
                  </a:lnTo>
                  <a:lnTo>
                    <a:pt x="898" y="184"/>
                  </a:lnTo>
                  <a:lnTo>
                    <a:pt x="910" y="188"/>
                  </a:lnTo>
                  <a:lnTo>
                    <a:pt x="922" y="191"/>
                  </a:lnTo>
                  <a:lnTo>
                    <a:pt x="934" y="194"/>
                  </a:lnTo>
                  <a:lnTo>
                    <a:pt x="947" y="196"/>
                  </a:lnTo>
                  <a:lnTo>
                    <a:pt x="959" y="199"/>
                  </a:lnTo>
                  <a:lnTo>
                    <a:pt x="973" y="202"/>
                  </a:lnTo>
                  <a:lnTo>
                    <a:pt x="986" y="205"/>
                  </a:lnTo>
                  <a:lnTo>
                    <a:pt x="1000" y="209"/>
                  </a:lnTo>
                  <a:lnTo>
                    <a:pt x="1012" y="213"/>
                  </a:lnTo>
                  <a:lnTo>
                    <a:pt x="1025" y="218"/>
                  </a:lnTo>
                  <a:lnTo>
                    <a:pt x="1038" y="224"/>
                  </a:lnTo>
                  <a:lnTo>
                    <a:pt x="1049" y="231"/>
                  </a:lnTo>
                  <a:lnTo>
                    <a:pt x="1062" y="241"/>
                  </a:lnTo>
                  <a:lnTo>
                    <a:pt x="1072" y="251"/>
                  </a:lnTo>
                  <a:lnTo>
                    <a:pt x="1082" y="263"/>
                  </a:lnTo>
                  <a:lnTo>
                    <a:pt x="1091" y="278"/>
                  </a:lnTo>
                  <a:lnTo>
                    <a:pt x="1100" y="293"/>
                  </a:lnTo>
                  <a:lnTo>
                    <a:pt x="1108" y="312"/>
                  </a:lnTo>
                  <a:lnTo>
                    <a:pt x="1117" y="335"/>
                  </a:lnTo>
                  <a:lnTo>
                    <a:pt x="1126" y="360"/>
                  </a:lnTo>
                  <a:lnTo>
                    <a:pt x="1133" y="387"/>
                  </a:lnTo>
                  <a:lnTo>
                    <a:pt x="1138" y="415"/>
                  </a:lnTo>
                  <a:lnTo>
                    <a:pt x="1141" y="443"/>
                  </a:lnTo>
                  <a:lnTo>
                    <a:pt x="1141" y="471"/>
                  </a:lnTo>
                  <a:lnTo>
                    <a:pt x="1140" y="486"/>
                  </a:lnTo>
                  <a:lnTo>
                    <a:pt x="1137" y="501"/>
                  </a:lnTo>
                  <a:lnTo>
                    <a:pt x="1133" y="514"/>
                  </a:lnTo>
                  <a:lnTo>
                    <a:pt x="1127" y="526"/>
                  </a:lnTo>
                  <a:lnTo>
                    <a:pt x="1119" y="539"/>
                  </a:lnTo>
                  <a:lnTo>
                    <a:pt x="1110" y="549"/>
                  </a:lnTo>
                  <a:lnTo>
                    <a:pt x="1100" y="558"/>
                  </a:lnTo>
                  <a:lnTo>
                    <a:pt x="1086" y="566"/>
                  </a:lnTo>
                  <a:lnTo>
                    <a:pt x="1052" y="582"/>
                  </a:lnTo>
                  <a:lnTo>
                    <a:pt x="1025" y="596"/>
                  </a:lnTo>
                  <a:lnTo>
                    <a:pt x="1007" y="606"/>
                  </a:lnTo>
                  <a:lnTo>
                    <a:pt x="992" y="614"/>
                  </a:lnTo>
                  <a:lnTo>
                    <a:pt x="983" y="620"/>
                  </a:lnTo>
                  <a:lnTo>
                    <a:pt x="976" y="626"/>
                  </a:lnTo>
                  <a:lnTo>
                    <a:pt x="969" y="630"/>
                  </a:lnTo>
                  <a:lnTo>
                    <a:pt x="962" y="635"/>
                  </a:lnTo>
                  <a:lnTo>
                    <a:pt x="955" y="640"/>
                  </a:lnTo>
                  <a:lnTo>
                    <a:pt x="946" y="644"/>
                  </a:lnTo>
                  <a:lnTo>
                    <a:pt x="937" y="648"/>
                  </a:lnTo>
                  <a:lnTo>
                    <a:pt x="925" y="651"/>
                  </a:lnTo>
                  <a:lnTo>
                    <a:pt x="913" y="654"/>
                  </a:lnTo>
                  <a:lnTo>
                    <a:pt x="898" y="655"/>
                  </a:lnTo>
                  <a:lnTo>
                    <a:pt x="883" y="654"/>
                  </a:lnTo>
                  <a:lnTo>
                    <a:pt x="864" y="652"/>
                  </a:lnTo>
                  <a:lnTo>
                    <a:pt x="854" y="651"/>
                  </a:lnTo>
                  <a:lnTo>
                    <a:pt x="843" y="650"/>
                  </a:lnTo>
                  <a:lnTo>
                    <a:pt x="830" y="649"/>
                  </a:lnTo>
                  <a:lnTo>
                    <a:pt x="817" y="649"/>
                  </a:lnTo>
                  <a:lnTo>
                    <a:pt x="803" y="649"/>
                  </a:lnTo>
                  <a:lnTo>
                    <a:pt x="788" y="650"/>
                  </a:lnTo>
                  <a:lnTo>
                    <a:pt x="774" y="650"/>
                  </a:lnTo>
                  <a:lnTo>
                    <a:pt x="758" y="651"/>
                  </a:lnTo>
                  <a:lnTo>
                    <a:pt x="744" y="652"/>
                  </a:lnTo>
                  <a:lnTo>
                    <a:pt x="729" y="654"/>
                  </a:lnTo>
                  <a:lnTo>
                    <a:pt x="715" y="655"/>
                  </a:lnTo>
                  <a:lnTo>
                    <a:pt x="700" y="658"/>
                  </a:lnTo>
                  <a:lnTo>
                    <a:pt x="687" y="660"/>
                  </a:lnTo>
                  <a:lnTo>
                    <a:pt x="675" y="663"/>
                  </a:lnTo>
                  <a:lnTo>
                    <a:pt x="662" y="665"/>
                  </a:lnTo>
                  <a:lnTo>
                    <a:pt x="652" y="668"/>
                  </a:lnTo>
                  <a:close/>
                </a:path>
              </a:pathLst>
            </a:custGeom>
            <a:solidFill>
              <a:srgbClr val="C68C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60" name="Google Shape;260;p51"/>
            <p:cNvSpPr/>
            <p:nvPr/>
          </p:nvSpPr>
          <p:spPr>
            <a:xfrm>
              <a:off x="881" y="3780"/>
              <a:ext cx="325" cy="265"/>
            </a:xfrm>
            <a:custGeom>
              <a:rect b="b" l="l" r="r" t="t"/>
              <a:pathLst>
                <a:path extrusionOk="0" h="796" w="974">
                  <a:moveTo>
                    <a:pt x="897" y="128"/>
                  </a:moveTo>
                  <a:lnTo>
                    <a:pt x="909" y="128"/>
                  </a:lnTo>
                  <a:lnTo>
                    <a:pt x="922" y="127"/>
                  </a:lnTo>
                  <a:lnTo>
                    <a:pt x="933" y="124"/>
                  </a:lnTo>
                  <a:lnTo>
                    <a:pt x="944" y="120"/>
                  </a:lnTo>
                  <a:lnTo>
                    <a:pt x="954" y="114"/>
                  </a:lnTo>
                  <a:lnTo>
                    <a:pt x="961" y="105"/>
                  </a:lnTo>
                  <a:lnTo>
                    <a:pt x="968" y="96"/>
                  </a:lnTo>
                  <a:lnTo>
                    <a:pt x="972" y="85"/>
                  </a:lnTo>
                  <a:lnTo>
                    <a:pt x="974" y="72"/>
                  </a:lnTo>
                  <a:lnTo>
                    <a:pt x="974" y="61"/>
                  </a:lnTo>
                  <a:lnTo>
                    <a:pt x="971" y="50"/>
                  </a:lnTo>
                  <a:lnTo>
                    <a:pt x="967" y="38"/>
                  </a:lnTo>
                  <a:lnTo>
                    <a:pt x="960" y="29"/>
                  </a:lnTo>
                  <a:lnTo>
                    <a:pt x="952" y="21"/>
                  </a:lnTo>
                  <a:lnTo>
                    <a:pt x="941" y="14"/>
                  </a:lnTo>
                  <a:lnTo>
                    <a:pt x="930" y="9"/>
                  </a:lnTo>
                  <a:lnTo>
                    <a:pt x="920" y="7"/>
                  </a:lnTo>
                  <a:lnTo>
                    <a:pt x="907" y="4"/>
                  </a:lnTo>
                  <a:lnTo>
                    <a:pt x="892" y="2"/>
                  </a:lnTo>
                  <a:lnTo>
                    <a:pt x="875" y="1"/>
                  </a:lnTo>
                  <a:lnTo>
                    <a:pt x="857" y="0"/>
                  </a:lnTo>
                  <a:lnTo>
                    <a:pt x="836" y="1"/>
                  </a:lnTo>
                  <a:lnTo>
                    <a:pt x="814" y="2"/>
                  </a:lnTo>
                  <a:lnTo>
                    <a:pt x="792" y="5"/>
                  </a:lnTo>
                  <a:lnTo>
                    <a:pt x="779" y="7"/>
                  </a:lnTo>
                  <a:lnTo>
                    <a:pt x="766" y="10"/>
                  </a:lnTo>
                  <a:lnTo>
                    <a:pt x="751" y="15"/>
                  </a:lnTo>
                  <a:lnTo>
                    <a:pt x="736" y="20"/>
                  </a:lnTo>
                  <a:lnTo>
                    <a:pt x="719" y="27"/>
                  </a:lnTo>
                  <a:lnTo>
                    <a:pt x="702" y="34"/>
                  </a:lnTo>
                  <a:lnTo>
                    <a:pt x="684" y="43"/>
                  </a:lnTo>
                  <a:lnTo>
                    <a:pt x="666" y="53"/>
                  </a:lnTo>
                  <a:lnTo>
                    <a:pt x="646" y="65"/>
                  </a:lnTo>
                  <a:lnTo>
                    <a:pt x="627" y="78"/>
                  </a:lnTo>
                  <a:lnTo>
                    <a:pt x="606" y="92"/>
                  </a:lnTo>
                  <a:lnTo>
                    <a:pt x="585" y="108"/>
                  </a:lnTo>
                  <a:lnTo>
                    <a:pt x="565" y="126"/>
                  </a:lnTo>
                  <a:lnTo>
                    <a:pt x="544" y="145"/>
                  </a:lnTo>
                  <a:lnTo>
                    <a:pt x="522" y="165"/>
                  </a:lnTo>
                  <a:lnTo>
                    <a:pt x="502" y="188"/>
                  </a:lnTo>
                  <a:lnTo>
                    <a:pt x="481" y="212"/>
                  </a:lnTo>
                  <a:lnTo>
                    <a:pt x="462" y="234"/>
                  </a:lnTo>
                  <a:lnTo>
                    <a:pt x="444" y="256"/>
                  </a:lnTo>
                  <a:lnTo>
                    <a:pt x="426" y="278"/>
                  </a:lnTo>
                  <a:lnTo>
                    <a:pt x="409" y="299"/>
                  </a:lnTo>
                  <a:lnTo>
                    <a:pt x="392" y="319"/>
                  </a:lnTo>
                  <a:lnTo>
                    <a:pt x="376" y="339"/>
                  </a:lnTo>
                  <a:lnTo>
                    <a:pt x="359" y="356"/>
                  </a:lnTo>
                  <a:lnTo>
                    <a:pt x="343" y="374"/>
                  </a:lnTo>
                  <a:lnTo>
                    <a:pt x="327" y="389"/>
                  </a:lnTo>
                  <a:lnTo>
                    <a:pt x="310" y="405"/>
                  </a:lnTo>
                  <a:lnTo>
                    <a:pt x="293" y="418"/>
                  </a:lnTo>
                  <a:lnTo>
                    <a:pt x="276" y="429"/>
                  </a:lnTo>
                  <a:lnTo>
                    <a:pt x="257" y="440"/>
                  </a:lnTo>
                  <a:lnTo>
                    <a:pt x="239" y="449"/>
                  </a:lnTo>
                  <a:lnTo>
                    <a:pt x="218" y="456"/>
                  </a:lnTo>
                  <a:lnTo>
                    <a:pt x="183" y="466"/>
                  </a:lnTo>
                  <a:lnTo>
                    <a:pt x="159" y="473"/>
                  </a:lnTo>
                  <a:lnTo>
                    <a:pt x="143" y="476"/>
                  </a:lnTo>
                  <a:lnTo>
                    <a:pt x="131" y="477"/>
                  </a:lnTo>
                  <a:lnTo>
                    <a:pt x="124" y="476"/>
                  </a:lnTo>
                  <a:lnTo>
                    <a:pt x="116" y="475"/>
                  </a:lnTo>
                  <a:lnTo>
                    <a:pt x="105" y="475"/>
                  </a:lnTo>
                  <a:lnTo>
                    <a:pt x="91" y="476"/>
                  </a:lnTo>
                  <a:lnTo>
                    <a:pt x="74" y="480"/>
                  </a:lnTo>
                  <a:lnTo>
                    <a:pt x="56" y="489"/>
                  </a:lnTo>
                  <a:lnTo>
                    <a:pt x="39" y="503"/>
                  </a:lnTo>
                  <a:lnTo>
                    <a:pt x="24" y="520"/>
                  </a:lnTo>
                  <a:lnTo>
                    <a:pt x="12" y="543"/>
                  </a:lnTo>
                  <a:lnTo>
                    <a:pt x="3" y="570"/>
                  </a:lnTo>
                  <a:lnTo>
                    <a:pt x="0" y="602"/>
                  </a:lnTo>
                  <a:lnTo>
                    <a:pt x="4" y="638"/>
                  </a:lnTo>
                  <a:lnTo>
                    <a:pt x="6" y="647"/>
                  </a:lnTo>
                  <a:lnTo>
                    <a:pt x="8" y="657"/>
                  </a:lnTo>
                  <a:lnTo>
                    <a:pt x="12" y="668"/>
                  </a:lnTo>
                  <a:lnTo>
                    <a:pt x="16" y="678"/>
                  </a:lnTo>
                  <a:lnTo>
                    <a:pt x="25" y="701"/>
                  </a:lnTo>
                  <a:lnTo>
                    <a:pt x="35" y="720"/>
                  </a:lnTo>
                  <a:lnTo>
                    <a:pt x="46" y="738"/>
                  </a:lnTo>
                  <a:lnTo>
                    <a:pt x="57" y="752"/>
                  </a:lnTo>
                  <a:lnTo>
                    <a:pt x="68" y="765"/>
                  </a:lnTo>
                  <a:lnTo>
                    <a:pt x="81" y="774"/>
                  </a:lnTo>
                  <a:lnTo>
                    <a:pt x="92" y="782"/>
                  </a:lnTo>
                  <a:lnTo>
                    <a:pt x="104" y="787"/>
                  </a:lnTo>
                  <a:lnTo>
                    <a:pt x="116" y="792"/>
                  </a:lnTo>
                  <a:lnTo>
                    <a:pt x="128" y="795"/>
                  </a:lnTo>
                  <a:lnTo>
                    <a:pt x="139" y="796"/>
                  </a:lnTo>
                  <a:lnTo>
                    <a:pt x="150" y="796"/>
                  </a:lnTo>
                  <a:lnTo>
                    <a:pt x="160" y="795"/>
                  </a:lnTo>
                  <a:lnTo>
                    <a:pt x="170" y="792"/>
                  </a:lnTo>
                  <a:lnTo>
                    <a:pt x="179" y="789"/>
                  </a:lnTo>
                  <a:lnTo>
                    <a:pt x="187" y="786"/>
                  </a:lnTo>
                  <a:lnTo>
                    <a:pt x="203" y="777"/>
                  </a:lnTo>
                  <a:lnTo>
                    <a:pt x="222" y="764"/>
                  </a:lnTo>
                  <a:lnTo>
                    <a:pt x="242" y="748"/>
                  </a:lnTo>
                  <a:lnTo>
                    <a:pt x="261" y="731"/>
                  </a:lnTo>
                  <a:lnTo>
                    <a:pt x="281" y="712"/>
                  </a:lnTo>
                  <a:lnTo>
                    <a:pt x="299" y="693"/>
                  </a:lnTo>
                  <a:lnTo>
                    <a:pt x="316" y="677"/>
                  </a:lnTo>
                  <a:lnTo>
                    <a:pt x="330" y="662"/>
                  </a:lnTo>
                  <a:lnTo>
                    <a:pt x="345" y="647"/>
                  </a:lnTo>
                  <a:lnTo>
                    <a:pt x="360" y="629"/>
                  </a:lnTo>
                  <a:lnTo>
                    <a:pt x="376" y="610"/>
                  </a:lnTo>
                  <a:lnTo>
                    <a:pt x="390" y="588"/>
                  </a:lnTo>
                  <a:lnTo>
                    <a:pt x="405" y="567"/>
                  </a:lnTo>
                  <a:lnTo>
                    <a:pt x="418" y="544"/>
                  </a:lnTo>
                  <a:lnTo>
                    <a:pt x="431" y="520"/>
                  </a:lnTo>
                  <a:lnTo>
                    <a:pt x="442" y="496"/>
                  </a:lnTo>
                  <a:lnTo>
                    <a:pt x="446" y="487"/>
                  </a:lnTo>
                  <a:lnTo>
                    <a:pt x="452" y="476"/>
                  </a:lnTo>
                  <a:lnTo>
                    <a:pt x="461" y="461"/>
                  </a:lnTo>
                  <a:lnTo>
                    <a:pt x="471" y="445"/>
                  </a:lnTo>
                  <a:lnTo>
                    <a:pt x="483" y="426"/>
                  </a:lnTo>
                  <a:lnTo>
                    <a:pt x="497" y="407"/>
                  </a:lnTo>
                  <a:lnTo>
                    <a:pt x="511" y="386"/>
                  </a:lnTo>
                  <a:lnTo>
                    <a:pt x="526" y="364"/>
                  </a:lnTo>
                  <a:lnTo>
                    <a:pt x="543" y="343"/>
                  </a:lnTo>
                  <a:lnTo>
                    <a:pt x="561" y="320"/>
                  </a:lnTo>
                  <a:lnTo>
                    <a:pt x="579" y="298"/>
                  </a:lnTo>
                  <a:lnTo>
                    <a:pt x="599" y="277"/>
                  </a:lnTo>
                  <a:lnTo>
                    <a:pt x="618" y="256"/>
                  </a:lnTo>
                  <a:lnTo>
                    <a:pt x="638" y="236"/>
                  </a:lnTo>
                  <a:lnTo>
                    <a:pt x="658" y="218"/>
                  </a:lnTo>
                  <a:lnTo>
                    <a:pt x="678" y="201"/>
                  </a:lnTo>
                  <a:lnTo>
                    <a:pt x="693" y="191"/>
                  </a:lnTo>
                  <a:lnTo>
                    <a:pt x="706" y="181"/>
                  </a:lnTo>
                  <a:lnTo>
                    <a:pt x="718" y="171"/>
                  </a:lnTo>
                  <a:lnTo>
                    <a:pt x="730" y="163"/>
                  </a:lnTo>
                  <a:lnTo>
                    <a:pt x="742" y="156"/>
                  </a:lnTo>
                  <a:lnTo>
                    <a:pt x="752" y="150"/>
                  </a:lnTo>
                  <a:lnTo>
                    <a:pt x="764" y="144"/>
                  </a:lnTo>
                  <a:lnTo>
                    <a:pt x="775" y="139"/>
                  </a:lnTo>
                  <a:lnTo>
                    <a:pt x="788" y="135"/>
                  </a:lnTo>
                  <a:lnTo>
                    <a:pt x="800" y="132"/>
                  </a:lnTo>
                  <a:lnTo>
                    <a:pt x="812" y="129"/>
                  </a:lnTo>
                  <a:lnTo>
                    <a:pt x="827" y="128"/>
                  </a:lnTo>
                  <a:lnTo>
                    <a:pt x="842" y="127"/>
                  </a:lnTo>
                  <a:lnTo>
                    <a:pt x="859" y="126"/>
                  </a:lnTo>
                  <a:lnTo>
                    <a:pt x="877" y="127"/>
                  </a:lnTo>
                  <a:lnTo>
                    <a:pt x="897" y="128"/>
                  </a:lnTo>
                  <a:close/>
                </a:path>
              </a:pathLst>
            </a:custGeom>
            <a:solidFill>
              <a:srgbClr val="C68C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61" name="Google Shape;261;p51"/>
            <p:cNvSpPr/>
            <p:nvPr/>
          </p:nvSpPr>
          <p:spPr>
            <a:xfrm>
              <a:off x="1173" y="3782"/>
              <a:ext cx="60" cy="44"/>
            </a:xfrm>
            <a:custGeom>
              <a:rect b="b" l="l" r="r" t="t"/>
              <a:pathLst>
                <a:path extrusionOk="0" h="134" w="180">
                  <a:moveTo>
                    <a:pt x="63" y="7"/>
                  </a:moveTo>
                  <a:lnTo>
                    <a:pt x="59" y="4"/>
                  </a:lnTo>
                  <a:lnTo>
                    <a:pt x="55" y="2"/>
                  </a:lnTo>
                  <a:lnTo>
                    <a:pt x="50" y="1"/>
                  </a:lnTo>
                  <a:lnTo>
                    <a:pt x="46" y="0"/>
                  </a:lnTo>
                  <a:lnTo>
                    <a:pt x="41" y="0"/>
                  </a:lnTo>
                  <a:lnTo>
                    <a:pt x="36" y="1"/>
                  </a:lnTo>
                  <a:lnTo>
                    <a:pt x="32" y="4"/>
                  </a:lnTo>
                  <a:lnTo>
                    <a:pt x="29" y="9"/>
                  </a:lnTo>
                  <a:lnTo>
                    <a:pt x="25" y="18"/>
                  </a:lnTo>
                  <a:lnTo>
                    <a:pt x="22" y="26"/>
                  </a:lnTo>
                  <a:lnTo>
                    <a:pt x="18" y="34"/>
                  </a:lnTo>
                  <a:lnTo>
                    <a:pt x="14" y="42"/>
                  </a:lnTo>
                  <a:lnTo>
                    <a:pt x="8" y="52"/>
                  </a:lnTo>
                  <a:lnTo>
                    <a:pt x="1" y="66"/>
                  </a:lnTo>
                  <a:lnTo>
                    <a:pt x="0" y="82"/>
                  </a:lnTo>
                  <a:lnTo>
                    <a:pt x="9" y="93"/>
                  </a:lnTo>
                  <a:lnTo>
                    <a:pt x="10" y="102"/>
                  </a:lnTo>
                  <a:lnTo>
                    <a:pt x="12" y="113"/>
                  </a:lnTo>
                  <a:lnTo>
                    <a:pt x="18" y="122"/>
                  </a:lnTo>
                  <a:lnTo>
                    <a:pt x="29" y="127"/>
                  </a:lnTo>
                  <a:lnTo>
                    <a:pt x="36" y="128"/>
                  </a:lnTo>
                  <a:lnTo>
                    <a:pt x="44" y="128"/>
                  </a:lnTo>
                  <a:lnTo>
                    <a:pt x="50" y="128"/>
                  </a:lnTo>
                  <a:lnTo>
                    <a:pt x="56" y="127"/>
                  </a:lnTo>
                  <a:lnTo>
                    <a:pt x="62" y="126"/>
                  </a:lnTo>
                  <a:lnTo>
                    <a:pt x="67" y="126"/>
                  </a:lnTo>
                  <a:lnTo>
                    <a:pt x="72" y="125"/>
                  </a:lnTo>
                  <a:lnTo>
                    <a:pt x="76" y="125"/>
                  </a:lnTo>
                  <a:lnTo>
                    <a:pt x="80" y="125"/>
                  </a:lnTo>
                  <a:lnTo>
                    <a:pt x="84" y="125"/>
                  </a:lnTo>
                  <a:lnTo>
                    <a:pt x="88" y="125"/>
                  </a:lnTo>
                  <a:lnTo>
                    <a:pt x="92" y="126"/>
                  </a:lnTo>
                  <a:lnTo>
                    <a:pt x="96" y="126"/>
                  </a:lnTo>
                  <a:lnTo>
                    <a:pt x="99" y="127"/>
                  </a:lnTo>
                  <a:lnTo>
                    <a:pt x="104" y="128"/>
                  </a:lnTo>
                  <a:lnTo>
                    <a:pt x="107" y="129"/>
                  </a:lnTo>
                  <a:lnTo>
                    <a:pt x="110" y="130"/>
                  </a:lnTo>
                  <a:lnTo>
                    <a:pt x="115" y="131"/>
                  </a:lnTo>
                  <a:lnTo>
                    <a:pt x="120" y="132"/>
                  </a:lnTo>
                  <a:lnTo>
                    <a:pt x="125" y="132"/>
                  </a:lnTo>
                  <a:lnTo>
                    <a:pt x="130" y="133"/>
                  </a:lnTo>
                  <a:lnTo>
                    <a:pt x="136" y="133"/>
                  </a:lnTo>
                  <a:lnTo>
                    <a:pt x="141" y="134"/>
                  </a:lnTo>
                  <a:lnTo>
                    <a:pt x="145" y="134"/>
                  </a:lnTo>
                  <a:lnTo>
                    <a:pt x="153" y="134"/>
                  </a:lnTo>
                  <a:lnTo>
                    <a:pt x="160" y="132"/>
                  </a:lnTo>
                  <a:lnTo>
                    <a:pt x="164" y="128"/>
                  </a:lnTo>
                  <a:lnTo>
                    <a:pt x="165" y="122"/>
                  </a:lnTo>
                  <a:lnTo>
                    <a:pt x="170" y="122"/>
                  </a:lnTo>
                  <a:lnTo>
                    <a:pt x="173" y="119"/>
                  </a:lnTo>
                  <a:lnTo>
                    <a:pt x="176" y="116"/>
                  </a:lnTo>
                  <a:lnTo>
                    <a:pt x="179" y="111"/>
                  </a:lnTo>
                  <a:lnTo>
                    <a:pt x="180" y="106"/>
                  </a:lnTo>
                  <a:lnTo>
                    <a:pt x="180" y="99"/>
                  </a:lnTo>
                  <a:lnTo>
                    <a:pt x="179" y="93"/>
                  </a:lnTo>
                  <a:lnTo>
                    <a:pt x="176" y="87"/>
                  </a:lnTo>
                  <a:lnTo>
                    <a:pt x="174" y="80"/>
                  </a:lnTo>
                  <a:lnTo>
                    <a:pt x="172" y="71"/>
                  </a:lnTo>
                  <a:lnTo>
                    <a:pt x="171" y="62"/>
                  </a:lnTo>
                  <a:lnTo>
                    <a:pt x="169" y="55"/>
                  </a:lnTo>
                  <a:lnTo>
                    <a:pt x="167" y="51"/>
                  </a:lnTo>
                  <a:lnTo>
                    <a:pt x="164" y="48"/>
                  </a:lnTo>
                  <a:lnTo>
                    <a:pt x="161" y="45"/>
                  </a:lnTo>
                  <a:lnTo>
                    <a:pt x="157" y="42"/>
                  </a:lnTo>
                  <a:lnTo>
                    <a:pt x="153" y="40"/>
                  </a:lnTo>
                  <a:lnTo>
                    <a:pt x="148" y="37"/>
                  </a:lnTo>
                  <a:lnTo>
                    <a:pt x="143" y="35"/>
                  </a:lnTo>
                  <a:lnTo>
                    <a:pt x="137" y="33"/>
                  </a:lnTo>
                  <a:lnTo>
                    <a:pt x="128" y="31"/>
                  </a:lnTo>
                  <a:lnTo>
                    <a:pt x="121" y="28"/>
                  </a:lnTo>
                  <a:lnTo>
                    <a:pt x="115" y="25"/>
                  </a:lnTo>
                  <a:lnTo>
                    <a:pt x="109" y="20"/>
                  </a:lnTo>
                  <a:lnTo>
                    <a:pt x="103" y="15"/>
                  </a:lnTo>
                  <a:lnTo>
                    <a:pt x="97" y="11"/>
                  </a:lnTo>
                  <a:lnTo>
                    <a:pt x="91" y="8"/>
                  </a:lnTo>
                  <a:lnTo>
                    <a:pt x="85" y="8"/>
                  </a:lnTo>
                  <a:lnTo>
                    <a:pt x="80" y="9"/>
                  </a:lnTo>
                  <a:lnTo>
                    <a:pt x="75" y="10"/>
                  </a:lnTo>
                  <a:lnTo>
                    <a:pt x="70" y="10"/>
                  </a:lnTo>
                  <a:lnTo>
                    <a:pt x="63" y="7"/>
                  </a:lnTo>
                  <a:close/>
                </a:path>
              </a:pathLst>
            </a:custGeom>
            <a:solidFill>
              <a:srgbClr val="C68C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62" name="Google Shape;262;p51"/>
            <p:cNvSpPr/>
            <p:nvPr/>
          </p:nvSpPr>
          <p:spPr>
            <a:xfrm>
              <a:off x="1176" y="3783"/>
              <a:ext cx="55" cy="41"/>
            </a:xfrm>
            <a:custGeom>
              <a:rect b="b" l="l" r="r" t="t"/>
              <a:pathLst>
                <a:path extrusionOk="0" h="125" w="165">
                  <a:moveTo>
                    <a:pt x="29" y="0"/>
                  </a:moveTo>
                  <a:lnTo>
                    <a:pt x="29" y="8"/>
                  </a:lnTo>
                  <a:lnTo>
                    <a:pt x="29" y="14"/>
                  </a:lnTo>
                  <a:lnTo>
                    <a:pt x="28" y="21"/>
                  </a:lnTo>
                  <a:lnTo>
                    <a:pt x="25" y="27"/>
                  </a:lnTo>
                  <a:lnTo>
                    <a:pt x="20" y="37"/>
                  </a:lnTo>
                  <a:lnTo>
                    <a:pt x="16" y="47"/>
                  </a:lnTo>
                  <a:lnTo>
                    <a:pt x="15" y="57"/>
                  </a:lnTo>
                  <a:lnTo>
                    <a:pt x="19" y="65"/>
                  </a:lnTo>
                  <a:lnTo>
                    <a:pt x="25" y="66"/>
                  </a:lnTo>
                  <a:lnTo>
                    <a:pt x="29" y="62"/>
                  </a:lnTo>
                  <a:lnTo>
                    <a:pt x="31" y="56"/>
                  </a:lnTo>
                  <a:lnTo>
                    <a:pt x="32" y="53"/>
                  </a:lnTo>
                  <a:lnTo>
                    <a:pt x="32" y="48"/>
                  </a:lnTo>
                  <a:lnTo>
                    <a:pt x="32" y="37"/>
                  </a:lnTo>
                  <a:lnTo>
                    <a:pt x="34" y="25"/>
                  </a:lnTo>
                  <a:lnTo>
                    <a:pt x="41" y="19"/>
                  </a:lnTo>
                  <a:lnTo>
                    <a:pt x="40" y="26"/>
                  </a:lnTo>
                  <a:lnTo>
                    <a:pt x="42" y="36"/>
                  </a:lnTo>
                  <a:lnTo>
                    <a:pt x="46" y="43"/>
                  </a:lnTo>
                  <a:lnTo>
                    <a:pt x="54" y="48"/>
                  </a:lnTo>
                  <a:lnTo>
                    <a:pt x="48" y="55"/>
                  </a:lnTo>
                  <a:lnTo>
                    <a:pt x="44" y="63"/>
                  </a:lnTo>
                  <a:lnTo>
                    <a:pt x="44" y="69"/>
                  </a:lnTo>
                  <a:lnTo>
                    <a:pt x="51" y="71"/>
                  </a:lnTo>
                  <a:lnTo>
                    <a:pt x="57" y="70"/>
                  </a:lnTo>
                  <a:lnTo>
                    <a:pt x="65" y="68"/>
                  </a:lnTo>
                  <a:lnTo>
                    <a:pt x="74" y="66"/>
                  </a:lnTo>
                  <a:lnTo>
                    <a:pt x="82" y="64"/>
                  </a:lnTo>
                  <a:lnTo>
                    <a:pt x="90" y="62"/>
                  </a:lnTo>
                  <a:lnTo>
                    <a:pt x="97" y="60"/>
                  </a:lnTo>
                  <a:lnTo>
                    <a:pt x="104" y="62"/>
                  </a:lnTo>
                  <a:lnTo>
                    <a:pt x="109" y="64"/>
                  </a:lnTo>
                  <a:lnTo>
                    <a:pt x="103" y="64"/>
                  </a:lnTo>
                  <a:lnTo>
                    <a:pt x="92" y="65"/>
                  </a:lnTo>
                  <a:lnTo>
                    <a:pt x="81" y="67"/>
                  </a:lnTo>
                  <a:lnTo>
                    <a:pt x="70" y="70"/>
                  </a:lnTo>
                  <a:lnTo>
                    <a:pt x="57" y="74"/>
                  </a:lnTo>
                  <a:lnTo>
                    <a:pt x="48" y="80"/>
                  </a:lnTo>
                  <a:lnTo>
                    <a:pt x="41" y="88"/>
                  </a:lnTo>
                  <a:lnTo>
                    <a:pt x="39" y="100"/>
                  </a:lnTo>
                  <a:lnTo>
                    <a:pt x="40" y="103"/>
                  </a:lnTo>
                  <a:lnTo>
                    <a:pt x="44" y="106"/>
                  </a:lnTo>
                  <a:lnTo>
                    <a:pt x="50" y="107"/>
                  </a:lnTo>
                  <a:lnTo>
                    <a:pt x="57" y="107"/>
                  </a:lnTo>
                  <a:lnTo>
                    <a:pt x="65" y="107"/>
                  </a:lnTo>
                  <a:lnTo>
                    <a:pt x="73" y="107"/>
                  </a:lnTo>
                  <a:lnTo>
                    <a:pt x="80" y="106"/>
                  </a:lnTo>
                  <a:lnTo>
                    <a:pt x="85" y="105"/>
                  </a:lnTo>
                  <a:lnTo>
                    <a:pt x="89" y="104"/>
                  </a:lnTo>
                  <a:lnTo>
                    <a:pt x="94" y="104"/>
                  </a:lnTo>
                  <a:lnTo>
                    <a:pt x="99" y="104"/>
                  </a:lnTo>
                  <a:lnTo>
                    <a:pt x="104" y="104"/>
                  </a:lnTo>
                  <a:lnTo>
                    <a:pt x="109" y="105"/>
                  </a:lnTo>
                  <a:lnTo>
                    <a:pt x="113" y="106"/>
                  </a:lnTo>
                  <a:lnTo>
                    <a:pt x="117" y="107"/>
                  </a:lnTo>
                  <a:lnTo>
                    <a:pt x="121" y="109"/>
                  </a:lnTo>
                  <a:lnTo>
                    <a:pt x="128" y="112"/>
                  </a:lnTo>
                  <a:lnTo>
                    <a:pt x="136" y="115"/>
                  </a:lnTo>
                  <a:lnTo>
                    <a:pt x="143" y="116"/>
                  </a:lnTo>
                  <a:lnTo>
                    <a:pt x="150" y="117"/>
                  </a:lnTo>
                  <a:lnTo>
                    <a:pt x="156" y="117"/>
                  </a:lnTo>
                  <a:lnTo>
                    <a:pt x="160" y="116"/>
                  </a:lnTo>
                  <a:lnTo>
                    <a:pt x="163" y="115"/>
                  </a:lnTo>
                  <a:lnTo>
                    <a:pt x="165" y="113"/>
                  </a:lnTo>
                  <a:lnTo>
                    <a:pt x="164" y="119"/>
                  </a:lnTo>
                  <a:lnTo>
                    <a:pt x="160" y="123"/>
                  </a:lnTo>
                  <a:lnTo>
                    <a:pt x="153" y="125"/>
                  </a:lnTo>
                  <a:lnTo>
                    <a:pt x="145" y="125"/>
                  </a:lnTo>
                  <a:lnTo>
                    <a:pt x="141" y="125"/>
                  </a:lnTo>
                  <a:lnTo>
                    <a:pt x="136" y="124"/>
                  </a:lnTo>
                  <a:lnTo>
                    <a:pt x="130" y="124"/>
                  </a:lnTo>
                  <a:lnTo>
                    <a:pt x="125" y="123"/>
                  </a:lnTo>
                  <a:lnTo>
                    <a:pt x="120" y="123"/>
                  </a:lnTo>
                  <a:lnTo>
                    <a:pt x="115" y="122"/>
                  </a:lnTo>
                  <a:lnTo>
                    <a:pt x="110" y="121"/>
                  </a:lnTo>
                  <a:lnTo>
                    <a:pt x="107" y="120"/>
                  </a:lnTo>
                  <a:lnTo>
                    <a:pt x="104" y="119"/>
                  </a:lnTo>
                  <a:lnTo>
                    <a:pt x="99" y="118"/>
                  </a:lnTo>
                  <a:lnTo>
                    <a:pt x="96" y="117"/>
                  </a:lnTo>
                  <a:lnTo>
                    <a:pt x="92" y="117"/>
                  </a:lnTo>
                  <a:lnTo>
                    <a:pt x="88" y="116"/>
                  </a:lnTo>
                  <a:lnTo>
                    <a:pt x="84" y="116"/>
                  </a:lnTo>
                  <a:lnTo>
                    <a:pt x="80" y="116"/>
                  </a:lnTo>
                  <a:lnTo>
                    <a:pt x="76" y="116"/>
                  </a:lnTo>
                  <a:lnTo>
                    <a:pt x="72" y="116"/>
                  </a:lnTo>
                  <a:lnTo>
                    <a:pt x="67" y="117"/>
                  </a:lnTo>
                  <a:lnTo>
                    <a:pt x="62" y="117"/>
                  </a:lnTo>
                  <a:lnTo>
                    <a:pt x="56" y="118"/>
                  </a:lnTo>
                  <a:lnTo>
                    <a:pt x="50" y="119"/>
                  </a:lnTo>
                  <a:lnTo>
                    <a:pt x="44" y="119"/>
                  </a:lnTo>
                  <a:lnTo>
                    <a:pt x="36" y="119"/>
                  </a:lnTo>
                  <a:lnTo>
                    <a:pt x="29" y="118"/>
                  </a:lnTo>
                  <a:lnTo>
                    <a:pt x="18" y="113"/>
                  </a:lnTo>
                  <a:lnTo>
                    <a:pt x="12" y="104"/>
                  </a:lnTo>
                  <a:lnTo>
                    <a:pt x="10" y="93"/>
                  </a:lnTo>
                  <a:lnTo>
                    <a:pt x="9" y="84"/>
                  </a:lnTo>
                  <a:lnTo>
                    <a:pt x="0" y="73"/>
                  </a:lnTo>
                  <a:lnTo>
                    <a:pt x="1" y="57"/>
                  </a:lnTo>
                  <a:lnTo>
                    <a:pt x="8" y="43"/>
                  </a:lnTo>
                  <a:lnTo>
                    <a:pt x="14" y="33"/>
                  </a:lnTo>
                  <a:lnTo>
                    <a:pt x="18" y="25"/>
                  </a:lnTo>
                  <a:lnTo>
                    <a:pt x="22" y="17"/>
                  </a:lnTo>
                  <a:lnTo>
                    <a:pt x="25" y="9"/>
                  </a:lnTo>
                  <a:lnTo>
                    <a:pt x="2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63" name="Google Shape;263;p51"/>
            <p:cNvSpPr/>
            <p:nvPr/>
          </p:nvSpPr>
          <p:spPr>
            <a:xfrm>
              <a:off x="1221" y="3800"/>
              <a:ext cx="5" cy="5"/>
            </a:xfrm>
            <a:custGeom>
              <a:rect b="b" l="l" r="r" t="t"/>
              <a:pathLst>
                <a:path extrusionOk="0" h="15" w="15">
                  <a:moveTo>
                    <a:pt x="14" y="15"/>
                  </a:moveTo>
                  <a:lnTo>
                    <a:pt x="15" y="13"/>
                  </a:lnTo>
                  <a:lnTo>
                    <a:pt x="13" y="7"/>
                  </a:lnTo>
                  <a:lnTo>
                    <a:pt x="10" y="3"/>
                  </a:lnTo>
                  <a:lnTo>
                    <a:pt x="5" y="0"/>
                  </a:lnTo>
                  <a:lnTo>
                    <a:pt x="0" y="0"/>
                  </a:lnTo>
                  <a:lnTo>
                    <a:pt x="0" y="3"/>
                  </a:lnTo>
                  <a:lnTo>
                    <a:pt x="2" y="6"/>
                  </a:lnTo>
                  <a:lnTo>
                    <a:pt x="5" y="10"/>
                  </a:lnTo>
                  <a:lnTo>
                    <a:pt x="8" y="12"/>
                  </a:lnTo>
                  <a:lnTo>
                    <a:pt x="10" y="14"/>
                  </a:lnTo>
                  <a:lnTo>
                    <a:pt x="11" y="15"/>
                  </a:lnTo>
                  <a:lnTo>
                    <a:pt x="14" y="1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64" name="Google Shape;264;p51"/>
            <p:cNvSpPr/>
            <p:nvPr/>
          </p:nvSpPr>
          <p:spPr>
            <a:xfrm>
              <a:off x="1200" y="3794"/>
              <a:ext cx="9" cy="5"/>
            </a:xfrm>
            <a:custGeom>
              <a:rect b="b" l="l" r="r" t="t"/>
              <a:pathLst>
                <a:path extrusionOk="0" h="13" w="22">
                  <a:moveTo>
                    <a:pt x="0" y="6"/>
                  </a:moveTo>
                  <a:lnTo>
                    <a:pt x="0" y="3"/>
                  </a:lnTo>
                  <a:lnTo>
                    <a:pt x="3" y="1"/>
                  </a:lnTo>
                  <a:lnTo>
                    <a:pt x="6" y="1"/>
                  </a:lnTo>
                  <a:lnTo>
                    <a:pt x="10" y="0"/>
                  </a:lnTo>
                  <a:lnTo>
                    <a:pt x="14" y="0"/>
                  </a:lnTo>
                  <a:lnTo>
                    <a:pt x="17" y="2"/>
                  </a:lnTo>
                  <a:lnTo>
                    <a:pt x="18" y="5"/>
                  </a:lnTo>
                  <a:lnTo>
                    <a:pt x="20" y="7"/>
                  </a:lnTo>
                  <a:lnTo>
                    <a:pt x="22" y="9"/>
                  </a:lnTo>
                  <a:lnTo>
                    <a:pt x="21" y="11"/>
                  </a:lnTo>
                  <a:lnTo>
                    <a:pt x="19" y="12"/>
                  </a:lnTo>
                  <a:lnTo>
                    <a:pt x="16" y="13"/>
                  </a:lnTo>
                  <a:lnTo>
                    <a:pt x="12" y="13"/>
                  </a:lnTo>
                  <a:lnTo>
                    <a:pt x="7" y="12"/>
                  </a:lnTo>
                  <a:lnTo>
                    <a:pt x="2" y="10"/>
                  </a:lnTo>
                  <a:lnTo>
                    <a:pt x="0" y="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65" name="Google Shape;265;p51"/>
            <p:cNvSpPr/>
            <p:nvPr/>
          </p:nvSpPr>
          <p:spPr>
            <a:xfrm>
              <a:off x="1202" y="3812"/>
              <a:ext cx="26" cy="10"/>
            </a:xfrm>
            <a:custGeom>
              <a:rect b="b" l="l" r="r" t="t"/>
              <a:pathLst>
                <a:path extrusionOk="0" h="31" w="78">
                  <a:moveTo>
                    <a:pt x="78" y="31"/>
                  </a:moveTo>
                  <a:lnTo>
                    <a:pt x="75" y="29"/>
                  </a:lnTo>
                  <a:lnTo>
                    <a:pt x="71" y="27"/>
                  </a:lnTo>
                  <a:lnTo>
                    <a:pt x="65" y="26"/>
                  </a:lnTo>
                  <a:lnTo>
                    <a:pt x="60" y="25"/>
                  </a:lnTo>
                  <a:lnTo>
                    <a:pt x="54" y="24"/>
                  </a:lnTo>
                  <a:lnTo>
                    <a:pt x="48" y="21"/>
                  </a:lnTo>
                  <a:lnTo>
                    <a:pt x="40" y="17"/>
                  </a:lnTo>
                  <a:lnTo>
                    <a:pt x="35" y="15"/>
                  </a:lnTo>
                  <a:lnTo>
                    <a:pt x="31" y="13"/>
                  </a:lnTo>
                  <a:lnTo>
                    <a:pt x="27" y="11"/>
                  </a:lnTo>
                  <a:lnTo>
                    <a:pt x="20" y="10"/>
                  </a:lnTo>
                  <a:lnTo>
                    <a:pt x="11" y="13"/>
                  </a:lnTo>
                  <a:lnTo>
                    <a:pt x="3" y="14"/>
                  </a:lnTo>
                  <a:lnTo>
                    <a:pt x="0" y="10"/>
                  </a:lnTo>
                  <a:lnTo>
                    <a:pt x="0" y="6"/>
                  </a:lnTo>
                  <a:lnTo>
                    <a:pt x="6" y="3"/>
                  </a:lnTo>
                  <a:lnTo>
                    <a:pt x="13" y="1"/>
                  </a:lnTo>
                  <a:lnTo>
                    <a:pt x="19" y="0"/>
                  </a:lnTo>
                  <a:lnTo>
                    <a:pt x="23" y="0"/>
                  </a:lnTo>
                  <a:lnTo>
                    <a:pt x="27" y="2"/>
                  </a:lnTo>
                  <a:lnTo>
                    <a:pt x="31" y="5"/>
                  </a:lnTo>
                  <a:lnTo>
                    <a:pt x="35" y="8"/>
                  </a:lnTo>
                  <a:lnTo>
                    <a:pt x="40" y="11"/>
                  </a:lnTo>
                  <a:lnTo>
                    <a:pt x="46" y="15"/>
                  </a:lnTo>
                  <a:lnTo>
                    <a:pt x="51" y="16"/>
                  </a:lnTo>
                  <a:lnTo>
                    <a:pt x="55" y="17"/>
                  </a:lnTo>
                  <a:lnTo>
                    <a:pt x="60" y="17"/>
                  </a:lnTo>
                  <a:lnTo>
                    <a:pt x="64" y="18"/>
                  </a:lnTo>
                  <a:lnTo>
                    <a:pt x="69" y="20"/>
                  </a:lnTo>
                  <a:lnTo>
                    <a:pt x="73" y="22"/>
                  </a:lnTo>
                  <a:lnTo>
                    <a:pt x="76" y="26"/>
                  </a:lnTo>
                  <a:lnTo>
                    <a:pt x="78" y="3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66" name="Google Shape;266;p51"/>
            <p:cNvSpPr/>
            <p:nvPr/>
          </p:nvSpPr>
          <p:spPr>
            <a:xfrm>
              <a:off x="1194" y="3785"/>
              <a:ext cx="33" cy="12"/>
            </a:xfrm>
            <a:custGeom>
              <a:rect b="b" l="l" r="r" t="t"/>
              <a:pathLst>
                <a:path extrusionOk="0" h="35" w="98">
                  <a:moveTo>
                    <a:pt x="0" y="16"/>
                  </a:moveTo>
                  <a:lnTo>
                    <a:pt x="2" y="14"/>
                  </a:lnTo>
                  <a:lnTo>
                    <a:pt x="6" y="12"/>
                  </a:lnTo>
                  <a:lnTo>
                    <a:pt x="12" y="10"/>
                  </a:lnTo>
                  <a:lnTo>
                    <a:pt x="21" y="9"/>
                  </a:lnTo>
                  <a:lnTo>
                    <a:pt x="29" y="9"/>
                  </a:lnTo>
                  <a:lnTo>
                    <a:pt x="36" y="9"/>
                  </a:lnTo>
                  <a:lnTo>
                    <a:pt x="43" y="11"/>
                  </a:lnTo>
                  <a:lnTo>
                    <a:pt x="48" y="15"/>
                  </a:lnTo>
                  <a:lnTo>
                    <a:pt x="54" y="24"/>
                  </a:lnTo>
                  <a:lnTo>
                    <a:pt x="61" y="28"/>
                  </a:lnTo>
                  <a:lnTo>
                    <a:pt x="69" y="30"/>
                  </a:lnTo>
                  <a:lnTo>
                    <a:pt x="76" y="31"/>
                  </a:lnTo>
                  <a:lnTo>
                    <a:pt x="84" y="31"/>
                  </a:lnTo>
                  <a:lnTo>
                    <a:pt x="90" y="31"/>
                  </a:lnTo>
                  <a:lnTo>
                    <a:pt x="95" y="32"/>
                  </a:lnTo>
                  <a:lnTo>
                    <a:pt x="98" y="35"/>
                  </a:lnTo>
                  <a:lnTo>
                    <a:pt x="96" y="31"/>
                  </a:lnTo>
                  <a:lnTo>
                    <a:pt x="92" y="27"/>
                  </a:lnTo>
                  <a:lnTo>
                    <a:pt x="86" y="24"/>
                  </a:lnTo>
                  <a:lnTo>
                    <a:pt x="78" y="23"/>
                  </a:lnTo>
                  <a:lnTo>
                    <a:pt x="74" y="23"/>
                  </a:lnTo>
                  <a:lnTo>
                    <a:pt x="70" y="20"/>
                  </a:lnTo>
                  <a:lnTo>
                    <a:pt x="66" y="18"/>
                  </a:lnTo>
                  <a:lnTo>
                    <a:pt x="61" y="16"/>
                  </a:lnTo>
                  <a:lnTo>
                    <a:pt x="57" y="13"/>
                  </a:lnTo>
                  <a:lnTo>
                    <a:pt x="53" y="11"/>
                  </a:lnTo>
                  <a:lnTo>
                    <a:pt x="49" y="8"/>
                  </a:lnTo>
                  <a:lnTo>
                    <a:pt x="46" y="6"/>
                  </a:lnTo>
                  <a:lnTo>
                    <a:pt x="43" y="4"/>
                  </a:lnTo>
                  <a:lnTo>
                    <a:pt x="37" y="2"/>
                  </a:lnTo>
                  <a:lnTo>
                    <a:pt x="31" y="1"/>
                  </a:lnTo>
                  <a:lnTo>
                    <a:pt x="23" y="0"/>
                  </a:lnTo>
                  <a:lnTo>
                    <a:pt x="16" y="1"/>
                  </a:lnTo>
                  <a:lnTo>
                    <a:pt x="8" y="4"/>
                  </a:lnTo>
                  <a:lnTo>
                    <a:pt x="3" y="9"/>
                  </a:lnTo>
                  <a:lnTo>
                    <a:pt x="0" y="1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67" name="Google Shape;267;p51"/>
            <p:cNvSpPr/>
            <p:nvPr/>
          </p:nvSpPr>
          <p:spPr>
            <a:xfrm>
              <a:off x="376" y="4088"/>
              <a:ext cx="154" cy="53"/>
            </a:xfrm>
            <a:custGeom>
              <a:rect b="b" l="l" r="r" t="t"/>
              <a:pathLst>
                <a:path extrusionOk="0" h="159" w="462">
                  <a:moveTo>
                    <a:pt x="55" y="0"/>
                  </a:moveTo>
                  <a:lnTo>
                    <a:pt x="62" y="6"/>
                  </a:lnTo>
                  <a:lnTo>
                    <a:pt x="74" y="13"/>
                  </a:lnTo>
                  <a:lnTo>
                    <a:pt x="91" y="21"/>
                  </a:lnTo>
                  <a:lnTo>
                    <a:pt x="109" y="30"/>
                  </a:lnTo>
                  <a:lnTo>
                    <a:pt x="132" y="42"/>
                  </a:lnTo>
                  <a:lnTo>
                    <a:pt x="158" y="53"/>
                  </a:lnTo>
                  <a:lnTo>
                    <a:pt x="185" y="64"/>
                  </a:lnTo>
                  <a:lnTo>
                    <a:pt x="214" y="77"/>
                  </a:lnTo>
                  <a:lnTo>
                    <a:pt x="244" y="89"/>
                  </a:lnTo>
                  <a:lnTo>
                    <a:pt x="276" y="102"/>
                  </a:lnTo>
                  <a:lnTo>
                    <a:pt x="308" y="114"/>
                  </a:lnTo>
                  <a:lnTo>
                    <a:pt x="340" y="125"/>
                  </a:lnTo>
                  <a:lnTo>
                    <a:pt x="372" y="136"/>
                  </a:lnTo>
                  <a:lnTo>
                    <a:pt x="403" y="145"/>
                  </a:lnTo>
                  <a:lnTo>
                    <a:pt x="433" y="153"/>
                  </a:lnTo>
                  <a:lnTo>
                    <a:pt x="462" y="159"/>
                  </a:lnTo>
                  <a:lnTo>
                    <a:pt x="432" y="156"/>
                  </a:lnTo>
                  <a:lnTo>
                    <a:pt x="400" y="152"/>
                  </a:lnTo>
                  <a:lnTo>
                    <a:pt x="366" y="145"/>
                  </a:lnTo>
                  <a:lnTo>
                    <a:pt x="331" y="138"/>
                  </a:lnTo>
                  <a:lnTo>
                    <a:pt x="295" y="128"/>
                  </a:lnTo>
                  <a:lnTo>
                    <a:pt x="259" y="119"/>
                  </a:lnTo>
                  <a:lnTo>
                    <a:pt x="224" y="109"/>
                  </a:lnTo>
                  <a:lnTo>
                    <a:pt x="189" y="97"/>
                  </a:lnTo>
                  <a:lnTo>
                    <a:pt x="156" y="87"/>
                  </a:lnTo>
                  <a:lnTo>
                    <a:pt x="124" y="76"/>
                  </a:lnTo>
                  <a:lnTo>
                    <a:pt x="94" y="65"/>
                  </a:lnTo>
                  <a:lnTo>
                    <a:pt x="68" y="56"/>
                  </a:lnTo>
                  <a:lnTo>
                    <a:pt x="44" y="48"/>
                  </a:lnTo>
                  <a:lnTo>
                    <a:pt x="25" y="41"/>
                  </a:lnTo>
                  <a:lnTo>
                    <a:pt x="10" y="34"/>
                  </a:lnTo>
                  <a:lnTo>
                    <a:pt x="0" y="30"/>
                  </a:lnTo>
                  <a:lnTo>
                    <a:pt x="55" y="0"/>
                  </a:lnTo>
                  <a:close/>
                </a:path>
              </a:pathLst>
            </a:custGeom>
            <a:solidFill>
              <a:srgbClr val="C68C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68" name="Google Shape;268;p51"/>
            <p:cNvSpPr/>
            <p:nvPr/>
          </p:nvSpPr>
          <p:spPr>
            <a:xfrm>
              <a:off x="237" y="4044"/>
              <a:ext cx="90" cy="46"/>
            </a:xfrm>
            <a:custGeom>
              <a:rect b="b" l="l" r="r" t="t"/>
              <a:pathLst>
                <a:path extrusionOk="0" h="129" w="270">
                  <a:moveTo>
                    <a:pt x="243" y="50"/>
                  </a:moveTo>
                  <a:lnTo>
                    <a:pt x="249" y="45"/>
                  </a:lnTo>
                  <a:lnTo>
                    <a:pt x="256" y="40"/>
                  </a:lnTo>
                  <a:lnTo>
                    <a:pt x="263" y="35"/>
                  </a:lnTo>
                  <a:lnTo>
                    <a:pt x="270" y="29"/>
                  </a:lnTo>
                  <a:lnTo>
                    <a:pt x="254" y="20"/>
                  </a:lnTo>
                  <a:lnTo>
                    <a:pt x="233" y="13"/>
                  </a:lnTo>
                  <a:lnTo>
                    <a:pt x="211" y="7"/>
                  </a:lnTo>
                  <a:lnTo>
                    <a:pt x="186" y="3"/>
                  </a:lnTo>
                  <a:lnTo>
                    <a:pt x="160" y="1"/>
                  </a:lnTo>
                  <a:lnTo>
                    <a:pt x="133" y="0"/>
                  </a:lnTo>
                  <a:lnTo>
                    <a:pt x="107" y="2"/>
                  </a:lnTo>
                  <a:lnTo>
                    <a:pt x="83" y="5"/>
                  </a:lnTo>
                  <a:lnTo>
                    <a:pt x="60" y="11"/>
                  </a:lnTo>
                  <a:lnTo>
                    <a:pt x="40" y="19"/>
                  </a:lnTo>
                  <a:lnTo>
                    <a:pt x="23" y="31"/>
                  </a:lnTo>
                  <a:lnTo>
                    <a:pt x="10" y="44"/>
                  </a:lnTo>
                  <a:lnTo>
                    <a:pt x="2" y="61"/>
                  </a:lnTo>
                  <a:lnTo>
                    <a:pt x="0" y="80"/>
                  </a:lnTo>
                  <a:lnTo>
                    <a:pt x="3" y="103"/>
                  </a:lnTo>
                  <a:lnTo>
                    <a:pt x="15" y="129"/>
                  </a:lnTo>
                  <a:lnTo>
                    <a:pt x="11" y="116"/>
                  </a:lnTo>
                  <a:lnTo>
                    <a:pt x="12" y="104"/>
                  </a:lnTo>
                  <a:lnTo>
                    <a:pt x="17" y="92"/>
                  </a:lnTo>
                  <a:lnTo>
                    <a:pt x="23" y="80"/>
                  </a:lnTo>
                  <a:lnTo>
                    <a:pt x="33" y="70"/>
                  </a:lnTo>
                  <a:lnTo>
                    <a:pt x="44" y="61"/>
                  </a:lnTo>
                  <a:lnTo>
                    <a:pt x="59" y="52"/>
                  </a:lnTo>
                  <a:lnTo>
                    <a:pt x="75" y="46"/>
                  </a:lnTo>
                  <a:lnTo>
                    <a:pt x="93" y="40"/>
                  </a:lnTo>
                  <a:lnTo>
                    <a:pt x="113" y="36"/>
                  </a:lnTo>
                  <a:lnTo>
                    <a:pt x="132" y="34"/>
                  </a:lnTo>
                  <a:lnTo>
                    <a:pt x="154" y="33"/>
                  </a:lnTo>
                  <a:lnTo>
                    <a:pt x="176" y="34"/>
                  </a:lnTo>
                  <a:lnTo>
                    <a:pt x="198" y="37"/>
                  </a:lnTo>
                  <a:lnTo>
                    <a:pt x="220" y="43"/>
                  </a:lnTo>
                  <a:lnTo>
                    <a:pt x="243" y="50"/>
                  </a:lnTo>
                  <a:close/>
                </a:path>
              </a:pathLst>
            </a:custGeom>
            <a:solidFill>
              <a:srgbClr val="C68C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69" name="Google Shape;269;p51"/>
            <p:cNvSpPr/>
            <p:nvPr/>
          </p:nvSpPr>
          <p:spPr>
            <a:xfrm>
              <a:off x="186" y="3956"/>
              <a:ext cx="572" cy="185"/>
            </a:xfrm>
            <a:custGeom>
              <a:rect b="b" l="l" r="r" t="t"/>
              <a:pathLst>
                <a:path extrusionOk="0" h="557" w="1714">
                  <a:moveTo>
                    <a:pt x="98" y="493"/>
                  </a:moveTo>
                  <a:lnTo>
                    <a:pt x="119" y="502"/>
                  </a:lnTo>
                  <a:lnTo>
                    <a:pt x="141" y="509"/>
                  </a:lnTo>
                  <a:lnTo>
                    <a:pt x="162" y="514"/>
                  </a:lnTo>
                  <a:lnTo>
                    <a:pt x="185" y="517"/>
                  </a:lnTo>
                  <a:lnTo>
                    <a:pt x="209" y="519"/>
                  </a:lnTo>
                  <a:lnTo>
                    <a:pt x="231" y="519"/>
                  </a:lnTo>
                  <a:lnTo>
                    <a:pt x="255" y="518"/>
                  </a:lnTo>
                  <a:lnTo>
                    <a:pt x="278" y="515"/>
                  </a:lnTo>
                  <a:lnTo>
                    <a:pt x="300" y="512"/>
                  </a:lnTo>
                  <a:lnTo>
                    <a:pt x="321" y="507"/>
                  </a:lnTo>
                  <a:lnTo>
                    <a:pt x="343" y="502"/>
                  </a:lnTo>
                  <a:lnTo>
                    <a:pt x="362" y="495"/>
                  </a:lnTo>
                  <a:lnTo>
                    <a:pt x="381" y="488"/>
                  </a:lnTo>
                  <a:lnTo>
                    <a:pt x="399" y="480"/>
                  </a:lnTo>
                  <a:lnTo>
                    <a:pt x="414" y="473"/>
                  </a:lnTo>
                  <a:lnTo>
                    <a:pt x="427" y="465"/>
                  </a:lnTo>
                  <a:lnTo>
                    <a:pt x="441" y="456"/>
                  </a:lnTo>
                  <a:lnTo>
                    <a:pt x="456" y="447"/>
                  </a:lnTo>
                  <a:lnTo>
                    <a:pt x="471" y="439"/>
                  </a:lnTo>
                  <a:lnTo>
                    <a:pt x="486" y="432"/>
                  </a:lnTo>
                  <a:lnTo>
                    <a:pt x="503" y="423"/>
                  </a:lnTo>
                  <a:lnTo>
                    <a:pt x="519" y="415"/>
                  </a:lnTo>
                  <a:lnTo>
                    <a:pt x="535" y="407"/>
                  </a:lnTo>
                  <a:lnTo>
                    <a:pt x="551" y="400"/>
                  </a:lnTo>
                  <a:lnTo>
                    <a:pt x="568" y="391"/>
                  </a:lnTo>
                  <a:lnTo>
                    <a:pt x="584" y="383"/>
                  </a:lnTo>
                  <a:lnTo>
                    <a:pt x="600" y="376"/>
                  </a:lnTo>
                  <a:lnTo>
                    <a:pt x="615" y="368"/>
                  </a:lnTo>
                  <a:lnTo>
                    <a:pt x="631" y="359"/>
                  </a:lnTo>
                  <a:lnTo>
                    <a:pt x="645" y="351"/>
                  </a:lnTo>
                  <a:lnTo>
                    <a:pt x="659" y="343"/>
                  </a:lnTo>
                  <a:lnTo>
                    <a:pt x="672" y="335"/>
                  </a:lnTo>
                  <a:lnTo>
                    <a:pt x="684" y="326"/>
                  </a:lnTo>
                  <a:lnTo>
                    <a:pt x="698" y="317"/>
                  </a:lnTo>
                  <a:lnTo>
                    <a:pt x="711" y="309"/>
                  </a:lnTo>
                  <a:lnTo>
                    <a:pt x="725" y="302"/>
                  </a:lnTo>
                  <a:lnTo>
                    <a:pt x="738" y="293"/>
                  </a:lnTo>
                  <a:lnTo>
                    <a:pt x="750" y="286"/>
                  </a:lnTo>
                  <a:lnTo>
                    <a:pt x="764" y="280"/>
                  </a:lnTo>
                  <a:lnTo>
                    <a:pt x="777" y="274"/>
                  </a:lnTo>
                  <a:lnTo>
                    <a:pt x="790" y="269"/>
                  </a:lnTo>
                  <a:lnTo>
                    <a:pt x="801" y="265"/>
                  </a:lnTo>
                  <a:lnTo>
                    <a:pt x="812" y="260"/>
                  </a:lnTo>
                  <a:lnTo>
                    <a:pt x="824" y="257"/>
                  </a:lnTo>
                  <a:lnTo>
                    <a:pt x="834" y="256"/>
                  </a:lnTo>
                  <a:lnTo>
                    <a:pt x="843" y="255"/>
                  </a:lnTo>
                  <a:lnTo>
                    <a:pt x="853" y="255"/>
                  </a:lnTo>
                  <a:lnTo>
                    <a:pt x="860" y="257"/>
                  </a:lnTo>
                  <a:lnTo>
                    <a:pt x="868" y="259"/>
                  </a:lnTo>
                  <a:lnTo>
                    <a:pt x="875" y="260"/>
                  </a:lnTo>
                  <a:lnTo>
                    <a:pt x="883" y="259"/>
                  </a:lnTo>
                  <a:lnTo>
                    <a:pt x="890" y="258"/>
                  </a:lnTo>
                  <a:lnTo>
                    <a:pt x="897" y="255"/>
                  </a:lnTo>
                  <a:lnTo>
                    <a:pt x="905" y="252"/>
                  </a:lnTo>
                  <a:lnTo>
                    <a:pt x="916" y="249"/>
                  </a:lnTo>
                  <a:lnTo>
                    <a:pt x="926" y="245"/>
                  </a:lnTo>
                  <a:lnTo>
                    <a:pt x="935" y="242"/>
                  </a:lnTo>
                  <a:lnTo>
                    <a:pt x="941" y="240"/>
                  </a:lnTo>
                  <a:lnTo>
                    <a:pt x="945" y="239"/>
                  </a:lnTo>
                  <a:lnTo>
                    <a:pt x="943" y="238"/>
                  </a:lnTo>
                  <a:lnTo>
                    <a:pt x="941" y="236"/>
                  </a:lnTo>
                  <a:lnTo>
                    <a:pt x="936" y="234"/>
                  </a:lnTo>
                  <a:lnTo>
                    <a:pt x="929" y="229"/>
                  </a:lnTo>
                  <a:lnTo>
                    <a:pt x="921" y="224"/>
                  </a:lnTo>
                  <a:lnTo>
                    <a:pt x="915" y="218"/>
                  </a:lnTo>
                  <a:lnTo>
                    <a:pt x="914" y="214"/>
                  </a:lnTo>
                  <a:lnTo>
                    <a:pt x="917" y="211"/>
                  </a:lnTo>
                  <a:lnTo>
                    <a:pt x="922" y="209"/>
                  </a:lnTo>
                  <a:lnTo>
                    <a:pt x="929" y="209"/>
                  </a:lnTo>
                  <a:lnTo>
                    <a:pt x="937" y="210"/>
                  </a:lnTo>
                  <a:lnTo>
                    <a:pt x="946" y="213"/>
                  </a:lnTo>
                  <a:lnTo>
                    <a:pt x="952" y="217"/>
                  </a:lnTo>
                  <a:lnTo>
                    <a:pt x="957" y="221"/>
                  </a:lnTo>
                  <a:lnTo>
                    <a:pt x="962" y="224"/>
                  </a:lnTo>
                  <a:lnTo>
                    <a:pt x="967" y="227"/>
                  </a:lnTo>
                  <a:lnTo>
                    <a:pt x="973" y="231"/>
                  </a:lnTo>
                  <a:lnTo>
                    <a:pt x="980" y="234"/>
                  </a:lnTo>
                  <a:lnTo>
                    <a:pt x="989" y="238"/>
                  </a:lnTo>
                  <a:lnTo>
                    <a:pt x="1000" y="242"/>
                  </a:lnTo>
                  <a:lnTo>
                    <a:pt x="1014" y="247"/>
                  </a:lnTo>
                  <a:lnTo>
                    <a:pt x="1027" y="252"/>
                  </a:lnTo>
                  <a:lnTo>
                    <a:pt x="1036" y="255"/>
                  </a:lnTo>
                  <a:lnTo>
                    <a:pt x="1043" y="258"/>
                  </a:lnTo>
                  <a:lnTo>
                    <a:pt x="1047" y="259"/>
                  </a:lnTo>
                  <a:lnTo>
                    <a:pt x="1051" y="261"/>
                  </a:lnTo>
                  <a:lnTo>
                    <a:pt x="1056" y="261"/>
                  </a:lnTo>
                  <a:lnTo>
                    <a:pt x="1063" y="262"/>
                  </a:lnTo>
                  <a:lnTo>
                    <a:pt x="1072" y="264"/>
                  </a:lnTo>
                  <a:lnTo>
                    <a:pt x="1082" y="264"/>
                  </a:lnTo>
                  <a:lnTo>
                    <a:pt x="1087" y="262"/>
                  </a:lnTo>
                  <a:lnTo>
                    <a:pt x="1088" y="260"/>
                  </a:lnTo>
                  <a:lnTo>
                    <a:pt x="1087" y="256"/>
                  </a:lnTo>
                  <a:lnTo>
                    <a:pt x="1084" y="252"/>
                  </a:lnTo>
                  <a:lnTo>
                    <a:pt x="1078" y="247"/>
                  </a:lnTo>
                  <a:lnTo>
                    <a:pt x="1071" y="241"/>
                  </a:lnTo>
                  <a:lnTo>
                    <a:pt x="1065" y="235"/>
                  </a:lnTo>
                  <a:lnTo>
                    <a:pt x="1059" y="226"/>
                  </a:lnTo>
                  <a:lnTo>
                    <a:pt x="1051" y="215"/>
                  </a:lnTo>
                  <a:lnTo>
                    <a:pt x="1043" y="201"/>
                  </a:lnTo>
                  <a:lnTo>
                    <a:pt x="1034" y="185"/>
                  </a:lnTo>
                  <a:lnTo>
                    <a:pt x="1027" y="169"/>
                  </a:lnTo>
                  <a:lnTo>
                    <a:pt x="1020" y="154"/>
                  </a:lnTo>
                  <a:lnTo>
                    <a:pt x="1015" y="141"/>
                  </a:lnTo>
                  <a:lnTo>
                    <a:pt x="1012" y="131"/>
                  </a:lnTo>
                  <a:lnTo>
                    <a:pt x="1011" y="123"/>
                  </a:lnTo>
                  <a:lnTo>
                    <a:pt x="1012" y="117"/>
                  </a:lnTo>
                  <a:lnTo>
                    <a:pt x="1014" y="113"/>
                  </a:lnTo>
                  <a:lnTo>
                    <a:pt x="1018" y="112"/>
                  </a:lnTo>
                  <a:lnTo>
                    <a:pt x="1023" y="114"/>
                  </a:lnTo>
                  <a:lnTo>
                    <a:pt x="1028" y="118"/>
                  </a:lnTo>
                  <a:lnTo>
                    <a:pt x="1033" y="125"/>
                  </a:lnTo>
                  <a:lnTo>
                    <a:pt x="1037" y="135"/>
                  </a:lnTo>
                  <a:lnTo>
                    <a:pt x="1043" y="147"/>
                  </a:lnTo>
                  <a:lnTo>
                    <a:pt x="1050" y="161"/>
                  </a:lnTo>
                  <a:lnTo>
                    <a:pt x="1060" y="178"/>
                  </a:lnTo>
                  <a:lnTo>
                    <a:pt x="1071" y="195"/>
                  </a:lnTo>
                  <a:lnTo>
                    <a:pt x="1084" y="213"/>
                  </a:lnTo>
                  <a:lnTo>
                    <a:pt x="1096" y="229"/>
                  </a:lnTo>
                  <a:lnTo>
                    <a:pt x="1108" y="244"/>
                  </a:lnTo>
                  <a:lnTo>
                    <a:pt x="1119" y="255"/>
                  </a:lnTo>
                  <a:lnTo>
                    <a:pt x="1132" y="266"/>
                  </a:lnTo>
                  <a:lnTo>
                    <a:pt x="1150" y="276"/>
                  </a:lnTo>
                  <a:lnTo>
                    <a:pt x="1168" y="284"/>
                  </a:lnTo>
                  <a:lnTo>
                    <a:pt x="1186" y="290"/>
                  </a:lnTo>
                  <a:lnTo>
                    <a:pt x="1198" y="292"/>
                  </a:lnTo>
                  <a:lnTo>
                    <a:pt x="1204" y="289"/>
                  </a:lnTo>
                  <a:lnTo>
                    <a:pt x="1198" y="279"/>
                  </a:lnTo>
                  <a:lnTo>
                    <a:pt x="1181" y="260"/>
                  </a:lnTo>
                  <a:lnTo>
                    <a:pt x="1159" y="238"/>
                  </a:lnTo>
                  <a:lnTo>
                    <a:pt x="1143" y="215"/>
                  </a:lnTo>
                  <a:lnTo>
                    <a:pt x="1131" y="192"/>
                  </a:lnTo>
                  <a:lnTo>
                    <a:pt x="1123" y="172"/>
                  </a:lnTo>
                  <a:lnTo>
                    <a:pt x="1118" y="153"/>
                  </a:lnTo>
                  <a:lnTo>
                    <a:pt x="1115" y="137"/>
                  </a:lnTo>
                  <a:lnTo>
                    <a:pt x="1112" y="122"/>
                  </a:lnTo>
                  <a:lnTo>
                    <a:pt x="1109" y="111"/>
                  </a:lnTo>
                  <a:lnTo>
                    <a:pt x="1107" y="95"/>
                  </a:lnTo>
                  <a:lnTo>
                    <a:pt x="1108" y="73"/>
                  </a:lnTo>
                  <a:lnTo>
                    <a:pt x="1111" y="46"/>
                  </a:lnTo>
                  <a:lnTo>
                    <a:pt x="1115" y="22"/>
                  </a:lnTo>
                  <a:lnTo>
                    <a:pt x="1120" y="5"/>
                  </a:lnTo>
                  <a:lnTo>
                    <a:pt x="1124" y="0"/>
                  </a:lnTo>
                  <a:lnTo>
                    <a:pt x="1126" y="13"/>
                  </a:lnTo>
                  <a:lnTo>
                    <a:pt x="1127" y="47"/>
                  </a:lnTo>
                  <a:lnTo>
                    <a:pt x="1128" y="80"/>
                  </a:lnTo>
                  <a:lnTo>
                    <a:pt x="1132" y="111"/>
                  </a:lnTo>
                  <a:lnTo>
                    <a:pt x="1140" y="140"/>
                  </a:lnTo>
                  <a:lnTo>
                    <a:pt x="1150" y="167"/>
                  </a:lnTo>
                  <a:lnTo>
                    <a:pt x="1163" y="190"/>
                  </a:lnTo>
                  <a:lnTo>
                    <a:pt x="1180" y="212"/>
                  </a:lnTo>
                  <a:lnTo>
                    <a:pt x="1197" y="231"/>
                  </a:lnTo>
                  <a:lnTo>
                    <a:pt x="1219" y="248"/>
                  </a:lnTo>
                  <a:lnTo>
                    <a:pt x="1242" y="262"/>
                  </a:lnTo>
                  <a:lnTo>
                    <a:pt x="1267" y="276"/>
                  </a:lnTo>
                  <a:lnTo>
                    <a:pt x="1292" y="286"/>
                  </a:lnTo>
                  <a:lnTo>
                    <a:pt x="1321" y="294"/>
                  </a:lnTo>
                  <a:lnTo>
                    <a:pt x="1350" y="301"/>
                  </a:lnTo>
                  <a:lnTo>
                    <a:pt x="1381" y="305"/>
                  </a:lnTo>
                  <a:lnTo>
                    <a:pt x="1413" y="307"/>
                  </a:lnTo>
                  <a:lnTo>
                    <a:pt x="1446" y="307"/>
                  </a:lnTo>
                  <a:lnTo>
                    <a:pt x="1478" y="304"/>
                  </a:lnTo>
                  <a:lnTo>
                    <a:pt x="1508" y="298"/>
                  </a:lnTo>
                  <a:lnTo>
                    <a:pt x="1535" y="288"/>
                  </a:lnTo>
                  <a:lnTo>
                    <a:pt x="1561" y="276"/>
                  </a:lnTo>
                  <a:lnTo>
                    <a:pt x="1583" y="261"/>
                  </a:lnTo>
                  <a:lnTo>
                    <a:pt x="1604" y="245"/>
                  </a:lnTo>
                  <a:lnTo>
                    <a:pt x="1623" y="227"/>
                  </a:lnTo>
                  <a:lnTo>
                    <a:pt x="1640" y="209"/>
                  </a:lnTo>
                  <a:lnTo>
                    <a:pt x="1655" y="189"/>
                  </a:lnTo>
                  <a:lnTo>
                    <a:pt x="1668" y="171"/>
                  </a:lnTo>
                  <a:lnTo>
                    <a:pt x="1679" y="151"/>
                  </a:lnTo>
                  <a:lnTo>
                    <a:pt x="1690" y="133"/>
                  </a:lnTo>
                  <a:lnTo>
                    <a:pt x="1698" y="116"/>
                  </a:lnTo>
                  <a:lnTo>
                    <a:pt x="1705" y="101"/>
                  </a:lnTo>
                  <a:lnTo>
                    <a:pt x="1710" y="87"/>
                  </a:lnTo>
                  <a:lnTo>
                    <a:pt x="1714" y="76"/>
                  </a:lnTo>
                  <a:lnTo>
                    <a:pt x="1713" y="86"/>
                  </a:lnTo>
                  <a:lnTo>
                    <a:pt x="1711" y="102"/>
                  </a:lnTo>
                  <a:lnTo>
                    <a:pt x="1707" y="120"/>
                  </a:lnTo>
                  <a:lnTo>
                    <a:pt x="1700" y="141"/>
                  </a:lnTo>
                  <a:lnTo>
                    <a:pt x="1691" y="164"/>
                  </a:lnTo>
                  <a:lnTo>
                    <a:pt x="1679" y="189"/>
                  </a:lnTo>
                  <a:lnTo>
                    <a:pt x="1665" y="215"/>
                  </a:lnTo>
                  <a:lnTo>
                    <a:pt x="1648" y="240"/>
                  </a:lnTo>
                  <a:lnTo>
                    <a:pt x="1629" y="265"/>
                  </a:lnTo>
                  <a:lnTo>
                    <a:pt x="1606" y="286"/>
                  </a:lnTo>
                  <a:lnTo>
                    <a:pt x="1580" y="307"/>
                  </a:lnTo>
                  <a:lnTo>
                    <a:pt x="1551" y="323"/>
                  </a:lnTo>
                  <a:lnTo>
                    <a:pt x="1518" y="336"/>
                  </a:lnTo>
                  <a:lnTo>
                    <a:pt x="1482" y="343"/>
                  </a:lnTo>
                  <a:lnTo>
                    <a:pt x="1443" y="345"/>
                  </a:lnTo>
                  <a:lnTo>
                    <a:pt x="1400" y="341"/>
                  </a:lnTo>
                  <a:lnTo>
                    <a:pt x="1355" y="334"/>
                  </a:lnTo>
                  <a:lnTo>
                    <a:pt x="1312" y="325"/>
                  </a:lnTo>
                  <a:lnTo>
                    <a:pt x="1272" y="318"/>
                  </a:lnTo>
                  <a:lnTo>
                    <a:pt x="1231" y="312"/>
                  </a:lnTo>
                  <a:lnTo>
                    <a:pt x="1194" y="306"/>
                  </a:lnTo>
                  <a:lnTo>
                    <a:pt x="1159" y="300"/>
                  </a:lnTo>
                  <a:lnTo>
                    <a:pt x="1126" y="294"/>
                  </a:lnTo>
                  <a:lnTo>
                    <a:pt x="1094" y="289"/>
                  </a:lnTo>
                  <a:lnTo>
                    <a:pt x="1065" y="285"/>
                  </a:lnTo>
                  <a:lnTo>
                    <a:pt x="1039" y="281"/>
                  </a:lnTo>
                  <a:lnTo>
                    <a:pt x="1015" y="278"/>
                  </a:lnTo>
                  <a:lnTo>
                    <a:pt x="993" y="276"/>
                  </a:lnTo>
                  <a:lnTo>
                    <a:pt x="974" y="275"/>
                  </a:lnTo>
                  <a:lnTo>
                    <a:pt x="958" y="274"/>
                  </a:lnTo>
                  <a:lnTo>
                    <a:pt x="945" y="275"/>
                  </a:lnTo>
                  <a:lnTo>
                    <a:pt x="934" y="276"/>
                  </a:lnTo>
                  <a:lnTo>
                    <a:pt x="940" y="277"/>
                  </a:lnTo>
                  <a:lnTo>
                    <a:pt x="947" y="279"/>
                  </a:lnTo>
                  <a:lnTo>
                    <a:pt x="952" y="282"/>
                  </a:lnTo>
                  <a:lnTo>
                    <a:pt x="956" y="285"/>
                  </a:lnTo>
                  <a:lnTo>
                    <a:pt x="960" y="288"/>
                  </a:lnTo>
                  <a:lnTo>
                    <a:pt x="963" y="291"/>
                  </a:lnTo>
                  <a:lnTo>
                    <a:pt x="964" y="293"/>
                  </a:lnTo>
                  <a:lnTo>
                    <a:pt x="965" y="294"/>
                  </a:lnTo>
                  <a:lnTo>
                    <a:pt x="950" y="296"/>
                  </a:lnTo>
                  <a:lnTo>
                    <a:pt x="932" y="299"/>
                  </a:lnTo>
                  <a:lnTo>
                    <a:pt x="913" y="302"/>
                  </a:lnTo>
                  <a:lnTo>
                    <a:pt x="892" y="306"/>
                  </a:lnTo>
                  <a:lnTo>
                    <a:pt x="869" y="310"/>
                  </a:lnTo>
                  <a:lnTo>
                    <a:pt x="845" y="316"/>
                  </a:lnTo>
                  <a:lnTo>
                    <a:pt x="822" y="322"/>
                  </a:lnTo>
                  <a:lnTo>
                    <a:pt x="796" y="330"/>
                  </a:lnTo>
                  <a:lnTo>
                    <a:pt x="770" y="337"/>
                  </a:lnTo>
                  <a:lnTo>
                    <a:pt x="744" y="346"/>
                  </a:lnTo>
                  <a:lnTo>
                    <a:pt x="719" y="355"/>
                  </a:lnTo>
                  <a:lnTo>
                    <a:pt x="694" y="365"/>
                  </a:lnTo>
                  <a:lnTo>
                    <a:pt x="669" y="375"/>
                  </a:lnTo>
                  <a:lnTo>
                    <a:pt x="644" y="386"/>
                  </a:lnTo>
                  <a:lnTo>
                    <a:pt x="621" y="398"/>
                  </a:lnTo>
                  <a:lnTo>
                    <a:pt x="600" y="410"/>
                  </a:lnTo>
                  <a:lnTo>
                    <a:pt x="573" y="425"/>
                  </a:lnTo>
                  <a:lnTo>
                    <a:pt x="546" y="442"/>
                  </a:lnTo>
                  <a:lnTo>
                    <a:pt x="519" y="456"/>
                  </a:lnTo>
                  <a:lnTo>
                    <a:pt x="492" y="471"/>
                  </a:lnTo>
                  <a:lnTo>
                    <a:pt x="466" y="484"/>
                  </a:lnTo>
                  <a:lnTo>
                    <a:pt x="440" y="498"/>
                  </a:lnTo>
                  <a:lnTo>
                    <a:pt x="413" y="510"/>
                  </a:lnTo>
                  <a:lnTo>
                    <a:pt x="386" y="520"/>
                  </a:lnTo>
                  <a:lnTo>
                    <a:pt x="360" y="531"/>
                  </a:lnTo>
                  <a:lnTo>
                    <a:pt x="334" y="539"/>
                  </a:lnTo>
                  <a:lnTo>
                    <a:pt x="308" y="545"/>
                  </a:lnTo>
                  <a:lnTo>
                    <a:pt x="281" y="551"/>
                  </a:lnTo>
                  <a:lnTo>
                    <a:pt x="255" y="554"/>
                  </a:lnTo>
                  <a:lnTo>
                    <a:pt x="229" y="557"/>
                  </a:lnTo>
                  <a:lnTo>
                    <a:pt x="204" y="557"/>
                  </a:lnTo>
                  <a:lnTo>
                    <a:pt x="178" y="554"/>
                  </a:lnTo>
                  <a:lnTo>
                    <a:pt x="162" y="552"/>
                  </a:lnTo>
                  <a:lnTo>
                    <a:pt x="146" y="548"/>
                  </a:lnTo>
                  <a:lnTo>
                    <a:pt x="130" y="544"/>
                  </a:lnTo>
                  <a:lnTo>
                    <a:pt x="116" y="538"/>
                  </a:lnTo>
                  <a:lnTo>
                    <a:pt x="100" y="532"/>
                  </a:lnTo>
                  <a:lnTo>
                    <a:pt x="86" y="525"/>
                  </a:lnTo>
                  <a:lnTo>
                    <a:pt x="72" y="517"/>
                  </a:lnTo>
                  <a:lnTo>
                    <a:pt x="60" y="508"/>
                  </a:lnTo>
                  <a:lnTo>
                    <a:pt x="48" y="500"/>
                  </a:lnTo>
                  <a:lnTo>
                    <a:pt x="37" y="489"/>
                  </a:lnTo>
                  <a:lnTo>
                    <a:pt x="27" y="480"/>
                  </a:lnTo>
                  <a:lnTo>
                    <a:pt x="19" y="470"/>
                  </a:lnTo>
                  <a:lnTo>
                    <a:pt x="12" y="460"/>
                  </a:lnTo>
                  <a:lnTo>
                    <a:pt x="6" y="449"/>
                  </a:lnTo>
                  <a:lnTo>
                    <a:pt x="2" y="438"/>
                  </a:lnTo>
                  <a:lnTo>
                    <a:pt x="0" y="428"/>
                  </a:lnTo>
                  <a:lnTo>
                    <a:pt x="1" y="387"/>
                  </a:lnTo>
                  <a:lnTo>
                    <a:pt x="5" y="353"/>
                  </a:lnTo>
                  <a:lnTo>
                    <a:pt x="14" y="323"/>
                  </a:lnTo>
                  <a:lnTo>
                    <a:pt x="25" y="299"/>
                  </a:lnTo>
                  <a:lnTo>
                    <a:pt x="20" y="316"/>
                  </a:lnTo>
                  <a:lnTo>
                    <a:pt x="17" y="338"/>
                  </a:lnTo>
                  <a:lnTo>
                    <a:pt x="15" y="363"/>
                  </a:lnTo>
                  <a:lnTo>
                    <a:pt x="18" y="389"/>
                  </a:lnTo>
                  <a:lnTo>
                    <a:pt x="26" y="417"/>
                  </a:lnTo>
                  <a:lnTo>
                    <a:pt x="40" y="445"/>
                  </a:lnTo>
                  <a:lnTo>
                    <a:pt x="64" y="470"/>
                  </a:lnTo>
                  <a:lnTo>
                    <a:pt x="98" y="49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70" name="Google Shape;270;p51"/>
            <p:cNvSpPr/>
            <p:nvPr/>
          </p:nvSpPr>
          <p:spPr>
            <a:xfrm>
              <a:off x="242" y="4056"/>
              <a:ext cx="79" cy="35"/>
            </a:xfrm>
            <a:custGeom>
              <a:rect b="b" l="l" r="r" t="t"/>
              <a:pathLst>
                <a:path extrusionOk="0" h="96" w="232">
                  <a:moveTo>
                    <a:pt x="232" y="17"/>
                  </a:moveTo>
                  <a:lnTo>
                    <a:pt x="229" y="19"/>
                  </a:lnTo>
                  <a:lnTo>
                    <a:pt x="224" y="22"/>
                  </a:lnTo>
                  <a:lnTo>
                    <a:pt x="218" y="27"/>
                  </a:lnTo>
                  <a:lnTo>
                    <a:pt x="212" y="31"/>
                  </a:lnTo>
                  <a:lnTo>
                    <a:pt x="205" y="36"/>
                  </a:lnTo>
                  <a:lnTo>
                    <a:pt x="200" y="40"/>
                  </a:lnTo>
                  <a:lnTo>
                    <a:pt x="194" y="43"/>
                  </a:lnTo>
                  <a:lnTo>
                    <a:pt x="191" y="45"/>
                  </a:lnTo>
                  <a:lnTo>
                    <a:pt x="182" y="41"/>
                  </a:lnTo>
                  <a:lnTo>
                    <a:pt x="172" y="38"/>
                  </a:lnTo>
                  <a:lnTo>
                    <a:pt x="158" y="34"/>
                  </a:lnTo>
                  <a:lnTo>
                    <a:pt x="145" y="32"/>
                  </a:lnTo>
                  <a:lnTo>
                    <a:pt x="129" y="30"/>
                  </a:lnTo>
                  <a:lnTo>
                    <a:pt x="114" y="29"/>
                  </a:lnTo>
                  <a:lnTo>
                    <a:pt x="98" y="28"/>
                  </a:lnTo>
                  <a:lnTo>
                    <a:pt x="83" y="29"/>
                  </a:lnTo>
                  <a:lnTo>
                    <a:pt x="68" y="32"/>
                  </a:lnTo>
                  <a:lnTo>
                    <a:pt x="53" y="35"/>
                  </a:lnTo>
                  <a:lnTo>
                    <a:pt x="40" y="40"/>
                  </a:lnTo>
                  <a:lnTo>
                    <a:pt x="28" y="47"/>
                  </a:lnTo>
                  <a:lnTo>
                    <a:pt x="18" y="57"/>
                  </a:lnTo>
                  <a:lnTo>
                    <a:pt x="11" y="67"/>
                  </a:lnTo>
                  <a:lnTo>
                    <a:pt x="6" y="80"/>
                  </a:lnTo>
                  <a:lnTo>
                    <a:pt x="4" y="96"/>
                  </a:lnTo>
                  <a:lnTo>
                    <a:pt x="0" y="83"/>
                  </a:lnTo>
                  <a:lnTo>
                    <a:pt x="1" y="71"/>
                  </a:lnTo>
                  <a:lnTo>
                    <a:pt x="6" y="59"/>
                  </a:lnTo>
                  <a:lnTo>
                    <a:pt x="12" y="47"/>
                  </a:lnTo>
                  <a:lnTo>
                    <a:pt x="22" y="37"/>
                  </a:lnTo>
                  <a:lnTo>
                    <a:pt x="33" y="28"/>
                  </a:lnTo>
                  <a:lnTo>
                    <a:pt x="48" y="19"/>
                  </a:lnTo>
                  <a:lnTo>
                    <a:pt x="64" y="13"/>
                  </a:lnTo>
                  <a:lnTo>
                    <a:pt x="82" y="7"/>
                  </a:lnTo>
                  <a:lnTo>
                    <a:pt x="102" y="3"/>
                  </a:lnTo>
                  <a:lnTo>
                    <a:pt x="121" y="1"/>
                  </a:lnTo>
                  <a:lnTo>
                    <a:pt x="143" y="0"/>
                  </a:lnTo>
                  <a:lnTo>
                    <a:pt x="165" y="1"/>
                  </a:lnTo>
                  <a:lnTo>
                    <a:pt x="187" y="4"/>
                  </a:lnTo>
                  <a:lnTo>
                    <a:pt x="209" y="10"/>
                  </a:lnTo>
                  <a:lnTo>
                    <a:pt x="232" y="1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71" name="Google Shape;271;p51"/>
            <p:cNvSpPr/>
            <p:nvPr/>
          </p:nvSpPr>
          <p:spPr>
            <a:xfrm>
              <a:off x="363" y="4097"/>
              <a:ext cx="164" cy="44"/>
            </a:xfrm>
            <a:custGeom>
              <a:rect b="b" l="l" r="r" t="t"/>
              <a:pathLst>
                <a:path extrusionOk="0" h="131" w="494">
                  <a:moveTo>
                    <a:pt x="494" y="131"/>
                  </a:moveTo>
                  <a:lnTo>
                    <a:pt x="472" y="126"/>
                  </a:lnTo>
                  <a:lnTo>
                    <a:pt x="445" y="120"/>
                  </a:lnTo>
                  <a:lnTo>
                    <a:pt x="416" y="114"/>
                  </a:lnTo>
                  <a:lnTo>
                    <a:pt x="385" y="106"/>
                  </a:lnTo>
                  <a:lnTo>
                    <a:pt x="352" y="97"/>
                  </a:lnTo>
                  <a:lnTo>
                    <a:pt x="318" y="89"/>
                  </a:lnTo>
                  <a:lnTo>
                    <a:pt x="284" y="80"/>
                  </a:lnTo>
                  <a:lnTo>
                    <a:pt x="250" y="71"/>
                  </a:lnTo>
                  <a:lnTo>
                    <a:pt x="216" y="60"/>
                  </a:lnTo>
                  <a:lnTo>
                    <a:pt x="183" y="51"/>
                  </a:lnTo>
                  <a:lnTo>
                    <a:pt x="152" y="42"/>
                  </a:lnTo>
                  <a:lnTo>
                    <a:pt x="123" y="32"/>
                  </a:lnTo>
                  <a:lnTo>
                    <a:pt x="96" y="23"/>
                  </a:lnTo>
                  <a:lnTo>
                    <a:pt x="73" y="15"/>
                  </a:lnTo>
                  <a:lnTo>
                    <a:pt x="54" y="8"/>
                  </a:lnTo>
                  <a:lnTo>
                    <a:pt x="38" y="0"/>
                  </a:lnTo>
                  <a:lnTo>
                    <a:pt x="37" y="0"/>
                  </a:lnTo>
                  <a:lnTo>
                    <a:pt x="33" y="3"/>
                  </a:lnTo>
                  <a:lnTo>
                    <a:pt x="26" y="8"/>
                  </a:lnTo>
                  <a:lnTo>
                    <a:pt x="18" y="12"/>
                  </a:lnTo>
                  <a:lnTo>
                    <a:pt x="10" y="16"/>
                  </a:lnTo>
                  <a:lnTo>
                    <a:pt x="4" y="20"/>
                  </a:lnTo>
                  <a:lnTo>
                    <a:pt x="0" y="22"/>
                  </a:lnTo>
                  <a:lnTo>
                    <a:pt x="0" y="22"/>
                  </a:lnTo>
                  <a:lnTo>
                    <a:pt x="10" y="26"/>
                  </a:lnTo>
                  <a:lnTo>
                    <a:pt x="26" y="31"/>
                  </a:lnTo>
                  <a:lnTo>
                    <a:pt x="46" y="38"/>
                  </a:lnTo>
                  <a:lnTo>
                    <a:pt x="71" y="45"/>
                  </a:lnTo>
                  <a:lnTo>
                    <a:pt x="100" y="53"/>
                  </a:lnTo>
                  <a:lnTo>
                    <a:pt x="131" y="61"/>
                  </a:lnTo>
                  <a:lnTo>
                    <a:pt x="165" y="71"/>
                  </a:lnTo>
                  <a:lnTo>
                    <a:pt x="201" y="80"/>
                  </a:lnTo>
                  <a:lnTo>
                    <a:pt x="239" y="88"/>
                  </a:lnTo>
                  <a:lnTo>
                    <a:pt x="278" y="97"/>
                  </a:lnTo>
                  <a:lnTo>
                    <a:pt x="316" y="106"/>
                  </a:lnTo>
                  <a:lnTo>
                    <a:pt x="354" y="113"/>
                  </a:lnTo>
                  <a:lnTo>
                    <a:pt x="392" y="119"/>
                  </a:lnTo>
                  <a:lnTo>
                    <a:pt x="428" y="125"/>
                  </a:lnTo>
                  <a:lnTo>
                    <a:pt x="462" y="129"/>
                  </a:lnTo>
                  <a:lnTo>
                    <a:pt x="494" y="13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72" name="Google Shape;272;p51"/>
            <p:cNvSpPr/>
            <p:nvPr/>
          </p:nvSpPr>
          <p:spPr>
            <a:xfrm>
              <a:off x="579" y="3941"/>
              <a:ext cx="371" cy="151"/>
            </a:xfrm>
            <a:custGeom>
              <a:rect b="b" l="l" r="r" t="t"/>
              <a:pathLst>
                <a:path extrusionOk="0" h="452" w="1113">
                  <a:moveTo>
                    <a:pt x="30" y="279"/>
                  </a:moveTo>
                  <a:lnTo>
                    <a:pt x="33" y="285"/>
                  </a:lnTo>
                  <a:lnTo>
                    <a:pt x="37" y="294"/>
                  </a:lnTo>
                  <a:lnTo>
                    <a:pt x="42" y="305"/>
                  </a:lnTo>
                  <a:lnTo>
                    <a:pt x="49" y="319"/>
                  </a:lnTo>
                  <a:lnTo>
                    <a:pt x="59" y="333"/>
                  </a:lnTo>
                  <a:lnTo>
                    <a:pt x="71" y="349"/>
                  </a:lnTo>
                  <a:lnTo>
                    <a:pt x="87" y="364"/>
                  </a:lnTo>
                  <a:lnTo>
                    <a:pt x="107" y="380"/>
                  </a:lnTo>
                  <a:lnTo>
                    <a:pt x="132" y="395"/>
                  </a:lnTo>
                  <a:lnTo>
                    <a:pt x="162" y="410"/>
                  </a:lnTo>
                  <a:lnTo>
                    <a:pt x="197" y="423"/>
                  </a:lnTo>
                  <a:lnTo>
                    <a:pt x="238" y="433"/>
                  </a:lnTo>
                  <a:lnTo>
                    <a:pt x="287" y="443"/>
                  </a:lnTo>
                  <a:lnTo>
                    <a:pt x="341" y="449"/>
                  </a:lnTo>
                  <a:lnTo>
                    <a:pt x="404" y="452"/>
                  </a:lnTo>
                  <a:lnTo>
                    <a:pt x="476" y="451"/>
                  </a:lnTo>
                  <a:lnTo>
                    <a:pt x="503" y="449"/>
                  </a:lnTo>
                  <a:lnTo>
                    <a:pt x="530" y="447"/>
                  </a:lnTo>
                  <a:lnTo>
                    <a:pt x="555" y="445"/>
                  </a:lnTo>
                  <a:lnTo>
                    <a:pt x="577" y="441"/>
                  </a:lnTo>
                  <a:lnTo>
                    <a:pt x="597" y="437"/>
                  </a:lnTo>
                  <a:lnTo>
                    <a:pt x="616" y="433"/>
                  </a:lnTo>
                  <a:lnTo>
                    <a:pt x="632" y="429"/>
                  </a:lnTo>
                  <a:lnTo>
                    <a:pt x="647" y="424"/>
                  </a:lnTo>
                  <a:lnTo>
                    <a:pt x="659" y="420"/>
                  </a:lnTo>
                  <a:lnTo>
                    <a:pt x="671" y="416"/>
                  </a:lnTo>
                  <a:lnTo>
                    <a:pt x="679" y="413"/>
                  </a:lnTo>
                  <a:lnTo>
                    <a:pt x="685" y="409"/>
                  </a:lnTo>
                  <a:lnTo>
                    <a:pt x="689" y="407"/>
                  </a:lnTo>
                  <a:lnTo>
                    <a:pt x="692" y="403"/>
                  </a:lnTo>
                  <a:lnTo>
                    <a:pt x="692" y="402"/>
                  </a:lnTo>
                  <a:lnTo>
                    <a:pt x="690" y="401"/>
                  </a:lnTo>
                  <a:lnTo>
                    <a:pt x="678" y="399"/>
                  </a:lnTo>
                  <a:lnTo>
                    <a:pt x="669" y="395"/>
                  </a:lnTo>
                  <a:lnTo>
                    <a:pt x="663" y="391"/>
                  </a:lnTo>
                  <a:lnTo>
                    <a:pt x="660" y="386"/>
                  </a:lnTo>
                  <a:lnTo>
                    <a:pt x="659" y="380"/>
                  </a:lnTo>
                  <a:lnTo>
                    <a:pt x="660" y="373"/>
                  </a:lnTo>
                  <a:lnTo>
                    <a:pt x="662" y="367"/>
                  </a:lnTo>
                  <a:lnTo>
                    <a:pt x="664" y="361"/>
                  </a:lnTo>
                  <a:lnTo>
                    <a:pt x="665" y="358"/>
                  </a:lnTo>
                  <a:lnTo>
                    <a:pt x="666" y="361"/>
                  </a:lnTo>
                  <a:lnTo>
                    <a:pt x="669" y="368"/>
                  </a:lnTo>
                  <a:lnTo>
                    <a:pt x="673" y="378"/>
                  </a:lnTo>
                  <a:lnTo>
                    <a:pt x="680" y="387"/>
                  </a:lnTo>
                  <a:lnTo>
                    <a:pt x="693" y="394"/>
                  </a:lnTo>
                  <a:lnTo>
                    <a:pt x="713" y="398"/>
                  </a:lnTo>
                  <a:lnTo>
                    <a:pt x="740" y="397"/>
                  </a:lnTo>
                  <a:lnTo>
                    <a:pt x="751" y="395"/>
                  </a:lnTo>
                  <a:lnTo>
                    <a:pt x="762" y="393"/>
                  </a:lnTo>
                  <a:lnTo>
                    <a:pt x="774" y="391"/>
                  </a:lnTo>
                  <a:lnTo>
                    <a:pt x="784" y="389"/>
                  </a:lnTo>
                  <a:lnTo>
                    <a:pt x="794" y="388"/>
                  </a:lnTo>
                  <a:lnTo>
                    <a:pt x="805" y="389"/>
                  </a:lnTo>
                  <a:lnTo>
                    <a:pt x="816" y="391"/>
                  </a:lnTo>
                  <a:lnTo>
                    <a:pt x="826" y="395"/>
                  </a:lnTo>
                  <a:lnTo>
                    <a:pt x="839" y="400"/>
                  </a:lnTo>
                  <a:lnTo>
                    <a:pt x="853" y="404"/>
                  </a:lnTo>
                  <a:lnTo>
                    <a:pt x="869" y="407"/>
                  </a:lnTo>
                  <a:lnTo>
                    <a:pt x="884" y="409"/>
                  </a:lnTo>
                  <a:lnTo>
                    <a:pt x="900" y="409"/>
                  </a:lnTo>
                  <a:lnTo>
                    <a:pt x="914" y="409"/>
                  </a:lnTo>
                  <a:lnTo>
                    <a:pt x="925" y="409"/>
                  </a:lnTo>
                  <a:lnTo>
                    <a:pt x="934" y="408"/>
                  </a:lnTo>
                  <a:lnTo>
                    <a:pt x="941" y="405"/>
                  </a:lnTo>
                  <a:lnTo>
                    <a:pt x="949" y="403"/>
                  </a:lnTo>
                  <a:lnTo>
                    <a:pt x="960" y="400"/>
                  </a:lnTo>
                  <a:lnTo>
                    <a:pt x="970" y="397"/>
                  </a:lnTo>
                  <a:lnTo>
                    <a:pt x="980" y="394"/>
                  </a:lnTo>
                  <a:lnTo>
                    <a:pt x="990" y="390"/>
                  </a:lnTo>
                  <a:lnTo>
                    <a:pt x="1001" y="387"/>
                  </a:lnTo>
                  <a:lnTo>
                    <a:pt x="1009" y="384"/>
                  </a:lnTo>
                  <a:lnTo>
                    <a:pt x="1035" y="371"/>
                  </a:lnTo>
                  <a:lnTo>
                    <a:pt x="1057" y="358"/>
                  </a:lnTo>
                  <a:lnTo>
                    <a:pt x="1074" y="346"/>
                  </a:lnTo>
                  <a:lnTo>
                    <a:pt x="1089" y="332"/>
                  </a:lnTo>
                  <a:lnTo>
                    <a:pt x="1099" y="321"/>
                  </a:lnTo>
                  <a:lnTo>
                    <a:pt x="1106" y="312"/>
                  </a:lnTo>
                  <a:lnTo>
                    <a:pt x="1110" y="305"/>
                  </a:lnTo>
                  <a:lnTo>
                    <a:pt x="1112" y="302"/>
                  </a:lnTo>
                  <a:lnTo>
                    <a:pt x="1113" y="240"/>
                  </a:lnTo>
                  <a:lnTo>
                    <a:pt x="1111" y="173"/>
                  </a:lnTo>
                  <a:lnTo>
                    <a:pt x="1104" y="114"/>
                  </a:lnTo>
                  <a:lnTo>
                    <a:pt x="1092" y="73"/>
                  </a:lnTo>
                  <a:lnTo>
                    <a:pt x="1094" y="86"/>
                  </a:lnTo>
                  <a:lnTo>
                    <a:pt x="1095" y="102"/>
                  </a:lnTo>
                  <a:lnTo>
                    <a:pt x="1095" y="123"/>
                  </a:lnTo>
                  <a:lnTo>
                    <a:pt x="1093" y="148"/>
                  </a:lnTo>
                  <a:lnTo>
                    <a:pt x="1090" y="173"/>
                  </a:lnTo>
                  <a:lnTo>
                    <a:pt x="1084" y="201"/>
                  </a:lnTo>
                  <a:lnTo>
                    <a:pt x="1077" y="229"/>
                  </a:lnTo>
                  <a:lnTo>
                    <a:pt x="1069" y="257"/>
                  </a:lnTo>
                  <a:lnTo>
                    <a:pt x="1058" y="283"/>
                  </a:lnTo>
                  <a:lnTo>
                    <a:pt x="1044" y="307"/>
                  </a:lnTo>
                  <a:lnTo>
                    <a:pt x="1029" y="329"/>
                  </a:lnTo>
                  <a:lnTo>
                    <a:pt x="1011" y="347"/>
                  </a:lnTo>
                  <a:lnTo>
                    <a:pt x="992" y="359"/>
                  </a:lnTo>
                  <a:lnTo>
                    <a:pt x="969" y="366"/>
                  </a:lnTo>
                  <a:lnTo>
                    <a:pt x="943" y="367"/>
                  </a:lnTo>
                  <a:lnTo>
                    <a:pt x="915" y="361"/>
                  </a:lnTo>
                  <a:lnTo>
                    <a:pt x="901" y="351"/>
                  </a:lnTo>
                  <a:lnTo>
                    <a:pt x="883" y="329"/>
                  </a:lnTo>
                  <a:lnTo>
                    <a:pt x="863" y="300"/>
                  </a:lnTo>
                  <a:lnTo>
                    <a:pt x="841" y="266"/>
                  </a:lnTo>
                  <a:lnTo>
                    <a:pt x="821" y="232"/>
                  </a:lnTo>
                  <a:lnTo>
                    <a:pt x="805" y="198"/>
                  </a:lnTo>
                  <a:lnTo>
                    <a:pt x="793" y="170"/>
                  </a:lnTo>
                  <a:lnTo>
                    <a:pt x="788" y="151"/>
                  </a:lnTo>
                  <a:lnTo>
                    <a:pt x="784" y="164"/>
                  </a:lnTo>
                  <a:lnTo>
                    <a:pt x="784" y="181"/>
                  </a:lnTo>
                  <a:lnTo>
                    <a:pt x="788" y="198"/>
                  </a:lnTo>
                  <a:lnTo>
                    <a:pt x="793" y="217"/>
                  </a:lnTo>
                  <a:lnTo>
                    <a:pt x="800" y="235"/>
                  </a:lnTo>
                  <a:lnTo>
                    <a:pt x="806" y="252"/>
                  </a:lnTo>
                  <a:lnTo>
                    <a:pt x="810" y="267"/>
                  </a:lnTo>
                  <a:lnTo>
                    <a:pt x="810" y="279"/>
                  </a:lnTo>
                  <a:lnTo>
                    <a:pt x="811" y="293"/>
                  </a:lnTo>
                  <a:lnTo>
                    <a:pt x="814" y="301"/>
                  </a:lnTo>
                  <a:lnTo>
                    <a:pt x="813" y="303"/>
                  </a:lnTo>
                  <a:lnTo>
                    <a:pt x="801" y="301"/>
                  </a:lnTo>
                  <a:lnTo>
                    <a:pt x="772" y="294"/>
                  </a:lnTo>
                  <a:lnTo>
                    <a:pt x="746" y="284"/>
                  </a:lnTo>
                  <a:lnTo>
                    <a:pt x="723" y="270"/>
                  </a:lnTo>
                  <a:lnTo>
                    <a:pt x="704" y="256"/>
                  </a:lnTo>
                  <a:lnTo>
                    <a:pt x="686" y="240"/>
                  </a:lnTo>
                  <a:lnTo>
                    <a:pt x="672" y="224"/>
                  </a:lnTo>
                  <a:lnTo>
                    <a:pt x="658" y="207"/>
                  </a:lnTo>
                  <a:lnTo>
                    <a:pt x="647" y="190"/>
                  </a:lnTo>
                  <a:lnTo>
                    <a:pt x="638" y="174"/>
                  </a:lnTo>
                  <a:lnTo>
                    <a:pt x="630" y="159"/>
                  </a:lnTo>
                  <a:lnTo>
                    <a:pt x="623" y="144"/>
                  </a:lnTo>
                  <a:lnTo>
                    <a:pt x="618" y="132"/>
                  </a:lnTo>
                  <a:lnTo>
                    <a:pt x="614" y="122"/>
                  </a:lnTo>
                  <a:lnTo>
                    <a:pt x="610" y="115"/>
                  </a:lnTo>
                  <a:lnTo>
                    <a:pt x="607" y="110"/>
                  </a:lnTo>
                  <a:lnTo>
                    <a:pt x="603" y="110"/>
                  </a:lnTo>
                  <a:lnTo>
                    <a:pt x="598" y="117"/>
                  </a:lnTo>
                  <a:lnTo>
                    <a:pt x="596" y="128"/>
                  </a:lnTo>
                  <a:lnTo>
                    <a:pt x="596" y="143"/>
                  </a:lnTo>
                  <a:lnTo>
                    <a:pt x="597" y="161"/>
                  </a:lnTo>
                  <a:lnTo>
                    <a:pt x="601" y="180"/>
                  </a:lnTo>
                  <a:lnTo>
                    <a:pt x="609" y="198"/>
                  </a:lnTo>
                  <a:lnTo>
                    <a:pt x="617" y="213"/>
                  </a:lnTo>
                  <a:lnTo>
                    <a:pt x="628" y="224"/>
                  </a:lnTo>
                  <a:lnTo>
                    <a:pt x="665" y="256"/>
                  </a:lnTo>
                  <a:lnTo>
                    <a:pt x="689" y="287"/>
                  </a:lnTo>
                  <a:lnTo>
                    <a:pt x="702" y="316"/>
                  </a:lnTo>
                  <a:lnTo>
                    <a:pt x="706" y="343"/>
                  </a:lnTo>
                  <a:lnTo>
                    <a:pt x="705" y="365"/>
                  </a:lnTo>
                  <a:lnTo>
                    <a:pt x="703" y="384"/>
                  </a:lnTo>
                  <a:lnTo>
                    <a:pt x="700" y="396"/>
                  </a:lnTo>
                  <a:lnTo>
                    <a:pt x="703" y="401"/>
                  </a:lnTo>
                  <a:lnTo>
                    <a:pt x="693" y="402"/>
                  </a:lnTo>
                  <a:lnTo>
                    <a:pt x="682" y="402"/>
                  </a:lnTo>
                  <a:lnTo>
                    <a:pt x="669" y="403"/>
                  </a:lnTo>
                  <a:lnTo>
                    <a:pt x="655" y="402"/>
                  </a:lnTo>
                  <a:lnTo>
                    <a:pt x="642" y="402"/>
                  </a:lnTo>
                  <a:lnTo>
                    <a:pt x="629" y="400"/>
                  </a:lnTo>
                  <a:lnTo>
                    <a:pt x="619" y="398"/>
                  </a:lnTo>
                  <a:lnTo>
                    <a:pt x="612" y="394"/>
                  </a:lnTo>
                  <a:lnTo>
                    <a:pt x="607" y="390"/>
                  </a:lnTo>
                  <a:lnTo>
                    <a:pt x="600" y="387"/>
                  </a:lnTo>
                  <a:lnTo>
                    <a:pt x="593" y="384"/>
                  </a:lnTo>
                  <a:lnTo>
                    <a:pt x="587" y="382"/>
                  </a:lnTo>
                  <a:lnTo>
                    <a:pt x="580" y="381"/>
                  </a:lnTo>
                  <a:lnTo>
                    <a:pt x="574" y="381"/>
                  </a:lnTo>
                  <a:lnTo>
                    <a:pt x="566" y="383"/>
                  </a:lnTo>
                  <a:lnTo>
                    <a:pt x="559" y="386"/>
                  </a:lnTo>
                  <a:lnTo>
                    <a:pt x="547" y="390"/>
                  </a:lnTo>
                  <a:lnTo>
                    <a:pt x="538" y="388"/>
                  </a:lnTo>
                  <a:lnTo>
                    <a:pt x="536" y="381"/>
                  </a:lnTo>
                  <a:lnTo>
                    <a:pt x="538" y="371"/>
                  </a:lnTo>
                  <a:lnTo>
                    <a:pt x="541" y="366"/>
                  </a:lnTo>
                  <a:lnTo>
                    <a:pt x="543" y="360"/>
                  </a:lnTo>
                  <a:lnTo>
                    <a:pt x="542" y="354"/>
                  </a:lnTo>
                  <a:lnTo>
                    <a:pt x="539" y="349"/>
                  </a:lnTo>
                  <a:lnTo>
                    <a:pt x="535" y="346"/>
                  </a:lnTo>
                  <a:lnTo>
                    <a:pt x="528" y="347"/>
                  </a:lnTo>
                  <a:lnTo>
                    <a:pt x="519" y="352"/>
                  </a:lnTo>
                  <a:lnTo>
                    <a:pt x="505" y="362"/>
                  </a:lnTo>
                  <a:lnTo>
                    <a:pt x="490" y="373"/>
                  </a:lnTo>
                  <a:lnTo>
                    <a:pt x="473" y="383"/>
                  </a:lnTo>
                  <a:lnTo>
                    <a:pt x="457" y="389"/>
                  </a:lnTo>
                  <a:lnTo>
                    <a:pt x="440" y="393"/>
                  </a:lnTo>
                  <a:lnTo>
                    <a:pt x="424" y="396"/>
                  </a:lnTo>
                  <a:lnTo>
                    <a:pt x="410" y="397"/>
                  </a:lnTo>
                  <a:lnTo>
                    <a:pt x="400" y="399"/>
                  </a:lnTo>
                  <a:lnTo>
                    <a:pt x="393" y="400"/>
                  </a:lnTo>
                  <a:lnTo>
                    <a:pt x="375" y="405"/>
                  </a:lnTo>
                  <a:lnTo>
                    <a:pt x="360" y="409"/>
                  </a:lnTo>
                  <a:lnTo>
                    <a:pt x="345" y="412"/>
                  </a:lnTo>
                  <a:lnTo>
                    <a:pt x="331" y="413"/>
                  </a:lnTo>
                  <a:lnTo>
                    <a:pt x="319" y="414"/>
                  </a:lnTo>
                  <a:lnTo>
                    <a:pt x="307" y="414"/>
                  </a:lnTo>
                  <a:lnTo>
                    <a:pt x="296" y="413"/>
                  </a:lnTo>
                  <a:lnTo>
                    <a:pt x="287" y="411"/>
                  </a:lnTo>
                  <a:lnTo>
                    <a:pt x="276" y="409"/>
                  </a:lnTo>
                  <a:lnTo>
                    <a:pt x="268" y="405"/>
                  </a:lnTo>
                  <a:lnTo>
                    <a:pt x="259" y="403"/>
                  </a:lnTo>
                  <a:lnTo>
                    <a:pt x="251" y="399"/>
                  </a:lnTo>
                  <a:lnTo>
                    <a:pt x="242" y="396"/>
                  </a:lnTo>
                  <a:lnTo>
                    <a:pt x="234" y="393"/>
                  </a:lnTo>
                  <a:lnTo>
                    <a:pt x="226" y="390"/>
                  </a:lnTo>
                  <a:lnTo>
                    <a:pt x="218" y="387"/>
                  </a:lnTo>
                  <a:lnTo>
                    <a:pt x="201" y="382"/>
                  </a:lnTo>
                  <a:lnTo>
                    <a:pt x="194" y="381"/>
                  </a:lnTo>
                  <a:lnTo>
                    <a:pt x="191" y="380"/>
                  </a:lnTo>
                  <a:lnTo>
                    <a:pt x="190" y="379"/>
                  </a:lnTo>
                  <a:lnTo>
                    <a:pt x="186" y="375"/>
                  </a:lnTo>
                  <a:lnTo>
                    <a:pt x="176" y="364"/>
                  </a:lnTo>
                  <a:lnTo>
                    <a:pt x="158" y="348"/>
                  </a:lnTo>
                  <a:lnTo>
                    <a:pt x="127" y="321"/>
                  </a:lnTo>
                  <a:lnTo>
                    <a:pt x="77" y="271"/>
                  </a:lnTo>
                  <a:lnTo>
                    <a:pt x="44" y="220"/>
                  </a:lnTo>
                  <a:lnTo>
                    <a:pt x="23" y="169"/>
                  </a:lnTo>
                  <a:lnTo>
                    <a:pt x="12" y="122"/>
                  </a:lnTo>
                  <a:lnTo>
                    <a:pt x="9" y="78"/>
                  </a:lnTo>
                  <a:lnTo>
                    <a:pt x="10" y="43"/>
                  </a:lnTo>
                  <a:lnTo>
                    <a:pt x="13" y="16"/>
                  </a:lnTo>
                  <a:lnTo>
                    <a:pt x="15" y="0"/>
                  </a:lnTo>
                  <a:lnTo>
                    <a:pt x="5" y="41"/>
                  </a:lnTo>
                  <a:lnTo>
                    <a:pt x="0" y="83"/>
                  </a:lnTo>
                  <a:lnTo>
                    <a:pt x="0" y="125"/>
                  </a:lnTo>
                  <a:lnTo>
                    <a:pt x="3" y="164"/>
                  </a:lnTo>
                  <a:lnTo>
                    <a:pt x="9" y="201"/>
                  </a:lnTo>
                  <a:lnTo>
                    <a:pt x="16" y="233"/>
                  </a:lnTo>
                  <a:lnTo>
                    <a:pt x="23" y="260"/>
                  </a:lnTo>
                  <a:lnTo>
                    <a:pt x="30" y="27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73" name="Google Shape;273;p51"/>
            <p:cNvSpPr/>
            <p:nvPr/>
          </p:nvSpPr>
          <p:spPr>
            <a:xfrm>
              <a:off x="926" y="3796"/>
              <a:ext cx="282" cy="253"/>
            </a:xfrm>
            <a:custGeom>
              <a:rect b="b" l="l" r="r" t="t"/>
              <a:pathLst>
                <a:path extrusionOk="0" h="758" w="846">
                  <a:moveTo>
                    <a:pt x="11" y="728"/>
                  </a:moveTo>
                  <a:lnTo>
                    <a:pt x="14" y="725"/>
                  </a:lnTo>
                  <a:lnTo>
                    <a:pt x="20" y="722"/>
                  </a:lnTo>
                  <a:lnTo>
                    <a:pt x="27" y="720"/>
                  </a:lnTo>
                  <a:lnTo>
                    <a:pt x="36" y="717"/>
                  </a:lnTo>
                  <a:lnTo>
                    <a:pt x="45" y="714"/>
                  </a:lnTo>
                  <a:lnTo>
                    <a:pt x="52" y="711"/>
                  </a:lnTo>
                  <a:lnTo>
                    <a:pt x="58" y="709"/>
                  </a:lnTo>
                  <a:lnTo>
                    <a:pt x="61" y="707"/>
                  </a:lnTo>
                  <a:lnTo>
                    <a:pt x="62" y="705"/>
                  </a:lnTo>
                  <a:lnTo>
                    <a:pt x="69" y="700"/>
                  </a:lnTo>
                  <a:lnTo>
                    <a:pt x="80" y="693"/>
                  </a:lnTo>
                  <a:lnTo>
                    <a:pt x="93" y="684"/>
                  </a:lnTo>
                  <a:lnTo>
                    <a:pt x="108" y="672"/>
                  </a:lnTo>
                  <a:lnTo>
                    <a:pt x="123" y="659"/>
                  </a:lnTo>
                  <a:lnTo>
                    <a:pt x="138" y="645"/>
                  </a:lnTo>
                  <a:lnTo>
                    <a:pt x="149" y="632"/>
                  </a:lnTo>
                  <a:lnTo>
                    <a:pt x="153" y="627"/>
                  </a:lnTo>
                  <a:lnTo>
                    <a:pt x="158" y="622"/>
                  </a:lnTo>
                  <a:lnTo>
                    <a:pt x="163" y="617"/>
                  </a:lnTo>
                  <a:lnTo>
                    <a:pt x="166" y="612"/>
                  </a:lnTo>
                  <a:lnTo>
                    <a:pt x="169" y="608"/>
                  </a:lnTo>
                  <a:lnTo>
                    <a:pt x="168" y="605"/>
                  </a:lnTo>
                  <a:lnTo>
                    <a:pt x="163" y="602"/>
                  </a:lnTo>
                  <a:lnTo>
                    <a:pt x="155" y="600"/>
                  </a:lnTo>
                  <a:lnTo>
                    <a:pt x="141" y="587"/>
                  </a:lnTo>
                  <a:lnTo>
                    <a:pt x="138" y="565"/>
                  </a:lnTo>
                  <a:lnTo>
                    <a:pt x="143" y="545"/>
                  </a:lnTo>
                  <a:lnTo>
                    <a:pt x="155" y="541"/>
                  </a:lnTo>
                  <a:lnTo>
                    <a:pt x="162" y="545"/>
                  </a:lnTo>
                  <a:lnTo>
                    <a:pt x="170" y="548"/>
                  </a:lnTo>
                  <a:lnTo>
                    <a:pt x="177" y="553"/>
                  </a:lnTo>
                  <a:lnTo>
                    <a:pt x="184" y="555"/>
                  </a:lnTo>
                  <a:lnTo>
                    <a:pt x="191" y="557"/>
                  </a:lnTo>
                  <a:lnTo>
                    <a:pt x="199" y="557"/>
                  </a:lnTo>
                  <a:lnTo>
                    <a:pt x="209" y="555"/>
                  </a:lnTo>
                  <a:lnTo>
                    <a:pt x="218" y="551"/>
                  </a:lnTo>
                  <a:lnTo>
                    <a:pt x="228" y="541"/>
                  </a:lnTo>
                  <a:lnTo>
                    <a:pt x="241" y="525"/>
                  </a:lnTo>
                  <a:lnTo>
                    <a:pt x="252" y="504"/>
                  </a:lnTo>
                  <a:lnTo>
                    <a:pt x="262" y="481"/>
                  </a:lnTo>
                  <a:lnTo>
                    <a:pt x="272" y="459"/>
                  </a:lnTo>
                  <a:lnTo>
                    <a:pt x="279" y="437"/>
                  </a:lnTo>
                  <a:lnTo>
                    <a:pt x="283" y="421"/>
                  </a:lnTo>
                  <a:lnTo>
                    <a:pt x="283" y="410"/>
                  </a:lnTo>
                  <a:lnTo>
                    <a:pt x="282" y="403"/>
                  </a:lnTo>
                  <a:lnTo>
                    <a:pt x="282" y="396"/>
                  </a:lnTo>
                  <a:lnTo>
                    <a:pt x="283" y="388"/>
                  </a:lnTo>
                  <a:lnTo>
                    <a:pt x="287" y="379"/>
                  </a:lnTo>
                  <a:lnTo>
                    <a:pt x="292" y="371"/>
                  </a:lnTo>
                  <a:lnTo>
                    <a:pt x="300" y="363"/>
                  </a:lnTo>
                  <a:lnTo>
                    <a:pt x="310" y="356"/>
                  </a:lnTo>
                  <a:lnTo>
                    <a:pt x="321" y="349"/>
                  </a:lnTo>
                  <a:lnTo>
                    <a:pt x="333" y="343"/>
                  </a:lnTo>
                  <a:lnTo>
                    <a:pt x="341" y="337"/>
                  </a:lnTo>
                  <a:lnTo>
                    <a:pt x="348" y="331"/>
                  </a:lnTo>
                  <a:lnTo>
                    <a:pt x="353" y="323"/>
                  </a:lnTo>
                  <a:lnTo>
                    <a:pt x="359" y="314"/>
                  </a:lnTo>
                  <a:lnTo>
                    <a:pt x="365" y="304"/>
                  </a:lnTo>
                  <a:lnTo>
                    <a:pt x="373" y="293"/>
                  </a:lnTo>
                  <a:lnTo>
                    <a:pt x="382" y="279"/>
                  </a:lnTo>
                  <a:lnTo>
                    <a:pt x="395" y="265"/>
                  </a:lnTo>
                  <a:lnTo>
                    <a:pt x="409" y="249"/>
                  </a:lnTo>
                  <a:lnTo>
                    <a:pt x="426" y="235"/>
                  </a:lnTo>
                  <a:lnTo>
                    <a:pt x="442" y="218"/>
                  </a:lnTo>
                  <a:lnTo>
                    <a:pt x="461" y="202"/>
                  </a:lnTo>
                  <a:lnTo>
                    <a:pt x="480" y="185"/>
                  </a:lnTo>
                  <a:lnTo>
                    <a:pt x="500" y="167"/>
                  </a:lnTo>
                  <a:lnTo>
                    <a:pt x="519" y="147"/>
                  </a:lnTo>
                  <a:lnTo>
                    <a:pt x="539" y="129"/>
                  </a:lnTo>
                  <a:lnTo>
                    <a:pt x="559" y="113"/>
                  </a:lnTo>
                  <a:lnTo>
                    <a:pt x="577" y="101"/>
                  </a:lnTo>
                  <a:lnTo>
                    <a:pt x="595" y="90"/>
                  </a:lnTo>
                  <a:lnTo>
                    <a:pt x="611" y="83"/>
                  </a:lnTo>
                  <a:lnTo>
                    <a:pt x="627" y="77"/>
                  </a:lnTo>
                  <a:lnTo>
                    <a:pt x="640" y="73"/>
                  </a:lnTo>
                  <a:lnTo>
                    <a:pt x="652" y="69"/>
                  </a:lnTo>
                  <a:lnTo>
                    <a:pt x="668" y="59"/>
                  </a:lnTo>
                  <a:lnTo>
                    <a:pt x="675" y="47"/>
                  </a:lnTo>
                  <a:lnTo>
                    <a:pt x="678" y="34"/>
                  </a:lnTo>
                  <a:lnTo>
                    <a:pt x="680" y="22"/>
                  </a:lnTo>
                  <a:lnTo>
                    <a:pt x="684" y="14"/>
                  </a:lnTo>
                  <a:lnTo>
                    <a:pt x="689" y="9"/>
                  </a:lnTo>
                  <a:lnTo>
                    <a:pt x="696" y="5"/>
                  </a:lnTo>
                  <a:lnTo>
                    <a:pt x="707" y="0"/>
                  </a:lnTo>
                  <a:lnTo>
                    <a:pt x="698" y="19"/>
                  </a:lnTo>
                  <a:lnTo>
                    <a:pt x="694" y="36"/>
                  </a:lnTo>
                  <a:lnTo>
                    <a:pt x="695" y="50"/>
                  </a:lnTo>
                  <a:lnTo>
                    <a:pt x="699" y="59"/>
                  </a:lnTo>
                  <a:lnTo>
                    <a:pt x="704" y="64"/>
                  </a:lnTo>
                  <a:lnTo>
                    <a:pt x="710" y="61"/>
                  </a:lnTo>
                  <a:lnTo>
                    <a:pt x="714" y="50"/>
                  </a:lnTo>
                  <a:lnTo>
                    <a:pt x="717" y="32"/>
                  </a:lnTo>
                  <a:lnTo>
                    <a:pt x="719" y="21"/>
                  </a:lnTo>
                  <a:lnTo>
                    <a:pt x="723" y="13"/>
                  </a:lnTo>
                  <a:lnTo>
                    <a:pt x="730" y="6"/>
                  </a:lnTo>
                  <a:lnTo>
                    <a:pt x="738" y="3"/>
                  </a:lnTo>
                  <a:lnTo>
                    <a:pt x="732" y="18"/>
                  </a:lnTo>
                  <a:lnTo>
                    <a:pt x="731" y="38"/>
                  </a:lnTo>
                  <a:lnTo>
                    <a:pt x="734" y="55"/>
                  </a:lnTo>
                  <a:lnTo>
                    <a:pt x="741" y="66"/>
                  </a:lnTo>
                  <a:lnTo>
                    <a:pt x="758" y="71"/>
                  </a:lnTo>
                  <a:lnTo>
                    <a:pt x="774" y="73"/>
                  </a:lnTo>
                  <a:lnTo>
                    <a:pt x="789" y="72"/>
                  </a:lnTo>
                  <a:lnTo>
                    <a:pt x="802" y="70"/>
                  </a:lnTo>
                  <a:lnTo>
                    <a:pt x="815" y="66"/>
                  </a:lnTo>
                  <a:lnTo>
                    <a:pt x="826" y="61"/>
                  </a:lnTo>
                  <a:lnTo>
                    <a:pt x="836" y="56"/>
                  </a:lnTo>
                  <a:lnTo>
                    <a:pt x="846" y="52"/>
                  </a:lnTo>
                  <a:lnTo>
                    <a:pt x="839" y="61"/>
                  </a:lnTo>
                  <a:lnTo>
                    <a:pt x="833" y="67"/>
                  </a:lnTo>
                  <a:lnTo>
                    <a:pt x="826" y="73"/>
                  </a:lnTo>
                  <a:lnTo>
                    <a:pt x="819" y="78"/>
                  </a:lnTo>
                  <a:lnTo>
                    <a:pt x="809" y="81"/>
                  </a:lnTo>
                  <a:lnTo>
                    <a:pt x="798" y="83"/>
                  </a:lnTo>
                  <a:lnTo>
                    <a:pt x="784" y="83"/>
                  </a:lnTo>
                  <a:lnTo>
                    <a:pt x="767" y="82"/>
                  </a:lnTo>
                  <a:lnTo>
                    <a:pt x="757" y="81"/>
                  </a:lnTo>
                  <a:lnTo>
                    <a:pt x="746" y="80"/>
                  </a:lnTo>
                  <a:lnTo>
                    <a:pt x="736" y="79"/>
                  </a:lnTo>
                  <a:lnTo>
                    <a:pt x="724" y="79"/>
                  </a:lnTo>
                  <a:lnTo>
                    <a:pt x="711" y="79"/>
                  </a:lnTo>
                  <a:lnTo>
                    <a:pt x="699" y="80"/>
                  </a:lnTo>
                  <a:lnTo>
                    <a:pt x="686" y="82"/>
                  </a:lnTo>
                  <a:lnTo>
                    <a:pt x="671" y="85"/>
                  </a:lnTo>
                  <a:lnTo>
                    <a:pt x="657" y="89"/>
                  </a:lnTo>
                  <a:lnTo>
                    <a:pt x="641" y="95"/>
                  </a:lnTo>
                  <a:lnTo>
                    <a:pt x="626" y="101"/>
                  </a:lnTo>
                  <a:lnTo>
                    <a:pt x="610" y="109"/>
                  </a:lnTo>
                  <a:lnTo>
                    <a:pt x="594" y="119"/>
                  </a:lnTo>
                  <a:lnTo>
                    <a:pt x="576" y="131"/>
                  </a:lnTo>
                  <a:lnTo>
                    <a:pt x="559" y="144"/>
                  </a:lnTo>
                  <a:lnTo>
                    <a:pt x="541" y="160"/>
                  </a:lnTo>
                  <a:lnTo>
                    <a:pt x="524" y="176"/>
                  </a:lnTo>
                  <a:lnTo>
                    <a:pt x="507" y="192"/>
                  </a:lnTo>
                  <a:lnTo>
                    <a:pt x="492" y="207"/>
                  </a:lnTo>
                  <a:lnTo>
                    <a:pt x="476" y="221"/>
                  </a:lnTo>
                  <a:lnTo>
                    <a:pt x="462" y="237"/>
                  </a:lnTo>
                  <a:lnTo>
                    <a:pt x="447" y="251"/>
                  </a:lnTo>
                  <a:lnTo>
                    <a:pt x="433" y="267"/>
                  </a:lnTo>
                  <a:lnTo>
                    <a:pt x="419" y="283"/>
                  </a:lnTo>
                  <a:lnTo>
                    <a:pt x="406" y="301"/>
                  </a:lnTo>
                  <a:lnTo>
                    <a:pt x="392" y="318"/>
                  </a:lnTo>
                  <a:lnTo>
                    <a:pt x="379" y="337"/>
                  </a:lnTo>
                  <a:lnTo>
                    <a:pt x="365" y="358"/>
                  </a:lnTo>
                  <a:lnTo>
                    <a:pt x="350" y="380"/>
                  </a:lnTo>
                  <a:lnTo>
                    <a:pt x="336" y="404"/>
                  </a:lnTo>
                  <a:lnTo>
                    <a:pt x="320" y="430"/>
                  </a:lnTo>
                  <a:lnTo>
                    <a:pt x="305" y="458"/>
                  </a:lnTo>
                  <a:lnTo>
                    <a:pt x="276" y="509"/>
                  </a:lnTo>
                  <a:lnTo>
                    <a:pt x="252" y="547"/>
                  </a:lnTo>
                  <a:lnTo>
                    <a:pt x="234" y="575"/>
                  </a:lnTo>
                  <a:lnTo>
                    <a:pt x="219" y="594"/>
                  </a:lnTo>
                  <a:lnTo>
                    <a:pt x="208" y="607"/>
                  </a:lnTo>
                  <a:lnTo>
                    <a:pt x="196" y="617"/>
                  </a:lnTo>
                  <a:lnTo>
                    <a:pt x="187" y="625"/>
                  </a:lnTo>
                  <a:lnTo>
                    <a:pt x="176" y="634"/>
                  </a:lnTo>
                  <a:lnTo>
                    <a:pt x="171" y="639"/>
                  </a:lnTo>
                  <a:lnTo>
                    <a:pt x="163" y="646"/>
                  </a:lnTo>
                  <a:lnTo>
                    <a:pt x="156" y="656"/>
                  </a:lnTo>
                  <a:lnTo>
                    <a:pt x="146" y="667"/>
                  </a:lnTo>
                  <a:lnTo>
                    <a:pt x="136" y="678"/>
                  </a:lnTo>
                  <a:lnTo>
                    <a:pt x="124" y="692"/>
                  </a:lnTo>
                  <a:lnTo>
                    <a:pt x="112" y="704"/>
                  </a:lnTo>
                  <a:lnTo>
                    <a:pt x="99" y="717"/>
                  </a:lnTo>
                  <a:lnTo>
                    <a:pt x="86" y="728"/>
                  </a:lnTo>
                  <a:lnTo>
                    <a:pt x="73" y="738"/>
                  </a:lnTo>
                  <a:lnTo>
                    <a:pt x="60" y="747"/>
                  </a:lnTo>
                  <a:lnTo>
                    <a:pt x="47" y="753"/>
                  </a:lnTo>
                  <a:lnTo>
                    <a:pt x="34" y="757"/>
                  </a:lnTo>
                  <a:lnTo>
                    <a:pt x="22" y="758"/>
                  </a:lnTo>
                  <a:lnTo>
                    <a:pt x="11" y="756"/>
                  </a:lnTo>
                  <a:lnTo>
                    <a:pt x="0" y="750"/>
                  </a:lnTo>
                  <a:lnTo>
                    <a:pt x="0" y="746"/>
                  </a:lnTo>
                  <a:lnTo>
                    <a:pt x="4" y="738"/>
                  </a:lnTo>
                  <a:lnTo>
                    <a:pt x="9" y="731"/>
                  </a:lnTo>
                  <a:lnTo>
                    <a:pt x="11" y="72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74" name="Google Shape;274;p51"/>
            <p:cNvSpPr/>
            <p:nvPr/>
          </p:nvSpPr>
          <p:spPr>
            <a:xfrm>
              <a:off x="787" y="4105"/>
              <a:ext cx="60" cy="73"/>
            </a:xfrm>
            <a:custGeom>
              <a:rect b="b" l="l" r="r" t="t"/>
              <a:pathLst>
                <a:path extrusionOk="0" h="219" w="178">
                  <a:moveTo>
                    <a:pt x="156" y="9"/>
                  </a:moveTo>
                  <a:lnTo>
                    <a:pt x="150" y="4"/>
                  </a:lnTo>
                  <a:lnTo>
                    <a:pt x="142" y="1"/>
                  </a:lnTo>
                  <a:lnTo>
                    <a:pt x="133" y="0"/>
                  </a:lnTo>
                  <a:lnTo>
                    <a:pt x="125" y="0"/>
                  </a:lnTo>
                  <a:lnTo>
                    <a:pt x="116" y="3"/>
                  </a:lnTo>
                  <a:lnTo>
                    <a:pt x="107" y="6"/>
                  </a:lnTo>
                  <a:lnTo>
                    <a:pt x="97" y="12"/>
                  </a:lnTo>
                  <a:lnTo>
                    <a:pt x="88" y="20"/>
                  </a:lnTo>
                  <a:lnTo>
                    <a:pt x="80" y="28"/>
                  </a:lnTo>
                  <a:lnTo>
                    <a:pt x="70" y="37"/>
                  </a:lnTo>
                  <a:lnTo>
                    <a:pt x="61" y="48"/>
                  </a:lnTo>
                  <a:lnTo>
                    <a:pt x="53" y="58"/>
                  </a:lnTo>
                  <a:lnTo>
                    <a:pt x="45" y="67"/>
                  </a:lnTo>
                  <a:lnTo>
                    <a:pt x="37" y="76"/>
                  </a:lnTo>
                  <a:lnTo>
                    <a:pt x="30" y="84"/>
                  </a:lnTo>
                  <a:lnTo>
                    <a:pt x="25" y="89"/>
                  </a:lnTo>
                  <a:lnTo>
                    <a:pt x="20" y="93"/>
                  </a:lnTo>
                  <a:lnTo>
                    <a:pt x="15" y="98"/>
                  </a:lnTo>
                  <a:lnTo>
                    <a:pt x="10" y="103"/>
                  </a:lnTo>
                  <a:lnTo>
                    <a:pt x="5" y="109"/>
                  </a:lnTo>
                  <a:lnTo>
                    <a:pt x="1" y="116"/>
                  </a:lnTo>
                  <a:lnTo>
                    <a:pt x="0" y="123"/>
                  </a:lnTo>
                  <a:lnTo>
                    <a:pt x="0" y="131"/>
                  </a:lnTo>
                  <a:lnTo>
                    <a:pt x="3" y="139"/>
                  </a:lnTo>
                  <a:lnTo>
                    <a:pt x="7" y="148"/>
                  </a:lnTo>
                  <a:lnTo>
                    <a:pt x="13" y="156"/>
                  </a:lnTo>
                  <a:lnTo>
                    <a:pt x="17" y="164"/>
                  </a:lnTo>
                  <a:lnTo>
                    <a:pt x="22" y="172"/>
                  </a:lnTo>
                  <a:lnTo>
                    <a:pt x="28" y="180"/>
                  </a:lnTo>
                  <a:lnTo>
                    <a:pt x="34" y="186"/>
                  </a:lnTo>
                  <a:lnTo>
                    <a:pt x="42" y="192"/>
                  </a:lnTo>
                  <a:lnTo>
                    <a:pt x="50" y="197"/>
                  </a:lnTo>
                  <a:lnTo>
                    <a:pt x="53" y="203"/>
                  </a:lnTo>
                  <a:lnTo>
                    <a:pt x="58" y="208"/>
                  </a:lnTo>
                  <a:lnTo>
                    <a:pt x="63" y="213"/>
                  </a:lnTo>
                  <a:lnTo>
                    <a:pt x="68" y="215"/>
                  </a:lnTo>
                  <a:lnTo>
                    <a:pt x="74" y="216"/>
                  </a:lnTo>
                  <a:lnTo>
                    <a:pt x="79" y="215"/>
                  </a:lnTo>
                  <a:lnTo>
                    <a:pt x="82" y="212"/>
                  </a:lnTo>
                  <a:lnTo>
                    <a:pt x="83" y="206"/>
                  </a:lnTo>
                  <a:lnTo>
                    <a:pt x="86" y="212"/>
                  </a:lnTo>
                  <a:lnTo>
                    <a:pt x="91" y="216"/>
                  </a:lnTo>
                  <a:lnTo>
                    <a:pt x="96" y="218"/>
                  </a:lnTo>
                  <a:lnTo>
                    <a:pt x="101" y="219"/>
                  </a:lnTo>
                  <a:lnTo>
                    <a:pt x="107" y="219"/>
                  </a:lnTo>
                  <a:lnTo>
                    <a:pt x="110" y="216"/>
                  </a:lnTo>
                  <a:lnTo>
                    <a:pt x="112" y="212"/>
                  </a:lnTo>
                  <a:lnTo>
                    <a:pt x="112" y="204"/>
                  </a:lnTo>
                  <a:lnTo>
                    <a:pt x="119" y="211"/>
                  </a:lnTo>
                  <a:lnTo>
                    <a:pt x="125" y="211"/>
                  </a:lnTo>
                  <a:lnTo>
                    <a:pt x="129" y="205"/>
                  </a:lnTo>
                  <a:lnTo>
                    <a:pt x="129" y="197"/>
                  </a:lnTo>
                  <a:lnTo>
                    <a:pt x="135" y="195"/>
                  </a:lnTo>
                  <a:lnTo>
                    <a:pt x="139" y="180"/>
                  </a:lnTo>
                  <a:lnTo>
                    <a:pt x="141" y="160"/>
                  </a:lnTo>
                  <a:lnTo>
                    <a:pt x="141" y="144"/>
                  </a:lnTo>
                  <a:lnTo>
                    <a:pt x="144" y="131"/>
                  </a:lnTo>
                  <a:lnTo>
                    <a:pt x="149" y="118"/>
                  </a:lnTo>
                  <a:lnTo>
                    <a:pt x="154" y="106"/>
                  </a:lnTo>
                  <a:lnTo>
                    <a:pt x="160" y="95"/>
                  </a:lnTo>
                  <a:lnTo>
                    <a:pt x="165" y="85"/>
                  </a:lnTo>
                  <a:lnTo>
                    <a:pt x="171" y="75"/>
                  </a:lnTo>
                  <a:lnTo>
                    <a:pt x="175" y="66"/>
                  </a:lnTo>
                  <a:lnTo>
                    <a:pt x="178" y="57"/>
                  </a:lnTo>
                  <a:lnTo>
                    <a:pt x="178" y="46"/>
                  </a:lnTo>
                  <a:lnTo>
                    <a:pt x="175" y="35"/>
                  </a:lnTo>
                  <a:lnTo>
                    <a:pt x="167" y="23"/>
                  </a:lnTo>
                  <a:lnTo>
                    <a:pt x="156" y="9"/>
                  </a:lnTo>
                  <a:close/>
                </a:path>
              </a:pathLst>
            </a:custGeom>
            <a:solidFill>
              <a:srgbClr val="C68C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75" name="Google Shape;275;p51"/>
            <p:cNvSpPr/>
            <p:nvPr/>
          </p:nvSpPr>
          <p:spPr>
            <a:xfrm>
              <a:off x="789" y="4110"/>
              <a:ext cx="44" cy="40"/>
            </a:xfrm>
            <a:custGeom>
              <a:rect b="b" l="l" r="r" t="t"/>
              <a:pathLst>
                <a:path extrusionOk="0" h="119" w="129">
                  <a:moveTo>
                    <a:pt x="88" y="0"/>
                  </a:moveTo>
                  <a:lnTo>
                    <a:pt x="80" y="8"/>
                  </a:lnTo>
                  <a:lnTo>
                    <a:pt x="70" y="17"/>
                  </a:lnTo>
                  <a:lnTo>
                    <a:pt x="61" y="28"/>
                  </a:lnTo>
                  <a:lnTo>
                    <a:pt x="53" y="38"/>
                  </a:lnTo>
                  <a:lnTo>
                    <a:pt x="45" y="47"/>
                  </a:lnTo>
                  <a:lnTo>
                    <a:pt x="37" y="56"/>
                  </a:lnTo>
                  <a:lnTo>
                    <a:pt x="30" y="64"/>
                  </a:lnTo>
                  <a:lnTo>
                    <a:pt x="25" y="69"/>
                  </a:lnTo>
                  <a:lnTo>
                    <a:pt x="20" y="73"/>
                  </a:lnTo>
                  <a:lnTo>
                    <a:pt x="15" y="78"/>
                  </a:lnTo>
                  <a:lnTo>
                    <a:pt x="10" y="83"/>
                  </a:lnTo>
                  <a:lnTo>
                    <a:pt x="5" y="89"/>
                  </a:lnTo>
                  <a:lnTo>
                    <a:pt x="1" y="96"/>
                  </a:lnTo>
                  <a:lnTo>
                    <a:pt x="0" y="103"/>
                  </a:lnTo>
                  <a:lnTo>
                    <a:pt x="0" y="111"/>
                  </a:lnTo>
                  <a:lnTo>
                    <a:pt x="3" y="119"/>
                  </a:lnTo>
                  <a:lnTo>
                    <a:pt x="5" y="110"/>
                  </a:lnTo>
                  <a:lnTo>
                    <a:pt x="10" y="103"/>
                  </a:lnTo>
                  <a:lnTo>
                    <a:pt x="16" y="98"/>
                  </a:lnTo>
                  <a:lnTo>
                    <a:pt x="23" y="94"/>
                  </a:lnTo>
                  <a:lnTo>
                    <a:pt x="27" y="91"/>
                  </a:lnTo>
                  <a:lnTo>
                    <a:pt x="30" y="89"/>
                  </a:lnTo>
                  <a:lnTo>
                    <a:pt x="33" y="88"/>
                  </a:lnTo>
                  <a:lnTo>
                    <a:pt x="37" y="87"/>
                  </a:lnTo>
                  <a:lnTo>
                    <a:pt x="41" y="87"/>
                  </a:lnTo>
                  <a:lnTo>
                    <a:pt x="45" y="89"/>
                  </a:lnTo>
                  <a:lnTo>
                    <a:pt x="50" y="94"/>
                  </a:lnTo>
                  <a:lnTo>
                    <a:pt x="56" y="100"/>
                  </a:lnTo>
                  <a:lnTo>
                    <a:pt x="52" y="91"/>
                  </a:lnTo>
                  <a:lnTo>
                    <a:pt x="50" y="81"/>
                  </a:lnTo>
                  <a:lnTo>
                    <a:pt x="49" y="72"/>
                  </a:lnTo>
                  <a:lnTo>
                    <a:pt x="50" y="63"/>
                  </a:lnTo>
                  <a:lnTo>
                    <a:pt x="52" y="69"/>
                  </a:lnTo>
                  <a:lnTo>
                    <a:pt x="55" y="75"/>
                  </a:lnTo>
                  <a:lnTo>
                    <a:pt x="60" y="81"/>
                  </a:lnTo>
                  <a:lnTo>
                    <a:pt x="65" y="87"/>
                  </a:lnTo>
                  <a:lnTo>
                    <a:pt x="70" y="93"/>
                  </a:lnTo>
                  <a:lnTo>
                    <a:pt x="77" y="99"/>
                  </a:lnTo>
                  <a:lnTo>
                    <a:pt x="84" y="103"/>
                  </a:lnTo>
                  <a:lnTo>
                    <a:pt x="90" y="107"/>
                  </a:lnTo>
                  <a:lnTo>
                    <a:pt x="85" y="97"/>
                  </a:lnTo>
                  <a:lnTo>
                    <a:pt x="78" y="81"/>
                  </a:lnTo>
                  <a:lnTo>
                    <a:pt x="71" y="65"/>
                  </a:lnTo>
                  <a:lnTo>
                    <a:pt x="69" y="51"/>
                  </a:lnTo>
                  <a:lnTo>
                    <a:pt x="70" y="44"/>
                  </a:lnTo>
                  <a:lnTo>
                    <a:pt x="74" y="43"/>
                  </a:lnTo>
                  <a:lnTo>
                    <a:pt x="78" y="48"/>
                  </a:lnTo>
                  <a:lnTo>
                    <a:pt x="83" y="60"/>
                  </a:lnTo>
                  <a:lnTo>
                    <a:pt x="86" y="66"/>
                  </a:lnTo>
                  <a:lnTo>
                    <a:pt x="89" y="71"/>
                  </a:lnTo>
                  <a:lnTo>
                    <a:pt x="94" y="75"/>
                  </a:lnTo>
                  <a:lnTo>
                    <a:pt x="100" y="79"/>
                  </a:lnTo>
                  <a:lnTo>
                    <a:pt x="108" y="82"/>
                  </a:lnTo>
                  <a:lnTo>
                    <a:pt x="115" y="84"/>
                  </a:lnTo>
                  <a:lnTo>
                    <a:pt x="122" y="86"/>
                  </a:lnTo>
                  <a:lnTo>
                    <a:pt x="129" y="86"/>
                  </a:lnTo>
                  <a:lnTo>
                    <a:pt x="122" y="81"/>
                  </a:lnTo>
                  <a:lnTo>
                    <a:pt x="113" y="74"/>
                  </a:lnTo>
                  <a:lnTo>
                    <a:pt x="102" y="64"/>
                  </a:lnTo>
                  <a:lnTo>
                    <a:pt x="93" y="51"/>
                  </a:lnTo>
                  <a:lnTo>
                    <a:pt x="86" y="39"/>
                  </a:lnTo>
                  <a:lnTo>
                    <a:pt x="82" y="25"/>
                  </a:lnTo>
                  <a:lnTo>
                    <a:pt x="82" y="12"/>
                  </a:lnTo>
                  <a:lnTo>
                    <a:pt x="88"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76" name="Google Shape;276;p51"/>
            <p:cNvSpPr/>
            <p:nvPr/>
          </p:nvSpPr>
          <p:spPr>
            <a:xfrm>
              <a:off x="802" y="4160"/>
              <a:ext cx="11" cy="17"/>
            </a:xfrm>
            <a:custGeom>
              <a:rect b="b" l="l" r="r" t="t"/>
              <a:pathLst>
                <a:path extrusionOk="0" h="50" w="33">
                  <a:moveTo>
                    <a:pt x="33" y="40"/>
                  </a:moveTo>
                  <a:lnTo>
                    <a:pt x="32" y="46"/>
                  </a:lnTo>
                  <a:lnTo>
                    <a:pt x="29" y="49"/>
                  </a:lnTo>
                  <a:lnTo>
                    <a:pt x="24" y="50"/>
                  </a:lnTo>
                  <a:lnTo>
                    <a:pt x="18" y="49"/>
                  </a:lnTo>
                  <a:lnTo>
                    <a:pt x="13" y="47"/>
                  </a:lnTo>
                  <a:lnTo>
                    <a:pt x="8" y="42"/>
                  </a:lnTo>
                  <a:lnTo>
                    <a:pt x="3" y="37"/>
                  </a:lnTo>
                  <a:lnTo>
                    <a:pt x="0" y="31"/>
                  </a:lnTo>
                  <a:lnTo>
                    <a:pt x="0" y="19"/>
                  </a:lnTo>
                  <a:lnTo>
                    <a:pt x="4" y="9"/>
                  </a:lnTo>
                  <a:lnTo>
                    <a:pt x="11" y="2"/>
                  </a:lnTo>
                  <a:lnTo>
                    <a:pt x="19" y="0"/>
                  </a:lnTo>
                  <a:lnTo>
                    <a:pt x="26" y="3"/>
                  </a:lnTo>
                  <a:lnTo>
                    <a:pt x="29" y="13"/>
                  </a:lnTo>
                  <a:lnTo>
                    <a:pt x="31" y="26"/>
                  </a:lnTo>
                  <a:lnTo>
                    <a:pt x="33" y="4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77" name="Google Shape;277;p51"/>
            <p:cNvSpPr/>
            <p:nvPr/>
          </p:nvSpPr>
          <p:spPr>
            <a:xfrm>
              <a:off x="822" y="4159"/>
              <a:ext cx="6" cy="16"/>
            </a:xfrm>
            <a:custGeom>
              <a:rect b="b" l="l" r="r" t="t"/>
              <a:pathLst>
                <a:path extrusionOk="0" h="47" w="19">
                  <a:moveTo>
                    <a:pt x="19" y="33"/>
                  </a:moveTo>
                  <a:lnTo>
                    <a:pt x="19" y="41"/>
                  </a:lnTo>
                  <a:lnTo>
                    <a:pt x="15" y="47"/>
                  </a:lnTo>
                  <a:lnTo>
                    <a:pt x="9" y="47"/>
                  </a:lnTo>
                  <a:lnTo>
                    <a:pt x="2" y="40"/>
                  </a:lnTo>
                  <a:lnTo>
                    <a:pt x="1" y="28"/>
                  </a:lnTo>
                  <a:lnTo>
                    <a:pt x="0" y="16"/>
                  </a:lnTo>
                  <a:lnTo>
                    <a:pt x="2" y="4"/>
                  </a:lnTo>
                  <a:lnTo>
                    <a:pt x="7" y="0"/>
                  </a:lnTo>
                  <a:lnTo>
                    <a:pt x="14" y="4"/>
                  </a:lnTo>
                  <a:lnTo>
                    <a:pt x="18" y="12"/>
                  </a:lnTo>
                  <a:lnTo>
                    <a:pt x="19" y="24"/>
                  </a:lnTo>
                  <a:lnTo>
                    <a:pt x="19" y="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78" name="Google Shape;278;p51"/>
            <p:cNvSpPr/>
            <p:nvPr/>
          </p:nvSpPr>
          <p:spPr>
            <a:xfrm>
              <a:off x="815" y="4162"/>
              <a:ext cx="10" cy="15"/>
            </a:xfrm>
            <a:custGeom>
              <a:rect b="b" l="l" r="r" t="t"/>
              <a:pathLst>
                <a:path extrusionOk="0" h="45" w="29">
                  <a:moveTo>
                    <a:pt x="29" y="30"/>
                  </a:moveTo>
                  <a:lnTo>
                    <a:pt x="29" y="38"/>
                  </a:lnTo>
                  <a:lnTo>
                    <a:pt x="27" y="42"/>
                  </a:lnTo>
                  <a:lnTo>
                    <a:pt x="24" y="45"/>
                  </a:lnTo>
                  <a:lnTo>
                    <a:pt x="18" y="45"/>
                  </a:lnTo>
                  <a:lnTo>
                    <a:pt x="13" y="44"/>
                  </a:lnTo>
                  <a:lnTo>
                    <a:pt x="8" y="42"/>
                  </a:lnTo>
                  <a:lnTo>
                    <a:pt x="3" y="38"/>
                  </a:lnTo>
                  <a:lnTo>
                    <a:pt x="0" y="32"/>
                  </a:lnTo>
                  <a:lnTo>
                    <a:pt x="3" y="14"/>
                  </a:lnTo>
                  <a:lnTo>
                    <a:pt x="9" y="0"/>
                  </a:lnTo>
                  <a:lnTo>
                    <a:pt x="18" y="2"/>
                  </a:lnTo>
                  <a:lnTo>
                    <a:pt x="29" y="3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79" name="Google Shape;279;p51"/>
            <p:cNvSpPr/>
            <p:nvPr/>
          </p:nvSpPr>
          <p:spPr>
            <a:xfrm>
              <a:off x="808" y="4053"/>
              <a:ext cx="40" cy="78"/>
            </a:xfrm>
            <a:custGeom>
              <a:rect b="b" l="l" r="r" t="t"/>
              <a:pathLst>
                <a:path extrusionOk="0" h="223" w="124">
                  <a:moveTo>
                    <a:pt x="64" y="0"/>
                  </a:moveTo>
                  <a:lnTo>
                    <a:pt x="53" y="1"/>
                  </a:lnTo>
                  <a:lnTo>
                    <a:pt x="41" y="2"/>
                  </a:lnTo>
                  <a:lnTo>
                    <a:pt x="30" y="5"/>
                  </a:lnTo>
                  <a:lnTo>
                    <a:pt x="20" y="10"/>
                  </a:lnTo>
                  <a:lnTo>
                    <a:pt x="11" y="16"/>
                  </a:lnTo>
                  <a:lnTo>
                    <a:pt x="5" y="24"/>
                  </a:lnTo>
                  <a:lnTo>
                    <a:pt x="1" y="34"/>
                  </a:lnTo>
                  <a:lnTo>
                    <a:pt x="0" y="46"/>
                  </a:lnTo>
                  <a:lnTo>
                    <a:pt x="4" y="74"/>
                  </a:lnTo>
                  <a:lnTo>
                    <a:pt x="9" y="102"/>
                  </a:lnTo>
                  <a:lnTo>
                    <a:pt x="16" y="126"/>
                  </a:lnTo>
                  <a:lnTo>
                    <a:pt x="18" y="144"/>
                  </a:lnTo>
                  <a:lnTo>
                    <a:pt x="18" y="152"/>
                  </a:lnTo>
                  <a:lnTo>
                    <a:pt x="19" y="163"/>
                  </a:lnTo>
                  <a:lnTo>
                    <a:pt x="21" y="175"/>
                  </a:lnTo>
                  <a:lnTo>
                    <a:pt x="26" y="188"/>
                  </a:lnTo>
                  <a:lnTo>
                    <a:pt x="32" y="200"/>
                  </a:lnTo>
                  <a:lnTo>
                    <a:pt x="42" y="211"/>
                  </a:lnTo>
                  <a:lnTo>
                    <a:pt x="56" y="219"/>
                  </a:lnTo>
                  <a:lnTo>
                    <a:pt x="73" y="223"/>
                  </a:lnTo>
                  <a:lnTo>
                    <a:pt x="91" y="223"/>
                  </a:lnTo>
                  <a:lnTo>
                    <a:pt x="104" y="220"/>
                  </a:lnTo>
                  <a:lnTo>
                    <a:pt x="113" y="215"/>
                  </a:lnTo>
                  <a:lnTo>
                    <a:pt x="118" y="207"/>
                  </a:lnTo>
                  <a:lnTo>
                    <a:pt x="121" y="197"/>
                  </a:lnTo>
                  <a:lnTo>
                    <a:pt x="122" y="186"/>
                  </a:lnTo>
                  <a:lnTo>
                    <a:pt x="122" y="175"/>
                  </a:lnTo>
                  <a:lnTo>
                    <a:pt x="122" y="164"/>
                  </a:lnTo>
                  <a:lnTo>
                    <a:pt x="122" y="139"/>
                  </a:lnTo>
                  <a:lnTo>
                    <a:pt x="122" y="109"/>
                  </a:lnTo>
                  <a:lnTo>
                    <a:pt x="123" y="82"/>
                  </a:lnTo>
                  <a:lnTo>
                    <a:pt x="124" y="61"/>
                  </a:lnTo>
                  <a:lnTo>
                    <a:pt x="124" y="52"/>
                  </a:lnTo>
                  <a:lnTo>
                    <a:pt x="121" y="43"/>
                  </a:lnTo>
                  <a:lnTo>
                    <a:pt x="116" y="33"/>
                  </a:lnTo>
                  <a:lnTo>
                    <a:pt x="109" y="22"/>
                  </a:lnTo>
                  <a:lnTo>
                    <a:pt x="100" y="13"/>
                  </a:lnTo>
                  <a:lnTo>
                    <a:pt x="90" y="6"/>
                  </a:lnTo>
                  <a:lnTo>
                    <a:pt x="77" y="2"/>
                  </a:lnTo>
                  <a:lnTo>
                    <a:pt x="64" y="0"/>
                  </a:lnTo>
                  <a:close/>
                </a:path>
              </a:pathLst>
            </a:custGeom>
            <a:solidFill>
              <a:srgbClr val="C68C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80" name="Google Shape;280;p51"/>
            <p:cNvSpPr/>
            <p:nvPr/>
          </p:nvSpPr>
          <p:spPr>
            <a:xfrm>
              <a:off x="808" y="4052"/>
              <a:ext cx="25" cy="78"/>
            </a:xfrm>
            <a:custGeom>
              <a:rect b="b" l="l" r="r" t="t"/>
              <a:pathLst>
                <a:path extrusionOk="0" h="223" w="73">
                  <a:moveTo>
                    <a:pt x="73" y="223"/>
                  </a:moveTo>
                  <a:lnTo>
                    <a:pt x="56" y="219"/>
                  </a:lnTo>
                  <a:lnTo>
                    <a:pt x="42" y="211"/>
                  </a:lnTo>
                  <a:lnTo>
                    <a:pt x="32" y="200"/>
                  </a:lnTo>
                  <a:lnTo>
                    <a:pt x="26" y="188"/>
                  </a:lnTo>
                  <a:lnTo>
                    <a:pt x="21" y="175"/>
                  </a:lnTo>
                  <a:lnTo>
                    <a:pt x="19" y="163"/>
                  </a:lnTo>
                  <a:lnTo>
                    <a:pt x="18" y="152"/>
                  </a:lnTo>
                  <a:lnTo>
                    <a:pt x="18" y="144"/>
                  </a:lnTo>
                  <a:lnTo>
                    <a:pt x="16" y="126"/>
                  </a:lnTo>
                  <a:lnTo>
                    <a:pt x="9" y="102"/>
                  </a:lnTo>
                  <a:lnTo>
                    <a:pt x="4" y="74"/>
                  </a:lnTo>
                  <a:lnTo>
                    <a:pt x="0" y="46"/>
                  </a:lnTo>
                  <a:lnTo>
                    <a:pt x="1" y="34"/>
                  </a:lnTo>
                  <a:lnTo>
                    <a:pt x="5" y="24"/>
                  </a:lnTo>
                  <a:lnTo>
                    <a:pt x="11" y="16"/>
                  </a:lnTo>
                  <a:lnTo>
                    <a:pt x="20" y="10"/>
                  </a:lnTo>
                  <a:lnTo>
                    <a:pt x="30" y="5"/>
                  </a:lnTo>
                  <a:lnTo>
                    <a:pt x="41" y="2"/>
                  </a:lnTo>
                  <a:lnTo>
                    <a:pt x="53" y="1"/>
                  </a:lnTo>
                  <a:lnTo>
                    <a:pt x="64" y="0"/>
                  </a:lnTo>
                  <a:lnTo>
                    <a:pt x="55" y="3"/>
                  </a:lnTo>
                  <a:lnTo>
                    <a:pt x="47" y="7"/>
                  </a:lnTo>
                  <a:lnTo>
                    <a:pt x="38" y="11"/>
                  </a:lnTo>
                  <a:lnTo>
                    <a:pt x="32" y="17"/>
                  </a:lnTo>
                  <a:lnTo>
                    <a:pt x="27" y="24"/>
                  </a:lnTo>
                  <a:lnTo>
                    <a:pt x="25" y="31"/>
                  </a:lnTo>
                  <a:lnTo>
                    <a:pt x="25" y="41"/>
                  </a:lnTo>
                  <a:lnTo>
                    <a:pt x="28" y="50"/>
                  </a:lnTo>
                  <a:lnTo>
                    <a:pt x="31" y="65"/>
                  </a:lnTo>
                  <a:lnTo>
                    <a:pt x="28" y="74"/>
                  </a:lnTo>
                  <a:lnTo>
                    <a:pt x="25" y="82"/>
                  </a:lnTo>
                  <a:lnTo>
                    <a:pt x="29" y="98"/>
                  </a:lnTo>
                  <a:lnTo>
                    <a:pt x="32" y="109"/>
                  </a:lnTo>
                  <a:lnTo>
                    <a:pt x="32" y="123"/>
                  </a:lnTo>
                  <a:lnTo>
                    <a:pt x="31" y="140"/>
                  </a:lnTo>
                  <a:lnTo>
                    <a:pt x="31" y="156"/>
                  </a:lnTo>
                  <a:lnTo>
                    <a:pt x="33" y="174"/>
                  </a:lnTo>
                  <a:lnTo>
                    <a:pt x="39" y="191"/>
                  </a:lnTo>
                  <a:lnTo>
                    <a:pt x="52" y="208"/>
                  </a:lnTo>
                  <a:lnTo>
                    <a:pt x="73" y="22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81" name="Google Shape;281;p51"/>
            <p:cNvSpPr/>
            <p:nvPr/>
          </p:nvSpPr>
          <p:spPr>
            <a:xfrm>
              <a:off x="807" y="3990"/>
              <a:ext cx="82" cy="84"/>
            </a:xfrm>
            <a:custGeom>
              <a:rect b="b" l="l" r="r" t="t"/>
              <a:pathLst>
                <a:path extrusionOk="0" h="251" w="242">
                  <a:moveTo>
                    <a:pt x="22" y="251"/>
                  </a:moveTo>
                  <a:lnTo>
                    <a:pt x="10" y="240"/>
                  </a:lnTo>
                  <a:lnTo>
                    <a:pt x="4" y="230"/>
                  </a:lnTo>
                  <a:lnTo>
                    <a:pt x="0" y="218"/>
                  </a:lnTo>
                  <a:lnTo>
                    <a:pt x="0" y="207"/>
                  </a:lnTo>
                  <a:lnTo>
                    <a:pt x="1" y="197"/>
                  </a:lnTo>
                  <a:lnTo>
                    <a:pt x="5" y="186"/>
                  </a:lnTo>
                  <a:lnTo>
                    <a:pt x="10" y="176"/>
                  </a:lnTo>
                  <a:lnTo>
                    <a:pt x="15" y="167"/>
                  </a:lnTo>
                  <a:lnTo>
                    <a:pt x="23" y="155"/>
                  </a:lnTo>
                  <a:lnTo>
                    <a:pt x="34" y="141"/>
                  </a:lnTo>
                  <a:lnTo>
                    <a:pt x="46" y="123"/>
                  </a:lnTo>
                  <a:lnTo>
                    <a:pt x="61" y="106"/>
                  </a:lnTo>
                  <a:lnTo>
                    <a:pt x="75" y="88"/>
                  </a:lnTo>
                  <a:lnTo>
                    <a:pt x="91" y="71"/>
                  </a:lnTo>
                  <a:lnTo>
                    <a:pt x="105" y="55"/>
                  </a:lnTo>
                  <a:lnTo>
                    <a:pt x="118" y="43"/>
                  </a:lnTo>
                  <a:lnTo>
                    <a:pt x="129" y="33"/>
                  </a:lnTo>
                  <a:lnTo>
                    <a:pt x="140" y="22"/>
                  </a:lnTo>
                  <a:lnTo>
                    <a:pt x="152" y="14"/>
                  </a:lnTo>
                  <a:lnTo>
                    <a:pt x="162" y="7"/>
                  </a:lnTo>
                  <a:lnTo>
                    <a:pt x="173" y="2"/>
                  </a:lnTo>
                  <a:lnTo>
                    <a:pt x="185" y="0"/>
                  </a:lnTo>
                  <a:lnTo>
                    <a:pt x="196" y="0"/>
                  </a:lnTo>
                  <a:lnTo>
                    <a:pt x="208" y="4"/>
                  </a:lnTo>
                  <a:lnTo>
                    <a:pt x="214" y="7"/>
                  </a:lnTo>
                  <a:lnTo>
                    <a:pt x="219" y="9"/>
                  </a:lnTo>
                  <a:lnTo>
                    <a:pt x="222" y="11"/>
                  </a:lnTo>
                  <a:lnTo>
                    <a:pt x="224" y="14"/>
                  </a:lnTo>
                  <a:lnTo>
                    <a:pt x="227" y="17"/>
                  </a:lnTo>
                  <a:lnTo>
                    <a:pt x="230" y="21"/>
                  </a:lnTo>
                  <a:lnTo>
                    <a:pt x="235" y="26"/>
                  </a:lnTo>
                  <a:lnTo>
                    <a:pt x="242" y="34"/>
                  </a:lnTo>
                  <a:lnTo>
                    <a:pt x="234" y="27"/>
                  </a:lnTo>
                  <a:lnTo>
                    <a:pt x="225" y="22"/>
                  </a:lnTo>
                  <a:lnTo>
                    <a:pt x="217" y="18"/>
                  </a:lnTo>
                  <a:lnTo>
                    <a:pt x="207" y="16"/>
                  </a:lnTo>
                  <a:lnTo>
                    <a:pt x="197" y="16"/>
                  </a:lnTo>
                  <a:lnTo>
                    <a:pt x="187" y="18"/>
                  </a:lnTo>
                  <a:lnTo>
                    <a:pt x="175" y="22"/>
                  </a:lnTo>
                  <a:lnTo>
                    <a:pt x="164" y="30"/>
                  </a:lnTo>
                  <a:lnTo>
                    <a:pt x="153" y="38"/>
                  </a:lnTo>
                  <a:lnTo>
                    <a:pt x="143" y="44"/>
                  </a:lnTo>
                  <a:lnTo>
                    <a:pt x="134" y="50"/>
                  </a:lnTo>
                  <a:lnTo>
                    <a:pt x="127" y="55"/>
                  </a:lnTo>
                  <a:lnTo>
                    <a:pt x="121" y="62"/>
                  </a:lnTo>
                  <a:lnTo>
                    <a:pt x="115" y="68"/>
                  </a:lnTo>
                  <a:lnTo>
                    <a:pt x="110" y="75"/>
                  </a:lnTo>
                  <a:lnTo>
                    <a:pt x="106" y="83"/>
                  </a:lnTo>
                  <a:lnTo>
                    <a:pt x="103" y="91"/>
                  </a:lnTo>
                  <a:lnTo>
                    <a:pt x="100" y="99"/>
                  </a:lnTo>
                  <a:lnTo>
                    <a:pt x="97" y="105"/>
                  </a:lnTo>
                  <a:lnTo>
                    <a:pt x="93" y="110"/>
                  </a:lnTo>
                  <a:lnTo>
                    <a:pt x="90" y="114"/>
                  </a:lnTo>
                  <a:lnTo>
                    <a:pt x="86" y="117"/>
                  </a:lnTo>
                  <a:lnTo>
                    <a:pt x="81" y="120"/>
                  </a:lnTo>
                  <a:lnTo>
                    <a:pt x="75" y="122"/>
                  </a:lnTo>
                  <a:lnTo>
                    <a:pt x="67" y="127"/>
                  </a:lnTo>
                  <a:lnTo>
                    <a:pt x="57" y="134"/>
                  </a:lnTo>
                  <a:lnTo>
                    <a:pt x="44" y="145"/>
                  </a:lnTo>
                  <a:lnTo>
                    <a:pt x="32" y="160"/>
                  </a:lnTo>
                  <a:lnTo>
                    <a:pt x="23" y="178"/>
                  </a:lnTo>
                  <a:lnTo>
                    <a:pt x="17" y="200"/>
                  </a:lnTo>
                  <a:lnTo>
                    <a:pt x="15" y="223"/>
                  </a:lnTo>
                  <a:lnTo>
                    <a:pt x="22" y="25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82" name="Google Shape;282;p51"/>
            <p:cNvSpPr/>
            <p:nvPr/>
          </p:nvSpPr>
          <p:spPr>
            <a:xfrm>
              <a:off x="813" y="3996"/>
              <a:ext cx="79" cy="90"/>
            </a:xfrm>
            <a:custGeom>
              <a:rect b="b" l="l" r="r" t="t"/>
              <a:pathLst>
                <a:path extrusionOk="0" h="262" w="241">
                  <a:moveTo>
                    <a:pt x="209" y="4"/>
                  </a:moveTo>
                  <a:lnTo>
                    <a:pt x="197" y="0"/>
                  </a:lnTo>
                  <a:lnTo>
                    <a:pt x="185" y="0"/>
                  </a:lnTo>
                  <a:lnTo>
                    <a:pt x="174" y="2"/>
                  </a:lnTo>
                  <a:lnTo>
                    <a:pt x="162" y="7"/>
                  </a:lnTo>
                  <a:lnTo>
                    <a:pt x="152" y="14"/>
                  </a:lnTo>
                  <a:lnTo>
                    <a:pt x="141" y="22"/>
                  </a:lnTo>
                  <a:lnTo>
                    <a:pt x="129" y="32"/>
                  </a:lnTo>
                  <a:lnTo>
                    <a:pt x="118" y="43"/>
                  </a:lnTo>
                  <a:lnTo>
                    <a:pt x="106" y="55"/>
                  </a:lnTo>
                  <a:lnTo>
                    <a:pt x="91" y="70"/>
                  </a:lnTo>
                  <a:lnTo>
                    <a:pt x="76" y="88"/>
                  </a:lnTo>
                  <a:lnTo>
                    <a:pt x="61" y="105"/>
                  </a:lnTo>
                  <a:lnTo>
                    <a:pt x="47" y="124"/>
                  </a:lnTo>
                  <a:lnTo>
                    <a:pt x="34" y="141"/>
                  </a:lnTo>
                  <a:lnTo>
                    <a:pt x="23" y="155"/>
                  </a:lnTo>
                  <a:lnTo>
                    <a:pt x="16" y="166"/>
                  </a:lnTo>
                  <a:lnTo>
                    <a:pt x="11" y="176"/>
                  </a:lnTo>
                  <a:lnTo>
                    <a:pt x="6" y="186"/>
                  </a:lnTo>
                  <a:lnTo>
                    <a:pt x="1" y="196"/>
                  </a:lnTo>
                  <a:lnTo>
                    <a:pt x="0" y="207"/>
                  </a:lnTo>
                  <a:lnTo>
                    <a:pt x="0" y="218"/>
                  </a:lnTo>
                  <a:lnTo>
                    <a:pt x="5" y="229"/>
                  </a:lnTo>
                  <a:lnTo>
                    <a:pt x="11" y="240"/>
                  </a:lnTo>
                  <a:lnTo>
                    <a:pt x="22" y="251"/>
                  </a:lnTo>
                  <a:lnTo>
                    <a:pt x="36" y="259"/>
                  </a:lnTo>
                  <a:lnTo>
                    <a:pt x="50" y="262"/>
                  </a:lnTo>
                  <a:lnTo>
                    <a:pt x="65" y="261"/>
                  </a:lnTo>
                  <a:lnTo>
                    <a:pt x="80" y="257"/>
                  </a:lnTo>
                  <a:lnTo>
                    <a:pt x="94" y="250"/>
                  </a:lnTo>
                  <a:lnTo>
                    <a:pt x="108" y="242"/>
                  </a:lnTo>
                  <a:lnTo>
                    <a:pt x="120" y="232"/>
                  </a:lnTo>
                  <a:lnTo>
                    <a:pt x="129" y="222"/>
                  </a:lnTo>
                  <a:lnTo>
                    <a:pt x="139" y="213"/>
                  </a:lnTo>
                  <a:lnTo>
                    <a:pt x="150" y="203"/>
                  </a:lnTo>
                  <a:lnTo>
                    <a:pt x="161" y="195"/>
                  </a:lnTo>
                  <a:lnTo>
                    <a:pt x="173" y="187"/>
                  </a:lnTo>
                  <a:lnTo>
                    <a:pt x="184" y="180"/>
                  </a:lnTo>
                  <a:lnTo>
                    <a:pt x="195" y="174"/>
                  </a:lnTo>
                  <a:lnTo>
                    <a:pt x="205" y="167"/>
                  </a:lnTo>
                  <a:lnTo>
                    <a:pt x="213" y="162"/>
                  </a:lnTo>
                  <a:lnTo>
                    <a:pt x="230" y="146"/>
                  </a:lnTo>
                  <a:lnTo>
                    <a:pt x="239" y="124"/>
                  </a:lnTo>
                  <a:lnTo>
                    <a:pt x="241" y="99"/>
                  </a:lnTo>
                  <a:lnTo>
                    <a:pt x="239" y="74"/>
                  </a:lnTo>
                  <a:lnTo>
                    <a:pt x="233" y="49"/>
                  </a:lnTo>
                  <a:lnTo>
                    <a:pt x="224" y="28"/>
                  </a:lnTo>
                  <a:lnTo>
                    <a:pt x="216" y="13"/>
                  </a:lnTo>
                  <a:lnTo>
                    <a:pt x="209" y="4"/>
                  </a:lnTo>
                  <a:close/>
                </a:path>
              </a:pathLst>
            </a:custGeom>
            <a:solidFill>
              <a:srgbClr val="C68C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83" name="Google Shape;283;p51"/>
            <p:cNvSpPr/>
            <p:nvPr/>
          </p:nvSpPr>
          <p:spPr>
            <a:xfrm>
              <a:off x="589" y="3904"/>
              <a:ext cx="129" cy="166"/>
            </a:xfrm>
            <a:custGeom>
              <a:rect b="b" l="l" r="r" t="t"/>
              <a:pathLst>
                <a:path extrusionOk="0" h="506" w="391">
                  <a:moveTo>
                    <a:pt x="151" y="0"/>
                  </a:moveTo>
                  <a:lnTo>
                    <a:pt x="140" y="1"/>
                  </a:lnTo>
                  <a:lnTo>
                    <a:pt x="128" y="3"/>
                  </a:lnTo>
                  <a:lnTo>
                    <a:pt x="114" y="6"/>
                  </a:lnTo>
                  <a:lnTo>
                    <a:pt x="101" y="11"/>
                  </a:lnTo>
                  <a:lnTo>
                    <a:pt x="86" y="17"/>
                  </a:lnTo>
                  <a:lnTo>
                    <a:pt x="72" y="24"/>
                  </a:lnTo>
                  <a:lnTo>
                    <a:pt x="59" y="35"/>
                  </a:lnTo>
                  <a:lnTo>
                    <a:pt x="45" y="45"/>
                  </a:lnTo>
                  <a:lnTo>
                    <a:pt x="33" y="58"/>
                  </a:lnTo>
                  <a:lnTo>
                    <a:pt x="22" y="73"/>
                  </a:lnTo>
                  <a:lnTo>
                    <a:pt x="13" y="89"/>
                  </a:lnTo>
                  <a:lnTo>
                    <a:pt x="6" y="108"/>
                  </a:lnTo>
                  <a:lnTo>
                    <a:pt x="2" y="128"/>
                  </a:lnTo>
                  <a:lnTo>
                    <a:pt x="0" y="149"/>
                  </a:lnTo>
                  <a:lnTo>
                    <a:pt x="1" y="174"/>
                  </a:lnTo>
                  <a:lnTo>
                    <a:pt x="5" y="200"/>
                  </a:lnTo>
                  <a:lnTo>
                    <a:pt x="17" y="248"/>
                  </a:lnTo>
                  <a:lnTo>
                    <a:pt x="30" y="286"/>
                  </a:lnTo>
                  <a:lnTo>
                    <a:pt x="43" y="316"/>
                  </a:lnTo>
                  <a:lnTo>
                    <a:pt x="54" y="342"/>
                  </a:lnTo>
                  <a:lnTo>
                    <a:pt x="66" y="364"/>
                  </a:lnTo>
                  <a:lnTo>
                    <a:pt x="75" y="384"/>
                  </a:lnTo>
                  <a:lnTo>
                    <a:pt x="83" y="406"/>
                  </a:lnTo>
                  <a:lnTo>
                    <a:pt x="90" y="432"/>
                  </a:lnTo>
                  <a:lnTo>
                    <a:pt x="98" y="457"/>
                  </a:lnTo>
                  <a:lnTo>
                    <a:pt x="111" y="475"/>
                  </a:lnTo>
                  <a:lnTo>
                    <a:pt x="128" y="489"/>
                  </a:lnTo>
                  <a:lnTo>
                    <a:pt x="146" y="498"/>
                  </a:lnTo>
                  <a:lnTo>
                    <a:pt x="166" y="503"/>
                  </a:lnTo>
                  <a:lnTo>
                    <a:pt x="184" y="505"/>
                  </a:lnTo>
                  <a:lnTo>
                    <a:pt x="201" y="506"/>
                  </a:lnTo>
                  <a:lnTo>
                    <a:pt x="213" y="505"/>
                  </a:lnTo>
                  <a:lnTo>
                    <a:pt x="225" y="503"/>
                  </a:lnTo>
                  <a:lnTo>
                    <a:pt x="238" y="499"/>
                  </a:lnTo>
                  <a:lnTo>
                    <a:pt x="254" y="493"/>
                  </a:lnTo>
                  <a:lnTo>
                    <a:pt x="268" y="486"/>
                  </a:lnTo>
                  <a:lnTo>
                    <a:pt x="283" y="476"/>
                  </a:lnTo>
                  <a:lnTo>
                    <a:pt x="294" y="464"/>
                  </a:lnTo>
                  <a:lnTo>
                    <a:pt x="302" y="449"/>
                  </a:lnTo>
                  <a:lnTo>
                    <a:pt x="306" y="433"/>
                  </a:lnTo>
                  <a:lnTo>
                    <a:pt x="309" y="412"/>
                  </a:lnTo>
                  <a:lnTo>
                    <a:pt x="315" y="385"/>
                  </a:lnTo>
                  <a:lnTo>
                    <a:pt x="322" y="356"/>
                  </a:lnTo>
                  <a:lnTo>
                    <a:pt x="331" y="324"/>
                  </a:lnTo>
                  <a:lnTo>
                    <a:pt x="341" y="291"/>
                  </a:lnTo>
                  <a:lnTo>
                    <a:pt x="352" y="261"/>
                  </a:lnTo>
                  <a:lnTo>
                    <a:pt x="363" y="233"/>
                  </a:lnTo>
                  <a:lnTo>
                    <a:pt x="373" y="211"/>
                  </a:lnTo>
                  <a:lnTo>
                    <a:pt x="378" y="201"/>
                  </a:lnTo>
                  <a:lnTo>
                    <a:pt x="384" y="187"/>
                  </a:lnTo>
                  <a:lnTo>
                    <a:pt x="387" y="173"/>
                  </a:lnTo>
                  <a:lnTo>
                    <a:pt x="390" y="156"/>
                  </a:lnTo>
                  <a:lnTo>
                    <a:pt x="391" y="139"/>
                  </a:lnTo>
                  <a:lnTo>
                    <a:pt x="390" y="121"/>
                  </a:lnTo>
                  <a:lnTo>
                    <a:pt x="386" y="103"/>
                  </a:lnTo>
                  <a:lnTo>
                    <a:pt x="378" y="85"/>
                  </a:lnTo>
                  <a:lnTo>
                    <a:pt x="368" y="68"/>
                  </a:lnTo>
                  <a:lnTo>
                    <a:pt x="354" y="51"/>
                  </a:lnTo>
                  <a:lnTo>
                    <a:pt x="334" y="37"/>
                  </a:lnTo>
                  <a:lnTo>
                    <a:pt x="309" y="24"/>
                  </a:lnTo>
                  <a:lnTo>
                    <a:pt x="279" y="13"/>
                  </a:lnTo>
                  <a:lnTo>
                    <a:pt x="243" y="6"/>
                  </a:lnTo>
                  <a:lnTo>
                    <a:pt x="201" y="1"/>
                  </a:lnTo>
                  <a:lnTo>
                    <a:pt x="151" y="0"/>
                  </a:lnTo>
                  <a:close/>
                </a:path>
              </a:pathLst>
            </a:custGeom>
            <a:solidFill>
              <a:srgbClr val="C68C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84" name="Google Shape;284;p51"/>
            <p:cNvSpPr/>
            <p:nvPr/>
          </p:nvSpPr>
          <p:spPr>
            <a:xfrm>
              <a:off x="679" y="3930"/>
              <a:ext cx="40" cy="133"/>
            </a:xfrm>
            <a:custGeom>
              <a:rect b="b" l="l" r="r" t="t"/>
              <a:pathLst>
                <a:path extrusionOk="0" h="410" w="122">
                  <a:moveTo>
                    <a:pt x="0" y="410"/>
                  </a:moveTo>
                  <a:lnTo>
                    <a:pt x="7" y="405"/>
                  </a:lnTo>
                  <a:lnTo>
                    <a:pt x="14" y="400"/>
                  </a:lnTo>
                  <a:lnTo>
                    <a:pt x="20" y="394"/>
                  </a:lnTo>
                  <a:lnTo>
                    <a:pt x="25" y="388"/>
                  </a:lnTo>
                  <a:lnTo>
                    <a:pt x="29" y="381"/>
                  </a:lnTo>
                  <a:lnTo>
                    <a:pt x="33" y="373"/>
                  </a:lnTo>
                  <a:lnTo>
                    <a:pt x="36" y="365"/>
                  </a:lnTo>
                  <a:lnTo>
                    <a:pt x="37" y="357"/>
                  </a:lnTo>
                  <a:lnTo>
                    <a:pt x="40" y="336"/>
                  </a:lnTo>
                  <a:lnTo>
                    <a:pt x="46" y="309"/>
                  </a:lnTo>
                  <a:lnTo>
                    <a:pt x="53" y="280"/>
                  </a:lnTo>
                  <a:lnTo>
                    <a:pt x="62" y="248"/>
                  </a:lnTo>
                  <a:lnTo>
                    <a:pt x="72" y="215"/>
                  </a:lnTo>
                  <a:lnTo>
                    <a:pt x="83" y="185"/>
                  </a:lnTo>
                  <a:lnTo>
                    <a:pt x="94" y="157"/>
                  </a:lnTo>
                  <a:lnTo>
                    <a:pt x="104" y="135"/>
                  </a:lnTo>
                  <a:lnTo>
                    <a:pt x="109" y="124"/>
                  </a:lnTo>
                  <a:lnTo>
                    <a:pt x="115" y="110"/>
                  </a:lnTo>
                  <a:lnTo>
                    <a:pt x="119" y="94"/>
                  </a:lnTo>
                  <a:lnTo>
                    <a:pt x="122" y="76"/>
                  </a:lnTo>
                  <a:lnTo>
                    <a:pt x="122" y="58"/>
                  </a:lnTo>
                  <a:lnTo>
                    <a:pt x="120" y="38"/>
                  </a:lnTo>
                  <a:lnTo>
                    <a:pt x="115" y="19"/>
                  </a:lnTo>
                  <a:lnTo>
                    <a:pt x="105" y="0"/>
                  </a:lnTo>
                  <a:lnTo>
                    <a:pt x="107" y="30"/>
                  </a:lnTo>
                  <a:lnTo>
                    <a:pt x="107" y="66"/>
                  </a:lnTo>
                  <a:lnTo>
                    <a:pt x="103" y="99"/>
                  </a:lnTo>
                  <a:lnTo>
                    <a:pt x="95" y="124"/>
                  </a:lnTo>
                  <a:lnTo>
                    <a:pt x="89" y="138"/>
                  </a:lnTo>
                  <a:lnTo>
                    <a:pt x="80" y="163"/>
                  </a:lnTo>
                  <a:lnTo>
                    <a:pt x="69" y="193"/>
                  </a:lnTo>
                  <a:lnTo>
                    <a:pt x="58" y="227"/>
                  </a:lnTo>
                  <a:lnTo>
                    <a:pt x="49" y="261"/>
                  </a:lnTo>
                  <a:lnTo>
                    <a:pt x="40" y="293"/>
                  </a:lnTo>
                  <a:lnTo>
                    <a:pt x="34" y="318"/>
                  </a:lnTo>
                  <a:lnTo>
                    <a:pt x="33" y="334"/>
                  </a:lnTo>
                  <a:lnTo>
                    <a:pt x="33" y="345"/>
                  </a:lnTo>
                  <a:lnTo>
                    <a:pt x="32" y="354"/>
                  </a:lnTo>
                  <a:lnTo>
                    <a:pt x="30" y="363"/>
                  </a:lnTo>
                  <a:lnTo>
                    <a:pt x="26" y="371"/>
                  </a:lnTo>
                  <a:lnTo>
                    <a:pt x="22" y="381"/>
                  </a:lnTo>
                  <a:lnTo>
                    <a:pt x="16" y="390"/>
                  </a:lnTo>
                  <a:lnTo>
                    <a:pt x="8" y="399"/>
                  </a:lnTo>
                  <a:lnTo>
                    <a:pt x="0" y="41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85" name="Google Shape;285;p51"/>
            <p:cNvSpPr/>
            <p:nvPr/>
          </p:nvSpPr>
          <p:spPr>
            <a:xfrm>
              <a:off x="596" y="3913"/>
              <a:ext cx="64" cy="157"/>
            </a:xfrm>
            <a:custGeom>
              <a:rect b="b" l="l" r="r" t="t"/>
              <a:pathLst>
                <a:path extrusionOk="0" h="480" w="192">
                  <a:moveTo>
                    <a:pt x="192" y="480"/>
                  </a:moveTo>
                  <a:lnTo>
                    <a:pt x="180" y="480"/>
                  </a:lnTo>
                  <a:lnTo>
                    <a:pt x="165" y="476"/>
                  </a:lnTo>
                  <a:lnTo>
                    <a:pt x="146" y="469"/>
                  </a:lnTo>
                  <a:lnTo>
                    <a:pt x="127" y="457"/>
                  </a:lnTo>
                  <a:lnTo>
                    <a:pt x="109" y="444"/>
                  </a:lnTo>
                  <a:lnTo>
                    <a:pt x="93" y="425"/>
                  </a:lnTo>
                  <a:lnTo>
                    <a:pt x="80" y="403"/>
                  </a:lnTo>
                  <a:lnTo>
                    <a:pt x="72" y="377"/>
                  </a:lnTo>
                  <a:lnTo>
                    <a:pt x="66" y="353"/>
                  </a:lnTo>
                  <a:lnTo>
                    <a:pt x="60" y="335"/>
                  </a:lnTo>
                  <a:lnTo>
                    <a:pt x="54" y="320"/>
                  </a:lnTo>
                  <a:lnTo>
                    <a:pt x="47" y="305"/>
                  </a:lnTo>
                  <a:lnTo>
                    <a:pt x="39" y="287"/>
                  </a:lnTo>
                  <a:lnTo>
                    <a:pt x="29" y="262"/>
                  </a:lnTo>
                  <a:lnTo>
                    <a:pt x="18" y="228"/>
                  </a:lnTo>
                  <a:lnTo>
                    <a:pt x="7" y="181"/>
                  </a:lnTo>
                  <a:lnTo>
                    <a:pt x="0" y="131"/>
                  </a:lnTo>
                  <a:lnTo>
                    <a:pt x="4" y="91"/>
                  </a:lnTo>
                  <a:lnTo>
                    <a:pt x="15" y="59"/>
                  </a:lnTo>
                  <a:lnTo>
                    <a:pt x="31" y="35"/>
                  </a:lnTo>
                  <a:lnTo>
                    <a:pt x="51" y="18"/>
                  </a:lnTo>
                  <a:lnTo>
                    <a:pt x="72" y="7"/>
                  </a:lnTo>
                  <a:lnTo>
                    <a:pt x="90" y="1"/>
                  </a:lnTo>
                  <a:lnTo>
                    <a:pt x="105" y="0"/>
                  </a:lnTo>
                  <a:lnTo>
                    <a:pt x="90" y="10"/>
                  </a:lnTo>
                  <a:lnTo>
                    <a:pt x="78" y="22"/>
                  </a:lnTo>
                  <a:lnTo>
                    <a:pt x="66" y="38"/>
                  </a:lnTo>
                  <a:lnTo>
                    <a:pt x="56" y="57"/>
                  </a:lnTo>
                  <a:lnTo>
                    <a:pt x="49" y="79"/>
                  </a:lnTo>
                  <a:lnTo>
                    <a:pt x="45" y="104"/>
                  </a:lnTo>
                  <a:lnTo>
                    <a:pt x="44" y="130"/>
                  </a:lnTo>
                  <a:lnTo>
                    <a:pt x="47" y="160"/>
                  </a:lnTo>
                  <a:lnTo>
                    <a:pt x="52" y="188"/>
                  </a:lnTo>
                  <a:lnTo>
                    <a:pt x="58" y="211"/>
                  </a:lnTo>
                  <a:lnTo>
                    <a:pt x="64" y="229"/>
                  </a:lnTo>
                  <a:lnTo>
                    <a:pt x="71" y="245"/>
                  </a:lnTo>
                  <a:lnTo>
                    <a:pt x="76" y="256"/>
                  </a:lnTo>
                  <a:lnTo>
                    <a:pt x="82" y="267"/>
                  </a:lnTo>
                  <a:lnTo>
                    <a:pt x="88" y="274"/>
                  </a:lnTo>
                  <a:lnTo>
                    <a:pt x="93" y="280"/>
                  </a:lnTo>
                  <a:lnTo>
                    <a:pt x="103" y="295"/>
                  </a:lnTo>
                  <a:lnTo>
                    <a:pt x="109" y="317"/>
                  </a:lnTo>
                  <a:lnTo>
                    <a:pt x="108" y="340"/>
                  </a:lnTo>
                  <a:lnTo>
                    <a:pt x="95" y="358"/>
                  </a:lnTo>
                  <a:lnTo>
                    <a:pt x="89" y="369"/>
                  </a:lnTo>
                  <a:lnTo>
                    <a:pt x="88" y="384"/>
                  </a:lnTo>
                  <a:lnTo>
                    <a:pt x="93" y="403"/>
                  </a:lnTo>
                  <a:lnTo>
                    <a:pt x="103" y="421"/>
                  </a:lnTo>
                  <a:lnTo>
                    <a:pt x="118" y="441"/>
                  </a:lnTo>
                  <a:lnTo>
                    <a:pt x="138" y="457"/>
                  </a:lnTo>
                  <a:lnTo>
                    <a:pt x="162" y="471"/>
                  </a:lnTo>
                  <a:lnTo>
                    <a:pt x="192" y="48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86" name="Google Shape;286;p51"/>
            <p:cNvSpPr/>
            <p:nvPr/>
          </p:nvSpPr>
          <p:spPr>
            <a:xfrm>
              <a:off x="572" y="4118"/>
              <a:ext cx="59" cy="54"/>
            </a:xfrm>
            <a:custGeom>
              <a:rect b="b" l="l" r="r" t="t"/>
              <a:pathLst>
                <a:path extrusionOk="0" h="162" w="174">
                  <a:moveTo>
                    <a:pt x="117" y="5"/>
                  </a:moveTo>
                  <a:lnTo>
                    <a:pt x="108" y="3"/>
                  </a:lnTo>
                  <a:lnTo>
                    <a:pt x="99" y="1"/>
                  </a:lnTo>
                  <a:lnTo>
                    <a:pt x="91" y="0"/>
                  </a:lnTo>
                  <a:lnTo>
                    <a:pt x="83" y="1"/>
                  </a:lnTo>
                  <a:lnTo>
                    <a:pt x="74" y="3"/>
                  </a:lnTo>
                  <a:lnTo>
                    <a:pt x="66" y="8"/>
                  </a:lnTo>
                  <a:lnTo>
                    <a:pt x="59" y="15"/>
                  </a:lnTo>
                  <a:lnTo>
                    <a:pt x="52" y="25"/>
                  </a:lnTo>
                  <a:lnTo>
                    <a:pt x="40" y="42"/>
                  </a:lnTo>
                  <a:lnTo>
                    <a:pt x="35" y="50"/>
                  </a:lnTo>
                  <a:lnTo>
                    <a:pt x="31" y="56"/>
                  </a:lnTo>
                  <a:lnTo>
                    <a:pt x="25" y="63"/>
                  </a:lnTo>
                  <a:lnTo>
                    <a:pt x="20" y="69"/>
                  </a:lnTo>
                  <a:lnTo>
                    <a:pt x="14" y="76"/>
                  </a:lnTo>
                  <a:lnTo>
                    <a:pt x="9" y="84"/>
                  </a:lnTo>
                  <a:lnTo>
                    <a:pt x="5" y="92"/>
                  </a:lnTo>
                  <a:lnTo>
                    <a:pt x="2" y="100"/>
                  </a:lnTo>
                  <a:lnTo>
                    <a:pt x="0" y="109"/>
                  </a:lnTo>
                  <a:lnTo>
                    <a:pt x="0" y="117"/>
                  </a:lnTo>
                  <a:lnTo>
                    <a:pt x="3" y="125"/>
                  </a:lnTo>
                  <a:lnTo>
                    <a:pt x="7" y="131"/>
                  </a:lnTo>
                  <a:lnTo>
                    <a:pt x="10" y="138"/>
                  </a:lnTo>
                  <a:lnTo>
                    <a:pt x="14" y="142"/>
                  </a:lnTo>
                  <a:lnTo>
                    <a:pt x="19" y="146"/>
                  </a:lnTo>
                  <a:lnTo>
                    <a:pt x="24" y="149"/>
                  </a:lnTo>
                  <a:lnTo>
                    <a:pt x="30" y="152"/>
                  </a:lnTo>
                  <a:lnTo>
                    <a:pt x="37" y="154"/>
                  </a:lnTo>
                  <a:lnTo>
                    <a:pt x="47" y="156"/>
                  </a:lnTo>
                  <a:lnTo>
                    <a:pt x="56" y="157"/>
                  </a:lnTo>
                  <a:lnTo>
                    <a:pt x="63" y="157"/>
                  </a:lnTo>
                  <a:lnTo>
                    <a:pt x="67" y="156"/>
                  </a:lnTo>
                  <a:lnTo>
                    <a:pt x="69" y="156"/>
                  </a:lnTo>
                  <a:lnTo>
                    <a:pt x="72" y="158"/>
                  </a:lnTo>
                  <a:lnTo>
                    <a:pt x="77" y="160"/>
                  </a:lnTo>
                  <a:lnTo>
                    <a:pt x="83" y="161"/>
                  </a:lnTo>
                  <a:lnTo>
                    <a:pt x="89" y="162"/>
                  </a:lnTo>
                  <a:lnTo>
                    <a:pt x="95" y="162"/>
                  </a:lnTo>
                  <a:lnTo>
                    <a:pt x="100" y="161"/>
                  </a:lnTo>
                  <a:lnTo>
                    <a:pt x="104" y="159"/>
                  </a:lnTo>
                  <a:lnTo>
                    <a:pt x="107" y="156"/>
                  </a:lnTo>
                  <a:lnTo>
                    <a:pt x="113" y="158"/>
                  </a:lnTo>
                  <a:lnTo>
                    <a:pt x="118" y="159"/>
                  </a:lnTo>
                  <a:lnTo>
                    <a:pt x="124" y="159"/>
                  </a:lnTo>
                  <a:lnTo>
                    <a:pt x="130" y="159"/>
                  </a:lnTo>
                  <a:lnTo>
                    <a:pt x="135" y="159"/>
                  </a:lnTo>
                  <a:lnTo>
                    <a:pt x="140" y="158"/>
                  </a:lnTo>
                  <a:lnTo>
                    <a:pt x="143" y="156"/>
                  </a:lnTo>
                  <a:lnTo>
                    <a:pt x="146" y="154"/>
                  </a:lnTo>
                  <a:lnTo>
                    <a:pt x="156" y="156"/>
                  </a:lnTo>
                  <a:lnTo>
                    <a:pt x="165" y="156"/>
                  </a:lnTo>
                  <a:lnTo>
                    <a:pt x="171" y="152"/>
                  </a:lnTo>
                  <a:lnTo>
                    <a:pt x="174" y="146"/>
                  </a:lnTo>
                  <a:lnTo>
                    <a:pt x="172" y="134"/>
                  </a:lnTo>
                  <a:lnTo>
                    <a:pt x="169" y="122"/>
                  </a:lnTo>
                  <a:lnTo>
                    <a:pt x="165" y="111"/>
                  </a:lnTo>
                  <a:lnTo>
                    <a:pt x="159" y="101"/>
                  </a:lnTo>
                  <a:lnTo>
                    <a:pt x="152" y="93"/>
                  </a:lnTo>
                  <a:lnTo>
                    <a:pt x="147" y="82"/>
                  </a:lnTo>
                  <a:lnTo>
                    <a:pt x="144" y="70"/>
                  </a:lnTo>
                  <a:lnTo>
                    <a:pt x="146" y="61"/>
                  </a:lnTo>
                  <a:lnTo>
                    <a:pt x="148" y="56"/>
                  </a:lnTo>
                  <a:lnTo>
                    <a:pt x="149" y="49"/>
                  </a:lnTo>
                  <a:lnTo>
                    <a:pt x="148" y="41"/>
                  </a:lnTo>
                  <a:lnTo>
                    <a:pt x="146" y="32"/>
                  </a:lnTo>
                  <a:lnTo>
                    <a:pt x="142" y="24"/>
                  </a:lnTo>
                  <a:lnTo>
                    <a:pt x="136" y="17"/>
                  </a:lnTo>
                  <a:lnTo>
                    <a:pt x="128" y="10"/>
                  </a:lnTo>
                  <a:lnTo>
                    <a:pt x="117" y="5"/>
                  </a:lnTo>
                  <a:close/>
                </a:path>
              </a:pathLst>
            </a:custGeom>
            <a:solidFill>
              <a:srgbClr val="C68C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87" name="Google Shape;287;p51"/>
            <p:cNvSpPr/>
            <p:nvPr/>
          </p:nvSpPr>
          <p:spPr>
            <a:xfrm>
              <a:off x="572" y="4118"/>
              <a:ext cx="39" cy="52"/>
            </a:xfrm>
            <a:custGeom>
              <a:rect b="b" l="l" r="r" t="t"/>
              <a:pathLst>
                <a:path extrusionOk="0" h="156" w="117">
                  <a:moveTo>
                    <a:pt x="47" y="156"/>
                  </a:moveTo>
                  <a:lnTo>
                    <a:pt x="37" y="154"/>
                  </a:lnTo>
                  <a:lnTo>
                    <a:pt x="30" y="152"/>
                  </a:lnTo>
                  <a:lnTo>
                    <a:pt x="24" y="149"/>
                  </a:lnTo>
                  <a:lnTo>
                    <a:pt x="19" y="146"/>
                  </a:lnTo>
                  <a:lnTo>
                    <a:pt x="14" y="142"/>
                  </a:lnTo>
                  <a:lnTo>
                    <a:pt x="10" y="138"/>
                  </a:lnTo>
                  <a:lnTo>
                    <a:pt x="7" y="131"/>
                  </a:lnTo>
                  <a:lnTo>
                    <a:pt x="3" y="125"/>
                  </a:lnTo>
                  <a:lnTo>
                    <a:pt x="0" y="117"/>
                  </a:lnTo>
                  <a:lnTo>
                    <a:pt x="0" y="109"/>
                  </a:lnTo>
                  <a:lnTo>
                    <a:pt x="2" y="100"/>
                  </a:lnTo>
                  <a:lnTo>
                    <a:pt x="5" y="92"/>
                  </a:lnTo>
                  <a:lnTo>
                    <a:pt x="9" y="84"/>
                  </a:lnTo>
                  <a:lnTo>
                    <a:pt x="14" y="76"/>
                  </a:lnTo>
                  <a:lnTo>
                    <a:pt x="20" y="69"/>
                  </a:lnTo>
                  <a:lnTo>
                    <a:pt x="25" y="63"/>
                  </a:lnTo>
                  <a:lnTo>
                    <a:pt x="31" y="56"/>
                  </a:lnTo>
                  <a:lnTo>
                    <a:pt x="35" y="50"/>
                  </a:lnTo>
                  <a:lnTo>
                    <a:pt x="40" y="42"/>
                  </a:lnTo>
                  <a:lnTo>
                    <a:pt x="52" y="25"/>
                  </a:lnTo>
                  <a:lnTo>
                    <a:pt x="59" y="15"/>
                  </a:lnTo>
                  <a:lnTo>
                    <a:pt x="66" y="8"/>
                  </a:lnTo>
                  <a:lnTo>
                    <a:pt x="74" y="3"/>
                  </a:lnTo>
                  <a:lnTo>
                    <a:pt x="83" y="1"/>
                  </a:lnTo>
                  <a:lnTo>
                    <a:pt x="91" y="0"/>
                  </a:lnTo>
                  <a:lnTo>
                    <a:pt x="99" y="1"/>
                  </a:lnTo>
                  <a:lnTo>
                    <a:pt x="108" y="3"/>
                  </a:lnTo>
                  <a:lnTo>
                    <a:pt x="117" y="5"/>
                  </a:lnTo>
                  <a:lnTo>
                    <a:pt x="106" y="4"/>
                  </a:lnTo>
                  <a:lnTo>
                    <a:pt x="96" y="8"/>
                  </a:lnTo>
                  <a:lnTo>
                    <a:pt x="88" y="12"/>
                  </a:lnTo>
                  <a:lnTo>
                    <a:pt x="82" y="18"/>
                  </a:lnTo>
                  <a:lnTo>
                    <a:pt x="79" y="26"/>
                  </a:lnTo>
                  <a:lnTo>
                    <a:pt x="84" y="34"/>
                  </a:lnTo>
                  <a:lnTo>
                    <a:pt x="93" y="44"/>
                  </a:lnTo>
                  <a:lnTo>
                    <a:pt x="111" y="52"/>
                  </a:lnTo>
                  <a:lnTo>
                    <a:pt x="101" y="48"/>
                  </a:lnTo>
                  <a:lnTo>
                    <a:pt x="90" y="45"/>
                  </a:lnTo>
                  <a:lnTo>
                    <a:pt x="79" y="44"/>
                  </a:lnTo>
                  <a:lnTo>
                    <a:pt x="72" y="44"/>
                  </a:lnTo>
                  <a:lnTo>
                    <a:pt x="69" y="48"/>
                  </a:lnTo>
                  <a:lnTo>
                    <a:pt x="72" y="55"/>
                  </a:lnTo>
                  <a:lnTo>
                    <a:pt x="84" y="66"/>
                  </a:lnTo>
                  <a:lnTo>
                    <a:pt x="105" y="83"/>
                  </a:lnTo>
                  <a:lnTo>
                    <a:pt x="99" y="82"/>
                  </a:lnTo>
                  <a:lnTo>
                    <a:pt x="93" y="80"/>
                  </a:lnTo>
                  <a:lnTo>
                    <a:pt x="86" y="77"/>
                  </a:lnTo>
                  <a:lnTo>
                    <a:pt x="78" y="74"/>
                  </a:lnTo>
                  <a:lnTo>
                    <a:pt x="72" y="70"/>
                  </a:lnTo>
                  <a:lnTo>
                    <a:pt x="66" y="66"/>
                  </a:lnTo>
                  <a:lnTo>
                    <a:pt x="60" y="61"/>
                  </a:lnTo>
                  <a:lnTo>
                    <a:pt x="55" y="57"/>
                  </a:lnTo>
                  <a:lnTo>
                    <a:pt x="51" y="55"/>
                  </a:lnTo>
                  <a:lnTo>
                    <a:pt x="53" y="63"/>
                  </a:lnTo>
                  <a:lnTo>
                    <a:pt x="60" y="76"/>
                  </a:lnTo>
                  <a:lnTo>
                    <a:pt x="70" y="88"/>
                  </a:lnTo>
                  <a:lnTo>
                    <a:pt x="64" y="86"/>
                  </a:lnTo>
                  <a:lnTo>
                    <a:pt x="58" y="85"/>
                  </a:lnTo>
                  <a:lnTo>
                    <a:pt x="51" y="83"/>
                  </a:lnTo>
                  <a:lnTo>
                    <a:pt x="44" y="82"/>
                  </a:lnTo>
                  <a:lnTo>
                    <a:pt x="41" y="82"/>
                  </a:lnTo>
                  <a:lnTo>
                    <a:pt x="40" y="85"/>
                  </a:lnTo>
                  <a:lnTo>
                    <a:pt x="44" y="90"/>
                  </a:lnTo>
                  <a:lnTo>
                    <a:pt x="54" y="99"/>
                  </a:lnTo>
                  <a:lnTo>
                    <a:pt x="46" y="101"/>
                  </a:lnTo>
                  <a:lnTo>
                    <a:pt x="40" y="106"/>
                  </a:lnTo>
                  <a:lnTo>
                    <a:pt x="36" y="113"/>
                  </a:lnTo>
                  <a:lnTo>
                    <a:pt x="33" y="122"/>
                  </a:lnTo>
                  <a:lnTo>
                    <a:pt x="32" y="131"/>
                  </a:lnTo>
                  <a:lnTo>
                    <a:pt x="34" y="141"/>
                  </a:lnTo>
                  <a:lnTo>
                    <a:pt x="39" y="149"/>
                  </a:lnTo>
                  <a:lnTo>
                    <a:pt x="47" y="15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88" name="Google Shape;288;p51"/>
            <p:cNvSpPr/>
            <p:nvPr/>
          </p:nvSpPr>
          <p:spPr>
            <a:xfrm>
              <a:off x="594" y="4159"/>
              <a:ext cx="14" cy="12"/>
            </a:xfrm>
            <a:custGeom>
              <a:rect b="b" l="l" r="r" t="t"/>
              <a:pathLst>
                <a:path extrusionOk="0" h="37" w="38">
                  <a:moveTo>
                    <a:pt x="38" y="31"/>
                  </a:moveTo>
                  <a:lnTo>
                    <a:pt x="35" y="34"/>
                  </a:lnTo>
                  <a:lnTo>
                    <a:pt x="31" y="36"/>
                  </a:lnTo>
                  <a:lnTo>
                    <a:pt x="26" y="37"/>
                  </a:lnTo>
                  <a:lnTo>
                    <a:pt x="20" y="37"/>
                  </a:lnTo>
                  <a:lnTo>
                    <a:pt x="14" y="36"/>
                  </a:lnTo>
                  <a:lnTo>
                    <a:pt x="8" y="35"/>
                  </a:lnTo>
                  <a:lnTo>
                    <a:pt x="3" y="33"/>
                  </a:lnTo>
                  <a:lnTo>
                    <a:pt x="0" y="31"/>
                  </a:lnTo>
                  <a:lnTo>
                    <a:pt x="1" y="24"/>
                  </a:lnTo>
                  <a:lnTo>
                    <a:pt x="3" y="16"/>
                  </a:lnTo>
                  <a:lnTo>
                    <a:pt x="7" y="7"/>
                  </a:lnTo>
                  <a:lnTo>
                    <a:pt x="13" y="2"/>
                  </a:lnTo>
                  <a:lnTo>
                    <a:pt x="19" y="0"/>
                  </a:lnTo>
                  <a:lnTo>
                    <a:pt x="25" y="3"/>
                  </a:lnTo>
                  <a:lnTo>
                    <a:pt x="32" y="14"/>
                  </a:lnTo>
                  <a:lnTo>
                    <a:pt x="38" y="3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89" name="Google Shape;289;p51"/>
            <p:cNvSpPr/>
            <p:nvPr/>
          </p:nvSpPr>
          <p:spPr>
            <a:xfrm>
              <a:off x="621" y="4159"/>
              <a:ext cx="10" cy="11"/>
            </a:xfrm>
            <a:custGeom>
              <a:rect b="b" l="l" r="r" t="t"/>
              <a:pathLst>
                <a:path extrusionOk="0" h="34" w="30">
                  <a:moveTo>
                    <a:pt x="30" y="24"/>
                  </a:moveTo>
                  <a:lnTo>
                    <a:pt x="27" y="30"/>
                  </a:lnTo>
                  <a:lnTo>
                    <a:pt x="21" y="34"/>
                  </a:lnTo>
                  <a:lnTo>
                    <a:pt x="12" y="34"/>
                  </a:lnTo>
                  <a:lnTo>
                    <a:pt x="2" y="32"/>
                  </a:lnTo>
                  <a:lnTo>
                    <a:pt x="0" y="22"/>
                  </a:lnTo>
                  <a:lnTo>
                    <a:pt x="0" y="13"/>
                  </a:lnTo>
                  <a:lnTo>
                    <a:pt x="4" y="6"/>
                  </a:lnTo>
                  <a:lnTo>
                    <a:pt x="7" y="1"/>
                  </a:lnTo>
                  <a:lnTo>
                    <a:pt x="12" y="0"/>
                  </a:lnTo>
                  <a:lnTo>
                    <a:pt x="18" y="2"/>
                  </a:lnTo>
                  <a:lnTo>
                    <a:pt x="24" y="10"/>
                  </a:lnTo>
                  <a:lnTo>
                    <a:pt x="30" y="2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90" name="Google Shape;290;p51"/>
            <p:cNvSpPr/>
            <p:nvPr/>
          </p:nvSpPr>
          <p:spPr>
            <a:xfrm>
              <a:off x="605" y="4159"/>
              <a:ext cx="15" cy="12"/>
            </a:xfrm>
            <a:custGeom>
              <a:rect b="b" l="l" r="r" t="t"/>
              <a:pathLst>
                <a:path extrusionOk="0" h="37" w="39">
                  <a:moveTo>
                    <a:pt x="39" y="32"/>
                  </a:moveTo>
                  <a:lnTo>
                    <a:pt x="36" y="34"/>
                  </a:lnTo>
                  <a:lnTo>
                    <a:pt x="33" y="36"/>
                  </a:lnTo>
                  <a:lnTo>
                    <a:pt x="28" y="37"/>
                  </a:lnTo>
                  <a:lnTo>
                    <a:pt x="23" y="37"/>
                  </a:lnTo>
                  <a:lnTo>
                    <a:pt x="17" y="37"/>
                  </a:lnTo>
                  <a:lnTo>
                    <a:pt x="11" y="37"/>
                  </a:lnTo>
                  <a:lnTo>
                    <a:pt x="6" y="36"/>
                  </a:lnTo>
                  <a:lnTo>
                    <a:pt x="0" y="34"/>
                  </a:lnTo>
                  <a:lnTo>
                    <a:pt x="0" y="24"/>
                  </a:lnTo>
                  <a:lnTo>
                    <a:pt x="2" y="15"/>
                  </a:lnTo>
                  <a:lnTo>
                    <a:pt x="7" y="7"/>
                  </a:lnTo>
                  <a:lnTo>
                    <a:pt x="12" y="2"/>
                  </a:lnTo>
                  <a:lnTo>
                    <a:pt x="18" y="0"/>
                  </a:lnTo>
                  <a:lnTo>
                    <a:pt x="25" y="4"/>
                  </a:lnTo>
                  <a:lnTo>
                    <a:pt x="32" y="15"/>
                  </a:lnTo>
                  <a:lnTo>
                    <a:pt x="39"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91" name="Google Shape;291;p51"/>
            <p:cNvSpPr/>
            <p:nvPr/>
          </p:nvSpPr>
          <p:spPr>
            <a:xfrm>
              <a:off x="590" y="4035"/>
              <a:ext cx="94" cy="103"/>
            </a:xfrm>
            <a:custGeom>
              <a:rect b="b" l="l" r="r" t="t"/>
              <a:pathLst>
                <a:path extrusionOk="0" h="308" w="285">
                  <a:moveTo>
                    <a:pt x="284" y="91"/>
                  </a:moveTo>
                  <a:lnTo>
                    <a:pt x="285" y="81"/>
                  </a:lnTo>
                  <a:lnTo>
                    <a:pt x="284" y="72"/>
                  </a:lnTo>
                  <a:lnTo>
                    <a:pt x="281" y="62"/>
                  </a:lnTo>
                  <a:lnTo>
                    <a:pt x="277" y="51"/>
                  </a:lnTo>
                  <a:lnTo>
                    <a:pt x="269" y="41"/>
                  </a:lnTo>
                  <a:lnTo>
                    <a:pt x="261" y="30"/>
                  </a:lnTo>
                  <a:lnTo>
                    <a:pt x="249" y="19"/>
                  </a:lnTo>
                  <a:lnTo>
                    <a:pt x="234" y="9"/>
                  </a:lnTo>
                  <a:lnTo>
                    <a:pt x="222" y="4"/>
                  </a:lnTo>
                  <a:lnTo>
                    <a:pt x="206" y="0"/>
                  </a:lnTo>
                  <a:lnTo>
                    <a:pt x="188" y="0"/>
                  </a:lnTo>
                  <a:lnTo>
                    <a:pt x="168" y="2"/>
                  </a:lnTo>
                  <a:lnTo>
                    <a:pt x="148" y="8"/>
                  </a:lnTo>
                  <a:lnTo>
                    <a:pt x="128" y="19"/>
                  </a:lnTo>
                  <a:lnTo>
                    <a:pt x="110" y="35"/>
                  </a:lnTo>
                  <a:lnTo>
                    <a:pt x="95" y="55"/>
                  </a:lnTo>
                  <a:lnTo>
                    <a:pt x="80" y="81"/>
                  </a:lnTo>
                  <a:lnTo>
                    <a:pt x="66" y="110"/>
                  </a:lnTo>
                  <a:lnTo>
                    <a:pt x="52" y="141"/>
                  </a:lnTo>
                  <a:lnTo>
                    <a:pt x="38" y="171"/>
                  </a:lnTo>
                  <a:lnTo>
                    <a:pt x="26" y="199"/>
                  </a:lnTo>
                  <a:lnTo>
                    <a:pt x="15" y="223"/>
                  </a:lnTo>
                  <a:lnTo>
                    <a:pt x="7" y="241"/>
                  </a:lnTo>
                  <a:lnTo>
                    <a:pt x="3" y="252"/>
                  </a:lnTo>
                  <a:lnTo>
                    <a:pt x="1" y="261"/>
                  </a:lnTo>
                  <a:lnTo>
                    <a:pt x="0" y="269"/>
                  </a:lnTo>
                  <a:lnTo>
                    <a:pt x="1" y="277"/>
                  </a:lnTo>
                  <a:lnTo>
                    <a:pt x="4" y="286"/>
                  </a:lnTo>
                  <a:lnTo>
                    <a:pt x="10" y="293"/>
                  </a:lnTo>
                  <a:lnTo>
                    <a:pt x="20" y="300"/>
                  </a:lnTo>
                  <a:lnTo>
                    <a:pt x="33" y="305"/>
                  </a:lnTo>
                  <a:lnTo>
                    <a:pt x="50" y="308"/>
                  </a:lnTo>
                  <a:lnTo>
                    <a:pt x="66" y="308"/>
                  </a:lnTo>
                  <a:lnTo>
                    <a:pt x="78" y="305"/>
                  </a:lnTo>
                  <a:lnTo>
                    <a:pt x="88" y="298"/>
                  </a:lnTo>
                  <a:lnTo>
                    <a:pt x="96" y="290"/>
                  </a:lnTo>
                  <a:lnTo>
                    <a:pt x="103" y="279"/>
                  </a:lnTo>
                  <a:lnTo>
                    <a:pt x="110" y="269"/>
                  </a:lnTo>
                  <a:lnTo>
                    <a:pt x="119" y="258"/>
                  </a:lnTo>
                  <a:lnTo>
                    <a:pt x="130" y="248"/>
                  </a:lnTo>
                  <a:lnTo>
                    <a:pt x="144" y="237"/>
                  </a:lnTo>
                  <a:lnTo>
                    <a:pt x="161" y="223"/>
                  </a:lnTo>
                  <a:lnTo>
                    <a:pt x="179" y="206"/>
                  </a:lnTo>
                  <a:lnTo>
                    <a:pt x="197" y="189"/>
                  </a:lnTo>
                  <a:lnTo>
                    <a:pt x="216" y="172"/>
                  </a:lnTo>
                  <a:lnTo>
                    <a:pt x="231" y="158"/>
                  </a:lnTo>
                  <a:lnTo>
                    <a:pt x="244" y="146"/>
                  </a:lnTo>
                  <a:lnTo>
                    <a:pt x="252" y="140"/>
                  </a:lnTo>
                  <a:lnTo>
                    <a:pt x="255" y="138"/>
                  </a:lnTo>
                  <a:lnTo>
                    <a:pt x="260" y="135"/>
                  </a:lnTo>
                  <a:lnTo>
                    <a:pt x="264" y="130"/>
                  </a:lnTo>
                  <a:lnTo>
                    <a:pt x="269" y="124"/>
                  </a:lnTo>
                  <a:lnTo>
                    <a:pt x="275" y="116"/>
                  </a:lnTo>
                  <a:lnTo>
                    <a:pt x="279" y="109"/>
                  </a:lnTo>
                  <a:lnTo>
                    <a:pt x="282" y="100"/>
                  </a:lnTo>
                  <a:lnTo>
                    <a:pt x="284" y="91"/>
                  </a:lnTo>
                  <a:close/>
                </a:path>
              </a:pathLst>
            </a:custGeom>
            <a:solidFill>
              <a:srgbClr val="C68C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92" name="Google Shape;292;p51"/>
            <p:cNvSpPr/>
            <p:nvPr/>
          </p:nvSpPr>
          <p:spPr>
            <a:xfrm>
              <a:off x="592" y="4036"/>
              <a:ext cx="69" cy="100"/>
            </a:xfrm>
            <a:custGeom>
              <a:rect b="b" l="l" r="r" t="t"/>
              <a:pathLst>
                <a:path extrusionOk="0" h="300" w="204">
                  <a:moveTo>
                    <a:pt x="50" y="300"/>
                  </a:moveTo>
                  <a:lnTo>
                    <a:pt x="33" y="297"/>
                  </a:lnTo>
                  <a:lnTo>
                    <a:pt x="20" y="292"/>
                  </a:lnTo>
                  <a:lnTo>
                    <a:pt x="10" y="285"/>
                  </a:lnTo>
                  <a:lnTo>
                    <a:pt x="4" y="278"/>
                  </a:lnTo>
                  <a:lnTo>
                    <a:pt x="1" y="269"/>
                  </a:lnTo>
                  <a:lnTo>
                    <a:pt x="0" y="261"/>
                  </a:lnTo>
                  <a:lnTo>
                    <a:pt x="1" y="253"/>
                  </a:lnTo>
                  <a:lnTo>
                    <a:pt x="3" y="244"/>
                  </a:lnTo>
                  <a:lnTo>
                    <a:pt x="7" y="233"/>
                  </a:lnTo>
                  <a:lnTo>
                    <a:pt x="15" y="215"/>
                  </a:lnTo>
                  <a:lnTo>
                    <a:pt x="26" y="191"/>
                  </a:lnTo>
                  <a:lnTo>
                    <a:pt x="38" y="163"/>
                  </a:lnTo>
                  <a:lnTo>
                    <a:pt x="52" y="133"/>
                  </a:lnTo>
                  <a:lnTo>
                    <a:pt x="66" y="102"/>
                  </a:lnTo>
                  <a:lnTo>
                    <a:pt x="80" y="73"/>
                  </a:lnTo>
                  <a:lnTo>
                    <a:pt x="95" y="47"/>
                  </a:lnTo>
                  <a:lnTo>
                    <a:pt x="100" y="39"/>
                  </a:lnTo>
                  <a:lnTo>
                    <a:pt x="106" y="31"/>
                  </a:lnTo>
                  <a:lnTo>
                    <a:pt x="112" y="25"/>
                  </a:lnTo>
                  <a:lnTo>
                    <a:pt x="120" y="19"/>
                  </a:lnTo>
                  <a:lnTo>
                    <a:pt x="126" y="12"/>
                  </a:lnTo>
                  <a:lnTo>
                    <a:pt x="133" y="8"/>
                  </a:lnTo>
                  <a:lnTo>
                    <a:pt x="140" y="4"/>
                  </a:lnTo>
                  <a:lnTo>
                    <a:pt x="148" y="0"/>
                  </a:lnTo>
                  <a:lnTo>
                    <a:pt x="143" y="6"/>
                  </a:lnTo>
                  <a:lnTo>
                    <a:pt x="143" y="12"/>
                  </a:lnTo>
                  <a:lnTo>
                    <a:pt x="151" y="18"/>
                  </a:lnTo>
                  <a:lnTo>
                    <a:pt x="165" y="19"/>
                  </a:lnTo>
                  <a:lnTo>
                    <a:pt x="173" y="19"/>
                  </a:lnTo>
                  <a:lnTo>
                    <a:pt x="181" y="19"/>
                  </a:lnTo>
                  <a:lnTo>
                    <a:pt x="186" y="19"/>
                  </a:lnTo>
                  <a:lnTo>
                    <a:pt x="190" y="20"/>
                  </a:lnTo>
                  <a:lnTo>
                    <a:pt x="194" y="22"/>
                  </a:lnTo>
                  <a:lnTo>
                    <a:pt x="197" y="24"/>
                  </a:lnTo>
                  <a:lnTo>
                    <a:pt x="200" y="27"/>
                  </a:lnTo>
                  <a:lnTo>
                    <a:pt x="203" y="30"/>
                  </a:lnTo>
                  <a:lnTo>
                    <a:pt x="204" y="33"/>
                  </a:lnTo>
                  <a:lnTo>
                    <a:pt x="200" y="33"/>
                  </a:lnTo>
                  <a:lnTo>
                    <a:pt x="192" y="32"/>
                  </a:lnTo>
                  <a:lnTo>
                    <a:pt x="183" y="31"/>
                  </a:lnTo>
                  <a:lnTo>
                    <a:pt x="170" y="30"/>
                  </a:lnTo>
                  <a:lnTo>
                    <a:pt x="159" y="30"/>
                  </a:lnTo>
                  <a:lnTo>
                    <a:pt x="148" y="32"/>
                  </a:lnTo>
                  <a:lnTo>
                    <a:pt x="139" y="36"/>
                  </a:lnTo>
                  <a:lnTo>
                    <a:pt x="134" y="41"/>
                  </a:lnTo>
                  <a:lnTo>
                    <a:pt x="132" y="45"/>
                  </a:lnTo>
                  <a:lnTo>
                    <a:pt x="133" y="50"/>
                  </a:lnTo>
                  <a:lnTo>
                    <a:pt x="136" y="52"/>
                  </a:lnTo>
                  <a:lnTo>
                    <a:pt x="140" y="55"/>
                  </a:lnTo>
                  <a:lnTo>
                    <a:pt x="146" y="56"/>
                  </a:lnTo>
                  <a:lnTo>
                    <a:pt x="152" y="58"/>
                  </a:lnTo>
                  <a:lnTo>
                    <a:pt x="157" y="59"/>
                  </a:lnTo>
                  <a:lnTo>
                    <a:pt x="165" y="63"/>
                  </a:lnTo>
                  <a:lnTo>
                    <a:pt x="167" y="67"/>
                  </a:lnTo>
                  <a:lnTo>
                    <a:pt x="162" y="70"/>
                  </a:lnTo>
                  <a:lnTo>
                    <a:pt x="148" y="69"/>
                  </a:lnTo>
                  <a:lnTo>
                    <a:pt x="138" y="68"/>
                  </a:lnTo>
                  <a:lnTo>
                    <a:pt x="130" y="69"/>
                  </a:lnTo>
                  <a:lnTo>
                    <a:pt x="125" y="72"/>
                  </a:lnTo>
                  <a:lnTo>
                    <a:pt x="120" y="75"/>
                  </a:lnTo>
                  <a:lnTo>
                    <a:pt x="118" y="79"/>
                  </a:lnTo>
                  <a:lnTo>
                    <a:pt x="118" y="83"/>
                  </a:lnTo>
                  <a:lnTo>
                    <a:pt x="119" y="87"/>
                  </a:lnTo>
                  <a:lnTo>
                    <a:pt x="123" y="90"/>
                  </a:lnTo>
                  <a:lnTo>
                    <a:pt x="131" y="95"/>
                  </a:lnTo>
                  <a:lnTo>
                    <a:pt x="133" y="100"/>
                  </a:lnTo>
                  <a:lnTo>
                    <a:pt x="129" y="105"/>
                  </a:lnTo>
                  <a:lnTo>
                    <a:pt x="117" y="109"/>
                  </a:lnTo>
                  <a:lnTo>
                    <a:pt x="108" y="112"/>
                  </a:lnTo>
                  <a:lnTo>
                    <a:pt x="99" y="118"/>
                  </a:lnTo>
                  <a:lnTo>
                    <a:pt x="91" y="124"/>
                  </a:lnTo>
                  <a:lnTo>
                    <a:pt x="83" y="132"/>
                  </a:lnTo>
                  <a:lnTo>
                    <a:pt x="74" y="140"/>
                  </a:lnTo>
                  <a:lnTo>
                    <a:pt x="67" y="149"/>
                  </a:lnTo>
                  <a:lnTo>
                    <a:pt x="61" y="157"/>
                  </a:lnTo>
                  <a:lnTo>
                    <a:pt x="57" y="165"/>
                  </a:lnTo>
                  <a:lnTo>
                    <a:pt x="53" y="174"/>
                  </a:lnTo>
                  <a:lnTo>
                    <a:pt x="49" y="184"/>
                  </a:lnTo>
                  <a:lnTo>
                    <a:pt x="44" y="195"/>
                  </a:lnTo>
                  <a:lnTo>
                    <a:pt x="40" y="205"/>
                  </a:lnTo>
                  <a:lnTo>
                    <a:pt x="36" y="216"/>
                  </a:lnTo>
                  <a:lnTo>
                    <a:pt x="32" y="225"/>
                  </a:lnTo>
                  <a:lnTo>
                    <a:pt x="29" y="233"/>
                  </a:lnTo>
                  <a:lnTo>
                    <a:pt x="26" y="238"/>
                  </a:lnTo>
                  <a:lnTo>
                    <a:pt x="24" y="243"/>
                  </a:lnTo>
                  <a:lnTo>
                    <a:pt x="21" y="252"/>
                  </a:lnTo>
                  <a:lnTo>
                    <a:pt x="19" y="260"/>
                  </a:lnTo>
                  <a:lnTo>
                    <a:pt x="19" y="270"/>
                  </a:lnTo>
                  <a:lnTo>
                    <a:pt x="21" y="280"/>
                  </a:lnTo>
                  <a:lnTo>
                    <a:pt x="26" y="288"/>
                  </a:lnTo>
                  <a:lnTo>
                    <a:pt x="35" y="295"/>
                  </a:lnTo>
                  <a:lnTo>
                    <a:pt x="50" y="3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93" name="Google Shape;293;p51"/>
            <p:cNvSpPr/>
            <p:nvPr/>
          </p:nvSpPr>
          <p:spPr>
            <a:xfrm>
              <a:off x="664" y="4062"/>
              <a:ext cx="26" cy="20"/>
            </a:xfrm>
            <a:custGeom>
              <a:rect b="b" l="l" r="r" t="t"/>
              <a:pathLst>
                <a:path extrusionOk="0" h="51" w="79">
                  <a:moveTo>
                    <a:pt x="47" y="50"/>
                  </a:moveTo>
                  <a:lnTo>
                    <a:pt x="50" y="48"/>
                  </a:lnTo>
                  <a:lnTo>
                    <a:pt x="55" y="44"/>
                  </a:lnTo>
                  <a:lnTo>
                    <a:pt x="59" y="40"/>
                  </a:lnTo>
                  <a:lnTo>
                    <a:pt x="65" y="33"/>
                  </a:lnTo>
                  <a:lnTo>
                    <a:pt x="70" y="26"/>
                  </a:lnTo>
                  <a:lnTo>
                    <a:pt x="74" y="18"/>
                  </a:lnTo>
                  <a:lnTo>
                    <a:pt x="77" y="10"/>
                  </a:lnTo>
                  <a:lnTo>
                    <a:pt x="79" y="0"/>
                  </a:lnTo>
                  <a:lnTo>
                    <a:pt x="74" y="6"/>
                  </a:lnTo>
                  <a:lnTo>
                    <a:pt x="67" y="11"/>
                  </a:lnTo>
                  <a:lnTo>
                    <a:pt x="58" y="16"/>
                  </a:lnTo>
                  <a:lnTo>
                    <a:pt x="49" y="21"/>
                  </a:lnTo>
                  <a:lnTo>
                    <a:pt x="40" y="25"/>
                  </a:lnTo>
                  <a:lnTo>
                    <a:pt x="30" y="29"/>
                  </a:lnTo>
                  <a:lnTo>
                    <a:pt x="19" y="31"/>
                  </a:lnTo>
                  <a:lnTo>
                    <a:pt x="9" y="31"/>
                  </a:lnTo>
                  <a:lnTo>
                    <a:pt x="2" y="31"/>
                  </a:lnTo>
                  <a:lnTo>
                    <a:pt x="0" y="34"/>
                  </a:lnTo>
                  <a:lnTo>
                    <a:pt x="2" y="38"/>
                  </a:lnTo>
                  <a:lnTo>
                    <a:pt x="7" y="42"/>
                  </a:lnTo>
                  <a:lnTo>
                    <a:pt x="15" y="46"/>
                  </a:lnTo>
                  <a:lnTo>
                    <a:pt x="25" y="49"/>
                  </a:lnTo>
                  <a:lnTo>
                    <a:pt x="36" y="51"/>
                  </a:lnTo>
                  <a:lnTo>
                    <a:pt x="47" y="5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94" name="Google Shape;294;p51"/>
            <p:cNvSpPr/>
            <p:nvPr/>
          </p:nvSpPr>
          <p:spPr>
            <a:xfrm>
              <a:off x="270" y="3892"/>
              <a:ext cx="310" cy="199"/>
            </a:xfrm>
            <a:custGeom>
              <a:rect b="b" l="l" r="r" t="t"/>
              <a:pathLst>
                <a:path extrusionOk="0" h="597" w="931">
                  <a:moveTo>
                    <a:pt x="140" y="511"/>
                  </a:moveTo>
                  <a:lnTo>
                    <a:pt x="142" y="509"/>
                  </a:lnTo>
                  <a:lnTo>
                    <a:pt x="148" y="504"/>
                  </a:lnTo>
                  <a:lnTo>
                    <a:pt x="157" y="495"/>
                  </a:lnTo>
                  <a:lnTo>
                    <a:pt x="171" y="483"/>
                  </a:lnTo>
                  <a:lnTo>
                    <a:pt x="186" y="469"/>
                  </a:lnTo>
                  <a:lnTo>
                    <a:pt x="204" y="453"/>
                  </a:lnTo>
                  <a:lnTo>
                    <a:pt x="222" y="436"/>
                  </a:lnTo>
                  <a:lnTo>
                    <a:pt x="244" y="417"/>
                  </a:lnTo>
                  <a:lnTo>
                    <a:pt x="265" y="398"/>
                  </a:lnTo>
                  <a:lnTo>
                    <a:pt x="287" y="378"/>
                  </a:lnTo>
                  <a:lnTo>
                    <a:pt x="310" y="359"/>
                  </a:lnTo>
                  <a:lnTo>
                    <a:pt x="332" y="340"/>
                  </a:lnTo>
                  <a:lnTo>
                    <a:pt x="353" y="322"/>
                  </a:lnTo>
                  <a:lnTo>
                    <a:pt x="373" y="306"/>
                  </a:lnTo>
                  <a:lnTo>
                    <a:pt x="390" y="291"/>
                  </a:lnTo>
                  <a:lnTo>
                    <a:pt x="407" y="279"/>
                  </a:lnTo>
                  <a:lnTo>
                    <a:pt x="451" y="247"/>
                  </a:lnTo>
                  <a:lnTo>
                    <a:pt x="498" y="216"/>
                  </a:lnTo>
                  <a:lnTo>
                    <a:pt x="543" y="187"/>
                  </a:lnTo>
                  <a:lnTo>
                    <a:pt x="589" y="161"/>
                  </a:lnTo>
                  <a:lnTo>
                    <a:pt x="633" y="136"/>
                  </a:lnTo>
                  <a:lnTo>
                    <a:pt x="676" y="113"/>
                  </a:lnTo>
                  <a:lnTo>
                    <a:pt x="719" y="92"/>
                  </a:lnTo>
                  <a:lnTo>
                    <a:pt x="758" y="73"/>
                  </a:lnTo>
                  <a:lnTo>
                    <a:pt x="794" y="56"/>
                  </a:lnTo>
                  <a:lnTo>
                    <a:pt x="828" y="42"/>
                  </a:lnTo>
                  <a:lnTo>
                    <a:pt x="857" y="28"/>
                  </a:lnTo>
                  <a:lnTo>
                    <a:pt x="883" y="18"/>
                  </a:lnTo>
                  <a:lnTo>
                    <a:pt x="903" y="10"/>
                  </a:lnTo>
                  <a:lnTo>
                    <a:pt x="919" y="5"/>
                  </a:lnTo>
                  <a:lnTo>
                    <a:pt x="928" y="1"/>
                  </a:lnTo>
                  <a:lnTo>
                    <a:pt x="931" y="0"/>
                  </a:lnTo>
                  <a:lnTo>
                    <a:pt x="928" y="2"/>
                  </a:lnTo>
                  <a:lnTo>
                    <a:pt x="918" y="7"/>
                  </a:lnTo>
                  <a:lnTo>
                    <a:pt x="902" y="14"/>
                  </a:lnTo>
                  <a:lnTo>
                    <a:pt x="883" y="24"/>
                  </a:lnTo>
                  <a:lnTo>
                    <a:pt x="859" y="38"/>
                  </a:lnTo>
                  <a:lnTo>
                    <a:pt x="831" y="51"/>
                  </a:lnTo>
                  <a:lnTo>
                    <a:pt x="802" y="68"/>
                  </a:lnTo>
                  <a:lnTo>
                    <a:pt x="770" y="83"/>
                  </a:lnTo>
                  <a:lnTo>
                    <a:pt x="738" y="101"/>
                  </a:lnTo>
                  <a:lnTo>
                    <a:pt x="706" y="118"/>
                  </a:lnTo>
                  <a:lnTo>
                    <a:pt x="674" y="135"/>
                  </a:lnTo>
                  <a:lnTo>
                    <a:pt x="644" y="151"/>
                  </a:lnTo>
                  <a:lnTo>
                    <a:pt x="615" y="167"/>
                  </a:lnTo>
                  <a:lnTo>
                    <a:pt x="591" y="180"/>
                  </a:lnTo>
                  <a:lnTo>
                    <a:pt x="569" y="192"/>
                  </a:lnTo>
                  <a:lnTo>
                    <a:pt x="552" y="202"/>
                  </a:lnTo>
                  <a:lnTo>
                    <a:pt x="529" y="217"/>
                  </a:lnTo>
                  <a:lnTo>
                    <a:pt x="503" y="234"/>
                  </a:lnTo>
                  <a:lnTo>
                    <a:pt x="476" y="253"/>
                  </a:lnTo>
                  <a:lnTo>
                    <a:pt x="448" y="274"/>
                  </a:lnTo>
                  <a:lnTo>
                    <a:pt x="419" y="296"/>
                  </a:lnTo>
                  <a:lnTo>
                    <a:pt x="390" y="318"/>
                  </a:lnTo>
                  <a:lnTo>
                    <a:pt x="362" y="341"/>
                  </a:lnTo>
                  <a:lnTo>
                    <a:pt x="335" y="364"/>
                  </a:lnTo>
                  <a:lnTo>
                    <a:pt x="307" y="386"/>
                  </a:lnTo>
                  <a:lnTo>
                    <a:pt x="282" y="408"/>
                  </a:lnTo>
                  <a:lnTo>
                    <a:pt x="258" y="429"/>
                  </a:lnTo>
                  <a:lnTo>
                    <a:pt x="237" y="448"/>
                  </a:lnTo>
                  <a:lnTo>
                    <a:pt x="217" y="466"/>
                  </a:lnTo>
                  <a:lnTo>
                    <a:pt x="200" y="480"/>
                  </a:lnTo>
                  <a:lnTo>
                    <a:pt x="188" y="494"/>
                  </a:lnTo>
                  <a:lnTo>
                    <a:pt x="179" y="503"/>
                  </a:lnTo>
                  <a:lnTo>
                    <a:pt x="172" y="511"/>
                  </a:lnTo>
                  <a:lnTo>
                    <a:pt x="163" y="518"/>
                  </a:lnTo>
                  <a:lnTo>
                    <a:pt x="155" y="525"/>
                  </a:lnTo>
                  <a:lnTo>
                    <a:pt x="146" y="532"/>
                  </a:lnTo>
                  <a:lnTo>
                    <a:pt x="136" y="537"/>
                  </a:lnTo>
                  <a:lnTo>
                    <a:pt x="127" y="543"/>
                  </a:lnTo>
                  <a:lnTo>
                    <a:pt x="117" y="548"/>
                  </a:lnTo>
                  <a:lnTo>
                    <a:pt x="107" y="555"/>
                  </a:lnTo>
                  <a:lnTo>
                    <a:pt x="95" y="560"/>
                  </a:lnTo>
                  <a:lnTo>
                    <a:pt x="83" y="565"/>
                  </a:lnTo>
                  <a:lnTo>
                    <a:pt x="70" y="570"/>
                  </a:lnTo>
                  <a:lnTo>
                    <a:pt x="58" y="575"/>
                  </a:lnTo>
                  <a:lnTo>
                    <a:pt x="45" y="580"/>
                  </a:lnTo>
                  <a:lnTo>
                    <a:pt x="30" y="585"/>
                  </a:lnTo>
                  <a:lnTo>
                    <a:pt x="16" y="591"/>
                  </a:lnTo>
                  <a:lnTo>
                    <a:pt x="0" y="597"/>
                  </a:lnTo>
                  <a:lnTo>
                    <a:pt x="1" y="596"/>
                  </a:lnTo>
                  <a:lnTo>
                    <a:pt x="5" y="594"/>
                  </a:lnTo>
                  <a:lnTo>
                    <a:pt x="12" y="591"/>
                  </a:lnTo>
                  <a:lnTo>
                    <a:pt x="19" y="588"/>
                  </a:lnTo>
                  <a:lnTo>
                    <a:pt x="27" y="583"/>
                  </a:lnTo>
                  <a:lnTo>
                    <a:pt x="33" y="580"/>
                  </a:lnTo>
                  <a:lnTo>
                    <a:pt x="39" y="577"/>
                  </a:lnTo>
                  <a:lnTo>
                    <a:pt x="43" y="576"/>
                  </a:lnTo>
                  <a:lnTo>
                    <a:pt x="63" y="565"/>
                  </a:lnTo>
                  <a:lnTo>
                    <a:pt x="83" y="554"/>
                  </a:lnTo>
                  <a:lnTo>
                    <a:pt x="99" y="542"/>
                  </a:lnTo>
                  <a:lnTo>
                    <a:pt x="113" y="533"/>
                  </a:lnTo>
                  <a:lnTo>
                    <a:pt x="124" y="524"/>
                  </a:lnTo>
                  <a:lnTo>
                    <a:pt x="132" y="517"/>
                  </a:lnTo>
                  <a:lnTo>
                    <a:pt x="138" y="513"/>
                  </a:lnTo>
                  <a:lnTo>
                    <a:pt x="140" y="51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grpSp>
      <p:sp>
        <p:nvSpPr>
          <p:cNvPr id="295" name="Google Shape;295;p51"/>
          <p:cNvSpPr/>
          <p:nvPr/>
        </p:nvSpPr>
        <p:spPr>
          <a:xfrm>
            <a:off x="0" y="0"/>
            <a:ext cx="1649412" cy="909637"/>
          </a:xfrm>
          <a:custGeom>
            <a:rect b="b" l="l" r="r" t="t"/>
            <a:pathLst>
              <a:path extrusionOk="0" h="1713" w="2188">
                <a:moveTo>
                  <a:pt x="2188" y="1713"/>
                </a:moveTo>
                <a:lnTo>
                  <a:pt x="2188" y="1568"/>
                </a:lnTo>
                <a:lnTo>
                  <a:pt x="2178" y="1568"/>
                </a:lnTo>
                <a:lnTo>
                  <a:pt x="2165" y="1563"/>
                </a:lnTo>
                <a:lnTo>
                  <a:pt x="2149" y="1555"/>
                </a:lnTo>
                <a:lnTo>
                  <a:pt x="2129" y="1544"/>
                </a:lnTo>
                <a:lnTo>
                  <a:pt x="2107" y="1530"/>
                </a:lnTo>
                <a:lnTo>
                  <a:pt x="2083" y="1514"/>
                </a:lnTo>
                <a:lnTo>
                  <a:pt x="2057" y="1495"/>
                </a:lnTo>
                <a:lnTo>
                  <a:pt x="2029" y="1475"/>
                </a:lnTo>
                <a:lnTo>
                  <a:pt x="1999" y="1454"/>
                </a:lnTo>
                <a:lnTo>
                  <a:pt x="1968" y="1431"/>
                </a:lnTo>
                <a:lnTo>
                  <a:pt x="1937" y="1409"/>
                </a:lnTo>
                <a:lnTo>
                  <a:pt x="1905" y="1386"/>
                </a:lnTo>
                <a:lnTo>
                  <a:pt x="1872" y="1363"/>
                </a:lnTo>
                <a:lnTo>
                  <a:pt x="1839" y="1340"/>
                </a:lnTo>
                <a:lnTo>
                  <a:pt x="1808" y="1319"/>
                </a:lnTo>
                <a:lnTo>
                  <a:pt x="1776" y="1298"/>
                </a:lnTo>
                <a:lnTo>
                  <a:pt x="1763" y="1291"/>
                </a:lnTo>
                <a:lnTo>
                  <a:pt x="1749" y="1286"/>
                </a:lnTo>
                <a:lnTo>
                  <a:pt x="1734" y="1281"/>
                </a:lnTo>
                <a:lnTo>
                  <a:pt x="1720" y="1278"/>
                </a:lnTo>
                <a:lnTo>
                  <a:pt x="1705" y="1275"/>
                </a:lnTo>
                <a:lnTo>
                  <a:pt x="1690" y="1273"/>
                </a:lnTo>
                <a:lnTo>
                  <a:pt x="1675" y="1271"/>
                </a:lnTo>
                <a:lnTo>
                  <a:pt x="1660" y="1270"/>
                </a:lnTo>
                <a:lnTo>
                  <a:pt x="1646" y="1267"/>
                </a:lnTo>
                <a:lnTo>
                  <a:pt x="1633" y="1265"/>
                </a:lnTo>
                <a:lnTo>
                  <a:pt x="1620" y="1263"/>
                </a:lnTo>
                <a:lnTo>
                  <a:pt x="1608" y="1258"/>
                </a:lnTo>
                <a:lnTo>
                  <a:pt x="1597" y="1253"/>
                </a:lnTo>
                <a:lnTo>
                  <a:pt x="1588" y="1246"/>
                </a:lnTo>
                <a:lnTo>
                  <a:pt x="1578" y="1240"/>
                </a:lnTo>
                <a:lnTo>
                  <a:pt x="1572" y="1229"/>
                </a:lnTo>
                <a:lnTo>
                  <a:pt x="1559" y="1208"/>
                </a:lnTo>
                <a:lnTo>
                  <a:pt x="1546" y="1188"/>
                </a:lnTo>
                <a:lnTo>
                  <a:pt x="1534" y="1168"/>
                </a:lnTo>
                <a:lnTo>
                  <a:pt x="1521" y="1150"/>
                </a:lnTo>
                <a:lnTo>
                  <a:pt x="1507" y="1131"/>
                </a:lnTo>
                <a:lnTo>
                  <a:pt x="1494" y="1114"/>
                </a:lnTo>
                <a:lnTo>
                  <a:pt x="1481" y="1097"/>
                </a:lnTo>
                <a:lnTo>
                  <a:pt x="1467" y="1082"/>
                </a:lnTo>
                <a:lnTo>
                  <a:pt x="1453" y="1068"/>
                </a:lnTo>
                <a:lnTo>
                  <a:pt x="1438" y="1055"/>
                </a:lnTo>
                <a:lnTo>
                  <a:pt x="1424" y="1044"/>
                </a:lnTo>
                <a:lnTo>
                  <a:pt x="1409" y="1035"/>
                </a:lnTo>
                <a:lnTo>
                  <a:pt x="1394" y="1026"/>
                </a:lnTo>
                <a:lnTo>
                  <a:pt x="1379" y="1020"/>
                </a:lnTo>
                <a:lnTo>
                  <a:pt x="1363" y="1016"/>
                </a:lnTo>
                <a:lnTo>
                  <a:pt x="1347" y="1014"/>
                </a:lnTo>
                <a:lnTo>
                  <a:pt x="1331" y="1009"/>
                </a:lnTo>
                <a:lnTo>
                  <a:pt x="1317" y="1000"/>
                </a:lnTo>
                <a:lnTo>
                  <a:pt x="1304" y="987"/>
                </a:lnTo>
                <a:lnTo>
                  <a:pt x="1294" y="972"/>
                </a:lnTo>
                <a:lnTo>
                  <a:pt x="1282" y="957"/>
                </a:lnTo>
                <a:lnTo>
                  <a:pt x="1273" y="942"/>
                </a:lnTo>
                <a:lnTo>
                  <a:pt x="1263" y="930"/>
                </a:lnTo>
                <a:lnTo>
                  <a:pt x="1254" y="922"/>
                </a:lnTo>
                <a:lnTo>
                  <a:pt x="1247" y="916"/>
                </a:lnTo>
                <a:lnTo>
                  <a:pt x="1242" y="907"/>
                </a:lnTo>
                <a:lnTo>
                  <a:pt x="1237" y="896"/>
                </a:lnTo>
                <a:lnTo>
                  <a:pt x="1234" y="885"/>
                </a:lnTo>
                <a:lnTo>
                  <a:pt x="1231" y="874"/>
                </a:lnTo>
                <a:lnTo>
                  <a:pt x="1228" y="864"/>
                </a:lnTo>
                <a:lnTo>
                  <a:pt x="1224" y="856"/>
                </a:lnTo>
                <a:lnTo>
                  <a:pt x="1219" y="851"/>
                </a:lnTo>
                <a:lnTo>
                  <a:pt x="1214" y="848"/>
                </a:lnTo>
                <a:lnTo>
                  <a:pt x="1210" y="843"/>
                </a:lnTo>
                <a:lnTo>
                  <a:pt x="1204" y="838"/>
                </a:lnTo>
                <a:lnTo>
                  <a:pt x="1199" y="832"/>
                </a:lnTo>
                <a:lnTo>
                  <a:pt x="1195" y="826"/>
                </a:lnTo>
                <a:lnTo>
                  <a:pt x="1191" y="821"/>
                </a:lnTo>
                <a:lnTo>
                  <a:pt x="1188" y="817"/>
                </a:lnTo>
                <a:lnTo>
                  <a:pt x="1184" y="815"/>
                </a:lnTo>
                <a:lnTo>
                  <a:pt x="1166" y="803"/>
                </a:lnTo>
                <a:lnTo>
                  <a:pt x="1152" y="786"/>
                </a:lnTo>
                <a:lnTo>
                  <a:pt x="1141" y="764"/>
                </a:lnTo>
                <a:lnTo>
                  <a:pt x="1130" y="739"/>
                </a:lnTo>
                <a:lnTo>
                  <a:pt x="1120" y="713"/>
                </a:lnTo>
                <a:lnTo>
                  <a:pt x="1108" y="688"/>
                </a:lnTo>
                <a:lnTo>
                  <a:pt x="1093" y="667"/>
                </a:lnTo>
                <a:lnTo>
                  <a:pt x="1075" y="651"/>
                </a:lnTo>
                <a:lnTo>
                  <a:pt x="1070" y="649"/>
                </a:lnTo>
                <a:lnTo>
                  <a:pt x="1065" y="644"/>
                </a:lnTo>
                <a:lnTo>
                  <a:pt x="1057" y="639"/>
                </a:lnTo>
                <a:lnTo>
                  <a:pt x="1047" y="635"/>
                </a:lnTo>
                <a:lnTo>
                  <a:pt x="1037" y="629"/>
                </a:lnTo>
                <a:lnTo>
                  <a:pt x="1027" y="624"/>
                </a:lnTo>
                <a:lnTo>
                  <a:pt x="1016" y="621"/>
                </a:lnTo>
                <a:lnTo>
                  <a:pt x="1007" y="618"/>
                </a:lnTo>
                <a:lnTo>
                  <a:pt x="1000" y="614"/>
                </a:lnTo>
                <a:lnTo>
                  <a:pt x="990" y="609"/>
                </a:lnTo>
                <a:lnTo>
                  <a:pt x="978" y="603"/>
                </a:lnTo>
                <a:lnTo>
                  <a:pt x="964" y="595"/>
                </a:lnTo>
                <a:lnTo>
                  <a:pt x="949" y="588"/>
                </a:lnTo>
                <a:lnTo>
                  <a:pt x="933" y="582"/>
                </a:lnTo>
                <a:lnTo>
                  <a:pt x="917" y="577"/>
                </a:lnTo>
                <a:lnTo>
                  <a:pt x="902" y="575"/>
                </a:lnTo>
                <a:lnTo>
                  <a:pt x="899" y="574"/>
                </a:lnTo>
                <a:lnTo>
                  <a:pt x="894" y="570"/>
                </a:lnTo>
                <a:lnTo>
                  <a:pt x="891" y="565"/>
                </a:lnTo>
                <a:lnTo>
                  <a:pt x="885" y="559"/>
                </a:lnTo>
                <a:lnTo>
                  <a:pt x="879" y="552"/>
                </a:lnTo>
                <a:lnTo>
                  <a:pt x="871" y="544"/>
                </a:lnTo>
                <a:lnTo>
                  <a:pt x="862" y="538"/>
                </a:lnTo>
                <a:lnTo>
                  <a:pt x="849" y="532"/>
                </a:lnTo>
                <a:lnTo>
                  <a:pt x="846" y="525"/>
                </a:lnTo>
                <a:lnTo>
                  <a:pt x="842" y="512"/>
                </a:lnTo>
                <a:lnTo>
                  <a:pt x="839" y="492"/>
                </a:lnTo>
                <a:lnTo>
                  <a:pt x="835" y="474"/>
                </a:lnTo>
                <a:lnTo>
                  <a:pt x="832" y="469"/>
                </a:lnTo>
                <a:lnTo>
                  <a:pt x="825" y="464"/>
                </a:lnTo>
                <a:lnTo>
                  <a:pt x="818" y="460"/>
                </a:lnTo>
                <a:lnTo>
                  <a:pt x="811" y="457"/>
                </a:lnTo>
                <a:lnTo>
                  <a:pt x="798" y="442"/>
                </a:lnTo>
                <a:lnTo>
                  <a:pt x="792" y="416"/>
                </a:lnTo>
                <a:lnTo>
                  <a:pt x="787" y="391"/>
                </a:lnTo>
                <a:lnTo>
                  <a:pt x="778" y="377"/>
                </a:lnTo>
                <a:lnTo>
                  <a:pt x="762" y="369"/>
                </a:lnTo>
                <a:lnTo>
                  <a:pt x="743" y="356"/>
                </a:lnTo>
                <a:lnTo>
                  <a:pt x="721" y="340"/>
                </a:lnTo>
                <a:lnTo>
                  <a:pt x="698" y="323"/>
                </a:lnTo>
                <a:lnTo>
                  <a:pt x="674" y="305"/>
                </a:lnTo>
                <a:lnTo>
                  <a:pt x="651" y="290"/>
                </a:lnTo>
                <a:lnTo>
                  <a:pt x="629" y="278"/>
                </a:lnTo>
                <a:lnTo>
                  <a:pt x="611" y="271"/>
                </a:lnTo>
                <a:lnTo>
                  <a:pt x="605" y="266"/>
                </a:lnTo>
                <a:lnTo>
                  <a:pt x="597" y="257"/>
                </a:lnTo>
                <a:lnTo>
                  <a:pt x="588" y="244"/>
                </a:lnTo>
                <a:lnTo>
                  <a:pt x="578" y="229"/>
                </a:lnTo>
                <a:lnTo>
                  <a:pt x="569" y="216"/>
                </a:lnTo>
                <a:lnTo>
                  <a:pt x="561" y="203"/>
                </a:lnTo>
                <a:lnTo>
                  <a:pt x="554" y="194"/>
                </a:lnTo>
                <a:lnTo>
                  <a:pt x="550" y="190"/>
                </a:lnTo>
                <a:lnTo>
                  <a:pt x="539" y="187"/>
                </a:lnTo>
                <a:lnTo>
                  <a:pt x="528" y="181"/>
                </a:lnTo>
                <a:lnTo>
                  <a:pt x="516" y="174"/>
                </a:lnTo>
                <a:lnTo>
                  <a:pt x="505" y="165"/>
                </a:lnTo>
                <a:lnTo>
                  <a:pt x="494" y="157"/>
                </a:lnTo>
                <a:lnTo>
                  <a:pt x="484" y="150"/>
                </a:lnTo>
                <a:lnTo>
                  <a:pt x="477" y="144"/>
                </a:lnTo>
                <a:lnTo>
                  <a:pt x="471" y="142"/>
                </a:lnTo>
                <a:lnTo>
                  <a:pt x="448" y="138"/>
                </a:lnTo>
                <a:lnTo>
                  <a:pt x="429" y="133"/>
                </a:lnTo>
                <a:lnTo>
                  <a:pt x="410" y="127"/>
                </a:lnTo>
                <a:lnTo>
                  <a:pt x="395" y="120"/>
                </a:lnTo>
                <a:lnTo>
                  <a:pt x="383" y="114"/>
                </a:lnTo>
                <a:lnTo>
                  <a:pt x="371" y="107"/>
                </a:lnTo>
                <a:lnTo>
                  <a:pt x="362" y="103"/>
                </a:lnTo>
                <a:lnTo>
                  <a:pt x="353" y="100"/>
                </a:lnTo>
                <a:lnTo>
                  <a:pt x="330" y="93"/>
                </a:lnTo>
                <a:lnTo>
                  <a:pt x="306" y="84"/>
                </a:lnTo>
                <a:lnTo>
                  <a:pt x="285" y="73"/>
                </a:lnTo>
                <a:lnTo>
                  <a:pt x="263" y="61"/>
                </a:lnTo>
                <a:lnTo>
                  <a:pt x="242" y="51"/>
                </a:lnTo>
                <a:lnTo>
                  <a:pt x="222" y="42"/>
                </a:lnTo>
                <a:lnTo>
                  <a:pt x="205" y="35"/>
                </a:lnTo>
                <a:lnTo>
                  <a:pt x="191" y="32"/>
                </a:lnTo>
                <a:lnTo>
                  <a:pt x="180" y="32"/>
                </a:lnTo>
                <a:lnTo>
                  <a:pt x="167" y="32"/>
                </a:lnTo>
                <a:lnTo>
                  <a:pt x="153" y="32"/>
                </a:lnTo>
                <a:lnTo>
                  <a:pt x="139" y="31"/>
                </a:lnTo>
                <a:lnTo>
                  <a:pt x="126" y="30"/>
                </a:lnTo>
                <a:lnTo>
                  <a:pt x="113" y="29"/>
                </a:lnTo>
                <a:lnTo>
                  <a:pt x="101" y="27"/>
                </a:lnTo>
                <a:lnTo>
                  <a:pt x="91" y="24"/>
                </a:lnTo>
                <a:lnTo>
                  <a:pt x="78" y="20"/>
                </a:lnTo>
                <a:lnTo>
                  <a:pt x="65" y="15"/>
                </a:lnTo>
                <a:lnTo>
                  <a:pt x="52" y="11"/>
                </a:lnTo>
                <a:lnTo>
                  <a:pt x="39" y="6"/>
                </a:lnTo>
                <a:lnTo>
                  <a:pt x="28" y="2"/>
                </a:lnTo>
                <a:lnTo>
                  <a:pt x="16" y="0"/>
                </a:lnTo>
                <a:lnTo>
                  <a:pt x="7" y="0"/>
                </a:lnTo>
                <a:lnTo>
                  <a:pt x="0" y="2"/>
                </a:lnTo>
                <a:lnTo>
                  <a:pt x="0" y="1713"/>
                </a:lnTo>
                <a:lnTo>
                  <a:pt x="2188" y="1713"/>
                </a:lnTo>
                <a:close/>
              </a:path>
            </a:pathLst>
          </a:custGeom>
          <a:solidFill>
            <a:srgbClr val="995933">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96" name="Google Shape;296;p51"/>
          <p:cNvSpPr/>
          <p:nvPr/>
        </p:nvSpPr>
        <p:spPr>
          <a:xfrm>
            <a:off x="930275" y="1852612"/>
            <a:ext cx="34925" cy="17462"/>
          </a:xfrm>
          <a:custGeom>
            <a:rect b="b" l="l" r="r" t="t"/>
            <a:pathLst>
              <a:path extrusionOk="0" h="29" w="79">
                <a:moveTo>
                  <a:pt x="21" y="24"/>
                </a:moveTo>
                <a:lnTo>
                  <a:pt x="26" y="25"/>
                </a:lnTo>
                <a:lnTo>
                  <a:pt x="34" y="26"/>
                </a:lnTo>
                <a:lnTo>
                  <a:pt x="42" y="27"/>
                </a:lnTo>
                <a:lnTo>
                  <a:pt x="51" y="28"/>
                </a:lnTo>
                <a:lnTo>
                  <a:pt x="59" y="29"/>
                </a:lnTo>
                <a:lnTo>
                  <a:pt x="68" y="29"/>
                </a:lnTo>
                <a:lnTo>
                  <a:pt x="72" y="29"/>
                </a:lnTo>
                <a:lnTo>
                  <a:pt x="76" y="27"/>
                </a:lnTo>
                <a:lnTo>
                  <a:pt x="78" y="23"/>
                </a:lnTo>
                <a:lnTo>
                  <a:pt x="79" y="19"/>
                </a:lnTo>
                <a:lnTo>
                  <a:pt x="79" y="16"/>
                </a:lnTo>
                <a:lnTo>
                  <a:pt x="79" y="15"/>
                </a:lnTo>
                <a:lnTo>
                  <a:pt x="74" y="13"/>
                </a:lnTo>
                <a:lnTo>
                  <a:pt x="65" y="11"/>
                </a:lnTo>
                <a:lnTo>
                  <a:pt x="55" y="9"/>
                </a:lnTo>
                <a:lnTo>
                  <a:pt x="47" y="6"/>
                </a:lnTo>
                <a:lnTo>
                  <a:pt x="40" y="3"/>
                </a:lnTo>
                <a:lnTo>
                  <a:pt x="31" y="1"/>
                </a:lnTo>
                <a:lnTo>
                  <a:pt x="21" y="0"/>
                </a:lnTo>
                <a:lnTo>
                  <a:pt x="15" y="2"/>
                </a:lnTo>
                <a:lnTo>
                  <a:pt x="9" y="8"/>
                </a:lnTo>
                <a:lnTo>
                  <a:pt x="3" y="13"/>
                </a:lnTo>
                <a:lnTo>
                  <a:pt x="0" y="18"/>
                </a:lnTo>
                <a:lnTo>
                  <a:pt x="1" y="21"/>
                </a:lnTo>
                <a:lnTo>
                  <a:pt x="5" y="23"/>
                </a:lnTo>
                <a:lnTo>
                  <a:pt x="11" y="23"/>
                </a:lnTo>
                <a:lnTo>
                  <a:pt x="17" y="24"/>
                </a:lnTo>
                <a:lnTo>
                  <a:pt x="21" y="24"/>
                </a:lnTo>
                <a:close/>
              </a:path>
            </a:pathLst>
          </a:custGeom>
          <a:solidFill>
            <a:srgbClr val="284C7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97" name="Google Shape;297;p51"/>
          <p:cNvSpPr/>
          <p:nvPr/>
        </p:nvSpPr>
        <p:spPr>
          <a:xfrm>
            <a:off x="930275" y="1852612"/>
            <a:ext cx="28575" cy="17462"/>
          </a:xfrm>
          <a:custGeom>
            <a:rect b="b" l="l" r="r" t="t"/>
            <a:pathLst>
              <a:path extrusionOk="0" h="27" w="64">
                <a:moveTo>
                  <a:pt x="47" y="6"/>
                </a:moveTo>
                <a:lnTo>
                  <a:pt x="40" y="3"/>
                </a:lnTo>
                <a:lnTo>
                  <a:pt x="31" y="1"/>
                </a:lnTo>
                <a:lnTo>
                  <a:pt x="21" y="0"/>
                </a:lnTo>
                <a:lnTo>
                  <a:pt x="15" y="2"/>
                </a:lnTo>
                <a:lnTo>
                  <a:pt x="9" y="8"/>
                </a:lnTo>
                <a:lnTo>
                  <a:pt x="3" y="13"/>
                </a:lnTo>
                <a:lnTo>
                  <a:pt x="0" y="18"/>
                </a:lnTo>
                <a:lnTo>
                  <a:pt x="1" y="21"/>
                </a:lnTo>
                <a:lnTo>
                  <a:pt x="5" y="23"/>
                </a:lnTo>
                <a:lnTo>
                  <a:pt x="11" y="23"/>
                </a:lnTo>
                <a:lnTo>
                  <a:pt x="17" y="24"/>
                </a:lnTo>
                <a:lnTo>
                  <a:pt x="21" y="24"/>
                </a:lnTo>
                <a:lnTo>
                  <a:pt x="26" y="25"/>
                </a:lnTo>
                <a:lnTo>
                  <a:pt x="32" y="26"/>
                </a:lnTo>
                <a:lnTo>
                  <a:pt x="39" y="26"/>
                </a:lnTo>
                <a:lnTo>
                  <a:pt x="46" y="27"/>
                </a:lnTo>
                <a:lnTo>
                  <a:pt x="51" y="27"/>
                </a:lnTo>
                <a:lnTo>
                  <a:pt x="57" y="26"/>
                </a:lnTo>
                <a:lnTo>
                  <a:pt x="62" y="26"/>
                </a:lnTo>
                <a:lnTo>
                  <a:pt x="64" y="24"/>
                </a:lnTo>
                <a:lnTo>
                  <a:pt x="64" y="21"/>
                </a:lnTo>
                <a:lnTo>
                  <a:pt x="63" y="17"/>
                </a:lnTo>
                <a:lnTo>
                  <a:pt x="57" y="11"/>
                </a:lnTo>
                <a:lnTo>
                  <a:pt x="47" y="6"/>
                </a:lnTo>
                <a:close/>
              </a:path>
            </a:pathLst>
          </a:custGeom>
          <a:solidFill>
            <a:srgbClr val="BFCCD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98" name="Google Shape;298;p51"/>
          <p:cNvSpPr/>
          <p:nvPr/>
        </p:nvSpPr>
        <p:spPr>
          <a:xfrm>
            <a:off x="1485900" y="1817687"/>
            <a:ext cx="44450" cy="30162"/>
          </a:xfrm>
          <a:custGeom>
            <a:rect b="b" l="l" r="r" t="t"/>
            <a:pathLst>
              <a:path extrusionOk="0" h="53" w="103">
                <a:moveTo>
                  <a:pt x="82" y="52"/>
                </a:moveTo>
                <a:lnTo>
                  <a:pt x="79" y="53"/>
                </a:lnTo>
                <a:lnTo>
                  <a:pt x="73" y="52"/>
                </a:lnTo>
                <a:lnTo>
                  <a:pt x="64" y="51"/>
                </a:lnTo>
                <a:lnTo>
                  <a:pt x="53" y="50"/>
                </a:lnTo>
                <a:lnTo>
                  <a:pt x="43" y="48"/>
                </a:lnTo>
                <a:lnTo>
                  <a:pt x="34" y="45"/>
                </a:lnTo>
                <a:lnTo>
                  <a:pt x="27" y="43"/>
                </a:lnTo>
                <a:lnTo>
                  <a:pt x="22" y="41"/>
                </a:lnTo>
                <a:lnTo>
                  <a:pt x="18" y="38"/>
                </a:lnTo>
                <a:lnTo>
                  <a:pt x="14" y="36"/>
                </a:lnTo>
                <a:lnTo>
                  <a:pt x="8" y="36"/>
                </a:lnTo>
                <a:lnTo>
                  <a:pt x="0" y="36"/>
                </a:lnTo>
                <a:lnTo>
                  <a:pt x="5" y="34"/>
                </a:lnTo>
                <a:lnTo>
                  <a:pt x="10" y="31"/>
                </a:lnTo>
                <a:lnTo>
                  <a:pt x="13" y="28"/>
                </a:lnTo>
                <a:lnTo>
                  <a:pt x="18" y="23"/>
                </a:lnTo>
                <a:lnTo>
                  <a:pt x="22" y="19"/>
                </a:lnTo>
                <a:lnTo>
                  <a:pt x="28" y="14"/>
                </a:lnTo>
                <a:lnTo>
                  <a:pt x="33" y="10"/>
                </a:lnTo>
                <a:lnTo>
                  <a:pt x="38" y="5"/>
                </a:lnTo>
                <a:lnTo>
                  <a:pt x="44" y="1"/>
                </a:lnTo>
                <a:lnTo>
                  <a:pt x="51" y="0"/>
                </a:lnTo>
                <a:lnTo>
                  <a:pt x="57" y="0"/>
                </a:lnTo>
                <a:lnTo>
                  <a:pt x="64" y="3"/>
                </a:lnTo>
                <a:lnTo>
                  <a:pt x="70" y="5"/>
                </a:lnTo>
                <a:lnTo>
                  <a:pt x="75" y="7"/>
                </a:lnTo>
                <a:lnTo>
                  <a:pt x="81" y="11"/>
                </a:lnTo>
                <a:lnTo>
                  <a:pt x="86" y="14"/>
                </a:lnTo>
                <a:lnTo>
                  <a:pt x="93" y="20"/>
                </a:lnTo>
                <a:lnTo>
                  <a:pt x="99" y="26"/>
                </a:lnTo>
                <a:lnTo>
                  <a:pt x="103" y="30"/>
                </a:lnTo>
                <a:lnTo>
                  <a:pt x="98" y="31"/>
                </a:lnTo>
                <a:lnTo>
                  <a:pt x="90" y="33"/>
                </a:lnTo>
                <a:lnTo>
                  <a:pt x="85" y="35"/>
                </a:lnTo>
                <a:lnTo>
                  <a:pt x="82" y="42"/>
                </a:lnTo>
                <a:lnTo>
                  <a:pt x="82" y="52"/>
                </a:lnTo>
                <a:close/>
              </a:path>
            </a:pathLst>
          </a:custGeom>
          <a:solidFill>
            <a:srgbClr val="BFCCD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grpSp>
        <p:nvGrpSpPr>
          <p:cNvPr id="299" name="Google Shape;299;p51"/>
          <p:cNvGrpSpPr/>
          <p:nvPr/>
        </p:nvGrpSpPr>
        <p:grpSpPr>
          <a:xfrm>
            <a:off x="19050" y="519112"/>
            <a:ext cx="1344612" cy="425450"/>
            <a:chOff x="2333" y="2281"/>
            <a:chExt cx="1094" cy="367"/>
          </a:xfrm>
        </p:grpSpPr>
        <p:sp>
          <p:nvSpPr>
            <p:cNvPr id="300" name="Google Shape;300;p51"/>
            <p:cNvSpPr/>
            <p:nvPr/>
          </p:nvSpPr>
          <p:spPr>
            <a:xfrm>
              <a:off x="2333" y="2344"/>
              <a:ext cx="1094" cy="268"/>
            </a:xfrm>
            <a:custGeom>
              <a:rect b="b" l="l" r="r" t="t"/>
              <a:pathLst>
                <a:path extrusionOk="0" h="1109" w="2188">
                  <a:moveTo>
                    <a:pt x="2094" y="387"/>
                  </a:moveTo>
                  <a:lnTo>
                    <a:pt x="2079" y="386"/>
                  </a:lnTo>
                  <a:lnTo>
                    <a:pt x="2068" y="382"/>
                  </a:lnTo>
                  <a:lnTo>
                    <a:pt x="2059" y="378"/>
                  </a:lnTo>
                  <a:lnTo>
                    <a:pt x="2051" y="373"/>
                  </a:lnTo>
                  <a:lnTo>
                    <a:pt x="2044" y="367"/>
                  </a:lnTo>
                  <a:lnTo>
                    <a:pt x="2038" y="361"/>
                  </a:lnTo>
                  <a:lnTo>
                    <a:pt x="2030" y="355"/>
                  </a:lnTo>
                  <a:lnTo>
                    <a:pt x="2021" y="349"/>
                  </a:lnTo>
                  <a:lnTo>
                    <a:pt x="2009" y="345"/>
                  </a:lnTo>
                  <a:lnTo>
                    <a:pt x="1992" y="344"/>
                  </a:lnTo>
                  <a:lnTo>
                    <a:pt x="1970" y="344"/>
                  </a:lnTo>
                  <a:lnTo>
                    <a:pt x="1947" y="345"/>
                  </a:lnTo>
                  <a:lnTo>
                    <a:pt x="1923" y="346"/>
                  </a:lnTo>
                  <a:lnTo>
                    <a:pt x="1902" y="348"/>
                  </a:lnTo>
                  <a:lnTo>
                    <a:pt x="1885" y="346"/>
                  </a:lnTo>
                  <a:lnTo>
                    <a:pt x="1876" y="345"/>
                  </a:lnTo>
                  <a:lnTo>
                    <a:pt x="1870" y="345"/>
                  </a:lnTo>
                  <a:lnTo>
                    <a:pt x="1863" y="350"/>
                  </a:lnTo>
                  <a:lnTo>
                    <a:pt x="1855" y="356"/>
                  </a:lnTo>
                  <a:lnTo>
                    <a:pt x="1847" y="364"/>
                  </a:lnTo>
                  <a:lnTo>
                    <a:pt x="1839" y="372"/>
                  </a:lnTo>
                  <a:lnTo>
                    <a:pt x="1831" y="380"/>
                  </a:lnTo>
                  <a:lnTo>
                    <a:pt x="1825" y="384"/>
                  </a:lnTo>
                  <a:lnTo>
                    <a:pt x="1822" y="386"/>
                  </a:lnTo>
                  <a:lnTo>
                    <a:pt x="1803" y="381"/>
                  </a:lnTo>
                  <a:lnTo>
                    <a:pt x="1787" y="380"/>
                  </a:lnTo>
                  <a:lnTo>
                    <a:pt x="1773" y="382"/>
                  </a:lnTo>
                  <a:lnTo>
                    <a:pt x="1762" y="387"/>
                  </a:lnTo>
                  <a:lnTo>
                    <a:pt x="1750" y="391"/>
                  </a:lnTo>
                  <a:lnTo>
                    <a:pt x="1740" y="396"/>
                  </a:lnTo>
                  <a:lnTo>
                    <a:pt x="1729" y="401"/>
                  </a:lnTo>
                  <a:lnTo>
                    <a:pt x="1717" y="402"/>
                  </a:lnTo>
                  <a:lnTo>
                    <a:pt x="1712" y="403"/>
                  </a:lnTo>
                  <a:lnTo>
                    <a:pt x="1708" y="406"/>
                  </a:lnTo>
                  <a:lnTo>
                    <a:pt x="1701" y="411"/>
                  </a:lnTo>
                  <a:lnTo>
                    <a:pt x="1695" y="416"/>
                  </a:lnTo>
                  <a:lnTo>
                    <a:pt x="1687" y="420"/>
                  </a:lnTo>
                  <a:lnTo>
                    <a:pt x="1680" y="424"/>
                  </a:lnTo>
                  <a:lnTo>
                    <a:pt x="1671" y="426"/>
                  </a:lnTo>
                  <a:lnTo>
                    <a:pt x="1663" y="425"/>
                  </a:lnTo>
                  <a:lnTo>
                    <a:pt x="1656" y="424"/>
                  </a:lnTo>
                  <a:lnTo>
                    <a:pt x="1644" y="422"/>
                  </a:lnTo>
                  <a:lnTo>
                    <a:pt x="1631" y="422"/>
                  </a:lnTo>
                  <a:lnTo>
                    <a:pt x="1617" y="421"/>
                  </a:lnTo>
                  <a:lnTo>
                    <a:pt x="1600" y="421"/>
                  </a:lnTo>
                  <a:lnTo>
                    <a:pt x="1583" y="421"/>
                  </a:lnTo>
                  <a:lnTo>
                    <a:pt x="1567" y="421"/>
                  </a:lnTo>
                  <a:lnTo>
                    <a:pt x="1551" y="421"/>
                  </a:lnTo>
                  <a:lnTo>
                    <a:pt x="1544" y="421"/>
                  </a:lnTo>
                  <a:lnTo>
                    <a:pt x="1530" y="420"/>
                  </a:lnTo>
                  <a:lnTo>
                    <a:pt x="1514" y="420"/>
                  </a:lnTo>
                  <a:lnTo>
                    <a:pt x="1494" y="419"/>
                  </a:lnTo>
                  <a:lnTo>
                    <a:pt x="1475" y="417"/>
                  </a:lnTo>
                  <a:lnTo>
                    <a:pt x="1454" y="414"/>
                  </a:lnTo>
                  <a:lnTo>
                    <a:pt x="1436" y="412"/>
                  </a:lnTo>
                  <a:lnTo>
                    <a:pt x="1421" y="408"/>
                  </a:lnTo>
                  <a:lnTo>
                    <a:pt x="1416" y="408"/>
                  </a:lnTo>
                  <a:lnTo>
                    <a:pt x="1407" y="410"/>
                  </a:lnTo>
                  <a:lnTo>
                    <a:pt x="1395" y="413"/>
                  </a:lnTo>
                  <a:lnTo>
                    <a:pt x="1383" y="416"/>
                  </a:lnTo>
                  <a:lnTo>
                    <a:pt x="1370" y="418"/>
                  </a:lnTo>
                  <a:lnTo>
                    <a:pt x="1360" y="418"/>
                  </a:lnTo>
                  <a:lnTo>
                    <a:pt x="1350" y="416"/>
                  </a:lnTo>
                  <a:lnTo>
                    <a:pt x="1347" y="410"/>
                  </a:lnTo>
                  <a:lnTo>
                    <a:pt x="1341" y="406"/>
                  </a:lnTo>
                  <a:lnTo>
                    <a:pt x="1327" y="401"/>
                  </a:lnTo>
                  <a:lnTo>
                    <a:pt x="1307" y="394"/>
                  </a:lnTo>
                  <a:lnTo>
                    <a:pt x="1284" y="387"/>
                  </a:lnTo>
                  <a:lnTo>
                    <a:pt x="1260" y="381"/>
                  </a:lnTo>
                  <a:lnTo>
                    <a:pt x="1240" y="375"/>
                  </a:lnTo>
                  <a:lnTo>
                    <a:pt x="1225" y="371"/>
                  </a:lnTo>
                  <a:lnTo>
                    <a:pt x="1217" y="368"/>
                  </a:lnTo>
                  <a:lnTo>
                    <a:pt x="1209" y="367"/>
                  </a:lnTo>
                  <a:lnTo>
                    <a:pt x="1202" y="368"/>
                  </a:lnTo>
                  <a:lnTo>
                    <a:pt x="1197" y="372"/>
                  </a:lnTo>
                  <a:lnTo>
                    <a:pt x="1193" y="376"/>
                  </a:lnTo>
                  <a:lnTo>
                    <a:pt x="1189" y="381"/>
                  </a:lnTo>
                  <a:lnTo>
                    <a:pt x="1184" y="384"/>
                  </a:lnTo>
                  <a:lnTo>
                    <a:pt x="1180" y="387"/>
                  </a:lnTo>
                  <a:lnTo>
                    <a:pt x="1174" y="386"/>
                  </a:lnTo>
                  <a:lnTo>
                    <a:pt x="1158" y="381"/>
                  </a:lnTo>
                  <a:lnTo>
                    <a:pt x="1138" y="376"/>
                  </a:lnTo>
                  <a:lnTo>
                    <a:pt x="1115" y="372"/>
                  </a:lnTo>
                  <a:lnTo>
                    <a:pt x="1091" y="367"/>
                  </a:lnTo>
                  <a:lnTo>
                    <a:pt x="1066" y="363"/>
                  </a:lnTo>
                  <a:lnTo>
                    <a:pt x="1043" y="359"/>
                  </a:lnTo>
                  <a:lnTo>
                    <a:pt x="1020" y="355"/>
                  </a:lnTo>
                  <a:lnTo>
                    <a:pt x="1001" y="351"/>
                  </a:lnTo>
                  <a:lnTo>
                    <a:pt x="995" y="349"/>
                  </a:lnTo>
                  <a:lnTo>
                    <a:pt x="991" y="344"/>
                  </a:lnTo>
                  <a:lnTo>
                    <a:pt x="985" y="340"/>
                  </a:lnTo>
                  <a:lnTo>
                    <a:pt x="981" y="333"/>
                  </a:lnTo>
                  <a:lnTo>
                    <a:pt x="975" y="327"/>
                  </a:lnTo>
                  <a:lnTo>
                    <a:pt x="970" y="321"/>
                  </a:lnTo>
                  <a:lnTo>
                    <a:pt x="966" y="318"/>
                  </a:lnTo>
                  <a:lnTo>
                    <a:pt x="962" y="315"/>
                  </a:lnTo>
                  <a:lnTo>
                    <a:pt x="955" y="314"/>
                  </a:lnTo>
                  <a:lnTo>
                    <a:pt x="946" y="312"/>
                  </a:lnTo>
                  <a:lnTo>
                    <a:pt x="932" y="307"/>
                  </a:lnTo>
                  <a:lnTo>
                    <a:pt x="916" y="303"/>
                  </a:lnTo>
                  <a:lnTo>
                    <a:pt x="899" y="296"/>
                  </a:lnTo>
                  <a:lnTo>
                    <a:pt x="879" y="290"/>
                  </a:lnTo>
                  <a:lnTo>
                    <a:pt x="860" y="282"/>
                  </a:lnTo>
                  <a:lnTo>
                    <a:pt x="839" y="275"/>
                  </a:lnTo>
                  <a:lnTo>
                    <a:pt x="818" y="268"/>
                  </a:lnTo>
                  <a:lnTo>
                    <a:pt x="798" y="261"/>
                  </a:lnTo>
                  <a:lnTo>
                    <a:pt x="780" y="254"/>
                  </a:lnTo>
                  <a:lnTo>
                    <a:pt x="763" y="249"/>
                  </a:lnTo>
                  <a:lnTo>
                    <a:pt x="749" y="244"/>
                  </a:lnTo>
                  <a:lnTo>
                    <a:pt x="737" y="239"/>
                  </a:lnTo>
                  <a:lnTo>
                    <a:pt x="729" y="237"/>
                  </a:lnTo>
                  <a:lnTo>
                    <a:pt x="725" y="236"/>
                  </a:lnTo>
                  <a:lnTo>
                    <a:pt x="703" y="231"/>
                  </a:lnTo>
                  <a:lnTo>
                    <a:pt x="684" y="224"/>
                  </a:lnTo>
                  <a:lnTo>
                    <a:pt x="669" y="215"/>
                  </a:lnTo>
                  <a:lnTo>
                    <a:pt x="657" y="205"/>
                  </a:lnTo>
                  <a:lnTo>
                    <a:pt x="646" y="196"/>
                  </a:lnTo>
                  <a:lnTo>
                    <a:pt x="637" y="186"/>
                  </a:lnTo>
                  <a:lnTo>
                    <a:pt x="629" y="181"/>
                  </a:lnTo>
                  <a:lnTo>
                    <a:pt x="621" y="177"/>
                  </a:lnTo>
                  <a:lnTo>
                    <a:pt x="607" y="174"/>
                  </a:lnTo>
                  <a:lnTo>
                    <a:pt x="591" y="169"/>
                  </a:lnTo>
                  <a:lnTo>
                    <a:pt x="571" y="162"/>
                  </a:lnTo>
                  <a:lnTo>
                    <a:pt x="550" y="155"/>
                  </a:lnTo>
                  <a:lnTo>
                    <a:pt x="527" y="146"/>
                  </a:lnTo>
                  <a:lnTo>
                    <a:pt x="501" y="137"/>
                  </a:lnTo>
                  <a:lnTo>
                    <a:pt x="476" y="128"/>
                  </a:lnTo>
                  <a:lnTo>
                    <a:pt x="451" y="117"/>
                  </a:lnTo>
                  <a:lnTo>
                    <a:pt x="425" y="108"/>
                  </a:lnTo>
                  <a:lnTo>
                    <a:pt x="401" y="99"/>
                  </a:lnTo>
                  <a:lnTo>
                    <a:pt x="378" y="91"/>
                  </a:lnTo>
                  <a:lnTo>
                    <a:pt x="356" y="83"/>
                  </a:lnTo>
                  <a:lnTo>
                    <a:pt x="338" y="77"/>
                  </a:lnTo>
                  <a:lnTo>
                    <a:pt x="321" y="72"/>
                  </a:lnTo>
                  <a:lnTo>
                    <a:pt x="309" y="69"/>
                  </a:lnTo>
                  <a:lnTo>
                    <a:pt x="301" y="68"/>
                  </a:lnTo>
                  <a:lnTo>
                    <a:pt x="286" y="67"/>
                  </a:lnTo>
                  <a:lnTo>
                    <a:pt x="266" y="64"/>
                  </a:lnTo>
                  <a:lnTo>
                    <a:pt x="242" y="60"/>
                  </a:lnTo>
                  <a:lnTo>
                    <a:pt x="217" y="55"/>
                  </a:lnTo>
                  <a:lnTo>
                    <a:pt x="191" y="50"/>
                  </a:lnTo>
                  <a:lnTo>
                    <a:pt x="168" y="46"/>
                  </a:lnTo>
                  <a:lnTo>
                    <a:pt x="150" y="41"/>
                  </a:lnTo>
                  <a:lnTo>
                    <a:pt x="137" y="38"/>
                  </a:lnTo>
                  <a:lnTo>
                    <a:pt x="122" y="33"/>
                  </a:lnTo>
                  <a:lnTo>
                    <a:pt x="104" y="29"/>
                  </a:lnTo>
                  <a:lnTo>
                    <a:pt x="84" y="24"/>
                  </a:lnTo>
                  <a:lnTo>
                    <a:pt x="65" y="18"/>
                  </a:lnTo>
                  <a:lnTo>
                    <a:pt x="45" y="14"/>
                  </a:lnTo>
                  <a:lnTo>
                    <a:pt x="27" y="9"/>
                  </a:lnTo>
                  <a:lnTo>
                    <a:pt x="12" y="4"/>
                  </a:lnTo>
                  <a:lnTo>
                    <a:pt x="0" y="0"/>
                  </a:lnTo>
                  <a:lnTo>
                    <a:pt x="0" y="1109"/>
                  </a:lnTo>
                  <a:lnTo>
                    <a:pt x="2188" y="1109"/>
                  </a:lnTo>
                  <a:lnTo>
                    <a:pt x="2188" y="398"/>
                  </a:lnTo>
                  <a:lnTo>
                    <a:pt x="2172" y="399"/>
                  </a:lnTo>
                  <a:lnTo>
                    <a:pt x="2157" y="399"/>
                  </a:lnTo>
                  <a:lnTo>
                    <a:pt x="2143" y="398"/>
                  </a:lnTo>
                  <a:lnTo>
                    <a:pt x="2132" y="396"/>
                  </a:lnTo>
                  <a:lnTo>
                    <a:pt x="2120" y="393"/>
                  </a:lnTo>
                  <a:lnTo>
                    <a:pt x="2111" y="390"/>
                  </a:lnTo>
                  <a:lnTo>
                    <a:pt x="2102" y="388"/>
                  </a:lnTo>
                  <a:lnTo>
                    <a:pt x="2094" y="387"/>
                  </a:lnTo>
                  <a:close/>
                </a:path>
              </a:pathLst>
            </a:custGeom>
            <a:solidFill>
              <a:srgbClr val="BFA07C">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01" name="Google Shape;301;p51"/>
            <p:cNvSpPr/>
            <p:nvPr/>
          </p:nvSpPr>
          <p:spPr>
            <a:xfrm>
              <a:off x="2333" y="2281"/>
              <a:ext cx="158" cy="156"/>
            </a:xfrm>
            <a:custGeom>
              <a:rect b="b" l="l" r="r" t="t"/>
              <a:pathLst>
                <a:path extrusionOk="0" h="313" w="317">
                  <a:moveTo>
                    <a:pt x="0" y="59"/>
                  </a:moveTo>
                  <a:lnTo>
                    <a:pt x="14" y="57"/>
                  </a:lnTo>
                  <a:lnTo>
                    <a:pt x="27" y="53"/>
                  </a:lnTo>
                  <a:lnTo>
                    <a:pt x="39" y="50"/>
                  </a:lnTo>
                  <a:lnTo>
                    <a:pt x="51" y="47"/>
                  </a:lnTo>
                  <a:lnTo>
                    <a:pt x="60" y="43"/>
                  </a:lnTo>
                  <a:lnTo>
                    <a:pt x="68" y="41"/>
                  </a:lnTo>
                  <a:lnTo>
                    <a:pt x="75" y="38"/>
                  </a:lnTo>
                  <a:lnTo>
                    <a:pt x="78" y="37"/>
                  </a:lnTo>
                  <a:lnTo>
                    <a:pt x="84" y="35"/>
                  </a:lnTo>
                  <a:lnTo>
                    <a:pt x="89" y="32"/>
                  </a:lnTo>
                  <a:lnTo>
                    <a:pt x="94" y="29"/>
                  </a:lnTo>
                  <a:lnTo>
                    <a:pt x="100" y="26"/>
                  </a:lnTo>
                  <a:lnTo>
                    <a:pt x="105" y="24"/>
                  </a:lnTo>
                  <a:lnTo>
                    <a:pt x="108" y="21"/>
                  </a:lnTo>
                  <a:lnTo>
                    <a:pt x="112" y="19"/>
                  </a:lnTo>
                  <a:lnTo>
                    <a:pt x="114" y="19"/>
                  </a:lnTo>
                  <a:lnTo>
                    <a:pt x="115" y="13"/>
                  </a:lnTo>
                  <a:lnTo>
                    <a:pt x="116" y="7"/>
                  </a:lnTo>
                  <a:lnTo>
                    <a:pt x="119" y="3"/>
                  </a:lnTo>
                  <a:lnTo>
                    <a:pt x="122" y="2"/>
                  </a:lnTo>
                  <a:lnTo>
                    <a:pt x="126" y="2"/>
                  </a:lnTo>
                  <a:lnTo>
                    <a:pt x="133" y="0"/>
                  </a:lnTo>
                  <a:lnTo>
                    <a:pt x="139" y="0"/>
                  </a:lnTo>
                  <a:lnTo>
                    <a:pt x="147" y="0"/>
                  </a:lnTo>
                  <a:lnTo>
                    <a:pt x="157" y="0"/>
                  </a:lnTo>
                  <a:lnTo>
                    <a:pt x="165" y="0"/>
                  </a:lnTo>
                  <a:lnTo>
                    <a:pt x="173" y="0"/>
                  </a:lnTo>
                  <a:lnTo>
                    <a:pt x="179" y="2"/>
                  </a:lnTo>
                  <a:lnTo>
                    <a:pt x="188" y="5"/>
                  </a:lnTo>
                  <a:lnTo>
                    <a:pt x="202" y="10"/>
                  </a:lnTo>
                  <a:lnTo>
                    <a:pt x="218" y="15"/>
                  </a:lnTo>
                  <a:lnTo>
                    <a:pt x="234" y="24"/>
                  </a:lnTo>
                  <a:lnTo>
                    <a:pt x="250" y="30"/>
                  </a:lnTo>
                  <a:lnTo>
                    <a:pt x="264" y="37"/>
                  </a:lnTo>
                  <a:lnTo>
                    <a:pt x="274" y="42"/>
                  </a:lnTo>
                  <a:lnTo>
                    <a:pt x="279" y="45"/>
                  </a:lnTo>
                  <a:lnTo>
                    <a:pt x="286" y="57"/>
                  </a:lnTo>
                  <a:lnTo>
                    <a:pt x="294" y="73"/>
                  </a:lnTo>
                  <a:lnTo>
                    <a:pt x="301" y="91"/>
                  </a:lnTo>
                  <a:lnTo>
                    <a:pt x="304" y="105"/>
                  </a:lnTo>
                  <a:lnTo>
                    <a:pt x="305" y="129"/>
                  </a:lnTo>
                  <a:lnTo>
                    <a:pt x="308" y="169"/>
                  </a:lnTo>
                  <a:lnTo>
                    <a:pt x="310" y="207"/>
                  </a:lnTo>
                  <a:lnTo>
                    <a:pt x="312" y="229"/>
                  </a:lnTo>
                  <a:lnTo>
                    <a:pt x="317" y="241"/>
                  </a:lnTo>
                  <a:lnTo>
                    <a:pt x="317" y="249"/>
                  </a:lnTo>
                  <a:lnTo>
                    <a:pt x="313" y="255"/>
                  </a:lnTo>
                  <a:lnTo>
                    <a:pt x="306" y="257"/>
                  </a:lnTo>
                  <a:lnTo>
                    <a:pt x="295" y="260"/>
                  </a:lnTo>
                  <a:lnTo>
                    <a:pt x="285" y="262"/>
                  </a:lnTo>
                  <a:lnTo>
                    <a:pt x="275" y="265"/>
                  </a:lnTo>
                  <a:lnTo>
                    <a:pt x="267" y="269"/>
                  </a:lnTo>
                  <a:lnTo>
                    <a:pt x="260" y="272"/>
                  </a:lnTo>
                  <a:lnTo>
                    <a:pt x="253" y="276"/>
                  </a:lnTo>
                  <a:lnTo>
                    <a:pt x="248" y="278"/>
                  </a:lnTo>
                  <a:lnTo>
                    <a:pt x="243" y="280"/>
                  </a:lnTo>
                  <a:lnTo>
                    <a:pt x="235" y="283"/>
                  </a:lnTo>
                  <a:lnTo>
                    <a:pt x="224" y="288"/>
                  </a:lnTo>
                  <a:lnTo>
                    <a:pt x="207" y="294"/>
                  </a:lnTo>
                  <a:lnTo>
                    <a:pt x="189" y="301"/>
                  </a:lnTo>
                  <a:lnTo>
                    <a:pt x="169" y="307"/>
                  </a:lnTo>
                  <a:lnTo>
                    <a:pt x="150" y="311"/>
                  </a:lnTo>
                  <a:lnTo>
                    <a:pt x="131" y="313"/>
                  </a:lnTo>
                  <a:lnTo>
                    <a:pt x="115" y="310"/>
                  </a:lnTo>
                  <a:lnTo>
                    <a:pt x="100" y="307"/>
                  </a:lnTo>
                  <a:lnTo>
                    <a:pt x="84" y="305"/>
                  </a:lnTo>
                  <a:lnTo>
                    <a:pt x="68" y="302"/>
                  </a:lnTo>
                  <a:lnTo>
                    <a:pt x="52" y="302"/>
                  </a:lnTo>
                  <a:lnTo>
                    <a:pt x="36" y="302"/>
                  </a:lnTo>
                  <a:lnTo>
                    <a:pt x="22" y="303"/>
                  </a:lnTo>
                  <a:lnTo>
                    <a:pt x="9" y="306"/>
                  </a:lnTo>
                  <a:lnTo>
                    <a:pt x="0" y="308"/>
                  </a:lnTo>
                  <a:lnTo>
                    <a:pt x="0" y="59"/>
                  </a:lnTo>
                  <a:close/>
                </a:path>
              </a:pathLst>
            </a:custGeom>
            <a:solidFill>
              <a:srgbClr val="7F99B2">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02" name="Google Shape;302;p51"/>
            <p:cNvSpPr/>
            <p:nvPr/>
          </p:nvSpPr>
          <p:spPr>
            <a:xfrm>
              <a:off x="2370" y="2281"/>
              <a:ext cx="120" cy="156"/>
            </a:xfrm>
            <a:custGeom>
              <a:rect b="b" l="l" r="r" t="t"/>
              <a:pathLst>
                <a:path extrusionOk="0" h="313" w="243">
                  <a:moveTo>
                    <a:pt x="41" y="310"/>
                  </a:moveTo>
                  <a:lnTo>
                    <a:pt x="57" y="313"/>
                  </a:lnTo>
                  <a:lnTo>
                    <a:pt x="76" y="311"/>
                  </a:lnTo>
                  <a:lnTo>
                    <a:pt x="95" y="307"/>
                  </a:lnTo>
                  <a:lnTo>
                    <a:pt x="115" y="301"/>
                  </a:lnTo>
                  <a:lnTo>
                    <a:pt x="133" y="294"/>
                  </a:lnTo>
                  <a:lnTo>
                    <a:pt x="150" y="288"/>
                  </a:lnTo>
                  <a:lnTo>
                    <a:pt x="161" y="283"/>
                  </a:lnTo>
                  <a:lnTo>
                    <a:pt x="169" y="280"/>
                  </a:lnTo>
                  <a:lnTo>
                    <a:pt x="174" y="278"/>
                  </a:lnTo>
                  <a:lnTo>
                    <a:pt x="179" y="276"/>
                  </a:lnTo>
                  <a:lnTo>
                    <a:pt x="186" y="272"/>
                  </a:lnTo>
                  <a:lnTo>
                    <a:pt x="193" y="269"/>
                  </a:lnTo>
                  <a:lnTo>
                    <a:pt x="201" y="265"/>
                  </a:lnTo>
                  <a:lnTo>
                    <a:pt x="211" y="262"/>
                  </a:lnTo>
                  <a:lnTo>
                    <a:pt x="221" y="260"/>
                  </a:lnTo>
                  <a:lnTo>
                    <a:pt x="232" y="257"/>
                  </a:lnTo>
                  <a:lnTo>
                    <a:pt x="239" y="255"/>
                  </a:lnTo>
                  <a:lnTo>
                    <a:pt x="243" y="249"/>
                  </a:lnTo>
                  <a:lnTo>
                    <a:pt x="243" y="241"/>
                  </a:lnTo>
                  <a:lnTo>
                    <a:pt x="238" y="229"/>
                  </a:lnTo>
                  <a:lnTo>
                    <a:pt x="236" y="207"/>
                  </a:lnTo>
                  <a:lnTo>
                    <a:pt x="234" y="169"/>
                  </a:lnTo>
                  <a:lnTo>
                    <a:pt x="231" y="129"/>
                  </a:lnTo>
                  <a:lnTo>
                    <a:pt x="230" y="105"/>
                  </a:lnTo>
                  <a:lnTo>
                    <a:pt x="227" y="91"/>
                  </a:lnTo>
                  <a:lnTo>
                    <a:pt x="220" y="73"/>
                  </a:lnTo>
                  <a:lnTo>
                    <a:pt x="212" y="57"/>
                  </a:lnTo>
                  <a:lnTo>
                    <a:pt x="205" y="45"/>
                  </a:lnTo>
                  <a:lnTo>
                    <a:pt x="200" y="42"/>
                  </a:lnTo>
                  <a:lnTo>
                    <a:pt x="190" y="37"/>
                  </a:lnTo>
                  <a:lnTo>
                    <a:pt x="176" y="30"/>
                  </a:lnTo>
                  <a:lnTo>
                    <a:pt x="160" y="24"/>
                  </a:lnTo>
                  <a:lnTo>
                    <a:pt x="144" y="15"/>
                  </a:lnTo>
                  <a:lnTo>
                    <a:pt x="128" y="10"/>
                  </a:lnTo>
                  <a:lnTo>
                    <a:pt x="114" y="5"/>
                  </a:lnTo>
                  <a:lnTo>
                    <a:pt x="105" y="2"/>
                  </a:lnTo>
                  <a:lnTo>
                    <a:pt x="99" y="0"/>
                  </a:lnTo>
                  <a:lnTo>
                    <a:pt x="91" y="0"/>
                  </a:lnTo>
                  <a:lnTo>
                    <a:pt x="83" y="0"/>
                  </a:lnTo>
                  <a:lnTo>
                    <a:pt x="73" y="0"/>
                  </a:lnTo>
                  <a:lnTo>
                    <a:pt x="65" y="0"/>
                  </a:lnTo>
                  <a:lnTo>
                    <a:pt x="59" y="0"/>
                  </a:lnTo>
                  <a:lnTo>
                    <a:pt x="52" y="2"/>
                  </a:lnTo>
                  <a:lnTo>
                    <a:pt x="48" y="2"/>
                  </a:lnTo>
                  <a:lnTo>
                    <a:pt x="46" y="4"/>
                  </a:lnTo>
                  <a:lnTo>
                    <a:pt x="46" y="6"/>
                  </a:lnTo>
                  <a:lnTo>
                    <a:pt x="48" y="7"/>
                  </a:lnTo>
                  <a:lnTo>
                    <a:pt x="50" y="9"/>
                  </a:lnTo>
                  <a:lnTo>
                    <a:pt x="55" y="10"/>
                  </a:lnTo>
                  <a:lnTo>
                    <a:pt x="61" y="12"/>
                  </a:lnTo>
                  <a:lnTo>
                    <a:pt x="67" y="14"/>
                  </a:lnTo>
                  <a:lnTo>
                    <a:pt x="70" y="17"/>
                  </a:lnTo>
                  <a:lnTo>
                    <a:pt x="77" y="21"/>
                  </a:lnTo>
                  <a:lnTo>
                    <a:pt x="87" y="30"/>
                  </a:lnTo>
                  <a:lnTo>
                    <a:pt x="97" y="40"/>
                  </a:lnTo>
                  <a:lnTo>
                    <a:pt x="100" y="45"/>
                  </a:lnTo>
                  <a:lnTo>
                    <a:pt x="95" y="53"/>
                  </a:lnTo>
                  <a:lnTo>
                    <a:pt x="86" y="65"/>
                  </a:lnTo>
                  <a:lnTo>
                    <a:pt x="76" y="79"/>
                  </a:lnTo>
                  <a:lnTo>
                    <a:pt x="71" y="89"/>
                  </a:lnTo>
                  <a:lnTo>
                    <a:pt x="69" y="103"/>
                  </a:lnTo>
                  <a:lnTo>
                    <a:pt x="68" y="123"/>
                  </a:lnTo>
                  <a:lnTo>
                    <a:pt x="65" y="141"/>
                  </a:lnTo>
                  <a:lnTo>
                    <a:pt x="62" y="151"/>
                  </a:lnTo>
                  <a:lnTo>
                    <a:pt x="57" y="154"/>
                  </a:lnTo>
                  <a:lnTo>
                    <a:pt x="50" y="157"/>
                  </a:lnTo>
                  <a:lnTo>
                    <a:pt x="41" y="161"/>
                  </a:lnTo>
                  <a:lnTo>
                    <a:pt x="31" y="165"/>
                  </a:lnTo>
                  <a:lnTo>
                    <a:pt x="20" y="170"/>
                  </a:lnTo>
                  <a:lnTo>
                    <a:pt x="11" y="174"/>
                  </a:lnTo>
                  <a:lnTo>
                    <a:pt x="6" y="178"/>
                  </a:lnTo>
                  <a:lnTo>
                    <a:pt x="2" y="181"/>
                  </a:lnTo>
                  <a:lnTo>
                    <a:pt x="1" y="188"/>
                  </a:lnTo>
                  <a:lnTo>
                    <a:pt x="0" y="200"/>
                  </a:lnTo>
                  <a:lnTo>
                    <a:pt x="0" y="217"/>
                  </a:lnTo>
                  <a:lnTo>
                    <a:pt x="1" y="235"/>
                  </a:lnTo>
                  <a:lnTo>
                    <a:pt x="4" y="256"/>
                  </a:lnTo>
                  <a:lnTo>
                    <a:pt x="12" y="277"/>
                  </a:lnTo>
                  <a:lnTo>
                    <a:pt x="24" y="295"/>
                  </a:lnTo>
                  <a:lnTo>
                    <a:pt x="41" y="310"/>
                  </a:lnTo>
                  <a:close/>
                </a:path>
              </a:pathLst>
            </a:custGeom>
            <a:solidFill>
              <a:srgbClr val="284C70">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03" name="Google Shape;303;p51"/>
            <p:cNvSpPr/>
            <p:nvPr/>
          </p:nvSpPr>
          <p:spPr>
            <a:xfrm>
              <a:off x="2333" y="2397"/>
              <a:ext cx="121" cy="130"/>
            </a:xfrm>
            <a:custGeom>
              <a:rect b="b" l="l" r="r" t="t"/>
              <a:pathLst>
                <a:path extrusionOk="0" h="260" w="243">
                  <a:moveTo>
                    <a:pt x="0" y="16"/>
                  </a:moveTo>
                  <a:lnTo>
                    <a:pt x="3" y="13"/>
                  </a:lnTo>
                  <a:lnTo>
                    <a:pt x="12" y="6"/>
                  </a:lnTo>
                  <a:lnTo>
                    <a:pt x="21" y="0"/>
                  </a:lnTo>
                  <a:lnTo>
                    <a:pt x="29" y="0"/>
                  </a:lnTo>
                  <a:lnTo>
                    <a:pt x="33" y="2"/>
                  </a:lnTo>
                  <a:lnTo>
                    <a:pt x="39" y="4"/>
                  </a:lnTo>
                  <a:lnTo>
                    <a:pt x="46" y="5"/>
                  </a:lnTo>
                  <a:lnTo>
                    <a:pt x="54" y="5"/>
                  </a:lnTo>
                  <a:lnTo>
                    <a:pt x="62" y="5"/>
                  </a:lnTo>
                  <a:lnTo>
                    <a:pt x="70" y="6"/>
                  </a:lnTo>
                  <a:lnTo>
                    <a:pt x="77" y="7"/>
                  </a:lnTo>
                  <a:lnTo>
                    <a:pt x="82" y="9"/>
                  </a:lnTo>
                  <a:lnTo>
                    <a:pt x="86" y="13"/>
                  </a:lnTo>
                  <a:lnTo>
                    <a:pt x="94" y="20"/>
                  </a:lnTo>
                  <a:lnTo>
                    <a:pt x="104" y="27"/>
                  </a:lnTo>
                  <a:lnTo>
                    <a:pt x="114" y="35"/>
                  </a:lnTo>
                  <a:lnTo>
                    <a:pt x="124" y="43"/>
                  </a:lnTo>
                  <a:lnTo>
                    <a:pt x="134" y="50"/>
                  </a:lnTo>
                  <a:lnTo>
                    <a:pt x="142" y="54"/>
                  </a:lnTo>
                  <a:lnTo>
                    <a:pt x="147" y="57"/>
                  </a:lnTo>
                  <a:lnTo>
                    <a:pt x="154" y="58"/>
                  </a:lnTo>
                  <a:lnTo>
                    <a:pt x="158" y="59"/>
                  </a:lnTo>
                  <a:lnTo>
                    <a:pt x="161" y="60"/>
                  </a:lnTo>
                  <a:lnTo>
                    <a:pt x="164" y="62"/>
                  </a:lnTo>
                  <a:lnTo>
                    <a:pt x="166" y="65"/>
                  </a:lnTo>
                  <a:lnTo>
                    <a:pt x="172" y="69"/>
                  </a:lnTo>
                  <a:lnTo>
                    <a:pt x="180" y="76"/>
                  </a:lnTo>
                  <a:lnTo>
                    <a:pt x="188" y="83"/>
                  </a:lnTo>
                  <a:lnTo>
                    <a:pt x="197" y="91"/>
                  </a:lnTo>
                  <a:lnTo>
                    <a:pt x="205" y="97"/>
                  </a:lnTo>
                  <a:lnTo>
                    <a:pt x="212" y="102"/>
                  </a:lnTo>
                  <a:lnTo>
                    <a:pt x="217" y="104"/>
                  </a:lnTo>
                  <a:lnTo>
                    <a:pt x="217" y="118"/>
                  </a:lnTo>
                  <a:lnTo>
                    <a:pt x="215" y="131"/>
                  </a:lnTo>
                  <a:lnTo>
                    <a:pt x="212" y="143"/>
                  </a:lnTo>
                  <a:lnTo>
                    <a:pt x="206" y="148"/>
                  </a:lnTo>
                  <a:lnTo>
                    <a:pt x="202" y="150"/>
                  </a:lnTo>
                  <a:lnTo>
                    <a:pt x="196" y="153"/>
                  </a:lnTo>
                  <a:lnTo>
                    <a:pt x="190" y="156"/>
                  </a:lnTo>
                  <a:lnTo>
                    <a:pt x="184" y="157"/>
                  </a:lnTo>
                  <a:lnTo>
                    <a:pt x="179" y="159"/>
                  </a:lnTo>
                  <a:lnTo>
                    <a:pt x="174" y="161"/>
                  </a:lnTo>
                  <a:lnTo>
                    <a:pt x="172" y="165"/>
                  </a:lnTo>
                  <a:lnTo>
                    <a:pt x="173" y="167"/>
                  </a:lnTo>
                  <a:lnTo>
                    <a:pt x="177" y="173"/>
                  </a:lnTo>
                  <a:lnTo>
                    <a:pt x="184" y="178"/>
                  </a:lnTo>
                  <a:lnTo>
                    <a:pt x="191" y="182"/>
                  </a:lnTo>
                  <a:lnTo>
                    <a:pt x="199" y="184"/>
                  </a:lnTo>
                  <a:lnTo>
                    <a:pt x="204" y="186"/>
                  </a:lnTo>
                  <a:lnTo>
                    <a:pt x="210" y="184"/>
                  </a:lnTo>
                  <a:lnTo>
                    <a:pt x="214" y="184"/>
                  </a:lnTo>
                  <a:lnTo>
                    <a:pt x="219" y="184"/>
                  </a:lnTo>
                  <a:lnTo>
                    <a:pt x="225" y="189"/>
                  </a:lnTo>
                  <a:lnTo>
                    <a:pt x="234" y="199"/>
                  </a:lnTo>
                  <a:lnTo>
                    <a:pt x="241" y="211"/>
                  </a:lnTo>
                  <a:lnTo>
                    <a:pt x="243" y="222"/>
                  </a:lnTo>
                  <a:lnTo>
                    <a:pt x="230" y="227"/>
                  </a:lnTo>
                  <a:lnTo>
                    <a:pt x="225" y="233"/>
                  </a:lnTo>
                  <a:lnTo>
                    <a:pt x="221" y="239"/>
                  </a:lnTo>
                  <a:lnTo>
                    <a:pt x="219" y="241"/>
                  </a:lnTo>
                  <a:lnTo>
                    <a:pt x="206" y="242"/>
                  </a:lnTo>
                  <a:lnTo>
                    <a:pt x="192" y="243"/>
                  </a:lnTo>
                  <a:lnTo>
                    <a:pt x="177" y="247"/>
                  </a:lnTo>
                  <a:lnTo>
                    <a:pt x="164" y="250"/>
                  </a:lnTo>
                  <a:lnTo>
                    <a:pt x="151" y="254"/>
                  </a:lnTo>
                  <a:lnTo>
                    <a:pt x="139" y="256"/>
                  </a:lnTo>
                  <a:lnTo>
                    <a:pt x="129" y="258"/>
                  </a:lnTo>
                  <a:lnTo>
                    <a:pt x="122" y="259"/>
                  </a:lnTo>
                  <a:lnTo>
                    <a:pt x="113" y="259"/>
                  </a:lnTo>
                  <a:lnTo>
                    <a:pt x="100" y="260"/>
                  </a:lnTo>
                  <a:lnTo>
                    <a:pt x="84" y="260"/>
                  </a:lnTo>
                  <a:lnTo>
                    <a:pt x="66" y="260"/>
                  </a:lnTo>
                  <a:lnTo>
                    <a:pt x="46" y="259"/>
                  </a:lnTo>
                  <a:lnTo>
                    <a:pt x="29" y="257"/>
                  </a:lnTo>
                  <a:lnTo>
                    <a:pt x="13" y="254"/>
                  </a:lnTo>
                  <a:lnTo>
                    <a:pt x="0" y="249"/>
                  </a:lnTo>
                  <a:lnTo>
                    <a:pt x="0" y="16"/>
                  </a:lnTo>
                  <a:close/>
                </a:path>
              </a:pathLst>
            </a:custGeom>
            <a:solidFill>
              <a:srgbClr val="284C70">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04" name="Google Shape;304;p51"/>
            <p:cNvSpPr/>
            <p:nvPr/>
          </p:nvSpPr>
          <p:spPr>
            <a:xfrm>
              <a:off x="2463" y="2471"/>
              <a:ext cx="67" cy="52"/>
            </a:xfrm>
            <a:custGeom>
              <a:rect b="b" l="l" r="r" t="t"/>
              <a:pathLst>
                <a:path extrusionOk="0" h="106" w="135">
                  <a:moveTo>
                    <a:pt x="4" y="21"/>
                  </a:moveTo>
                  <a:lnTo>
                    <a:pt x="2" y="31"/>
                  </a:lnTo>
                  <a:lnTo>
                    <a:pt x="0" y="47"/>
                  </a:lnTo>
                  <a:lnTo>
                    <a:pt x="0" y="63"/>
                  </a:lnTo>
                  <a:lnTo>
                    <a:pt x="0" y="72"/>
                  </a:lnTo>
                  <a:lnTo>
                    <a:pt x="6" y="72"/>
                  </a:lnTo>
                  <a:lnTo>
                    <a:pt x="13" y="73"/>
                  </a:lnTo>
                  <a:lnTo>
                    <a:pt x="21" y="73"/>
                  </a:lnTo>
                  <a:lnTo>
                    <a:pt x="28" y="74"/>
                  </a:lnTo>
                  <a:lnTo>
                    <a:pt x="36" y="74"/>
                  </a:lnTo>
                  <a:lnTo>
                    <a:pt x="42" y="76"/>
                  </a:lnTo>
                  <a:lnTo>
                    <a:pt x="46" y="77"/>
                  </a:lnTo>
                  <a:lnTo>
                    <a:pt x="49" y="78"/>
                  </a:lnTo>
                  <a:lnTo>
                    <a:pt x="51" y="80"/>
                  </a:lnTo>
                  <a:lnTo>
                    <a:pt x="55" y="84"/>
                  </a:lnTo>
                  <a:lnTo>
                    <a:pt x="60" y="88"/>
                  </a:lnTo>
                  <a:lnTo>
                    <a:pt x="66" y="93"/>
                  </a:lnTo>
                  <a:lnTo>
                    <a:pt x="72" y="98"/>
                  </a:lnTo>
                  <a:lnTo>
                    <a:pt x="76" y="102"/>
                  </a:lnTo>
                  <a:lnTo>
                    <a:pt x="81" y="104"/>
                  </a:lnTo>
                  <a:lnTo>
                    <a:pt x="83" y="106"/>
                  </a:lnTo>
                  <a:lnTo>
                    <a:pt x="87" y="104"/>
                  </a:lnTo>
                  <a:lnTo>
                    <a:pt x="93" y="100"/>
                  </a:lnTo>
                  <a:lnTo>
                    <a:pt x="101" y="94"/>
                  </a:lnTo>
                  <a:lnTo>
                    <a:pt x="109" y="87"/>
                  </a:lnTo>
                  <a:lnTo>
                    <a:pt x="116" y="81"/>
                  </a:lnTo>
                  <a:lnTo>
                    <a:pt x="123" y="74"/>
                  </a:lnTo>
                  <a:lnTo>
                    <a:pt x="127" y="70"/>
                  </a:lnTo>
                  <a:lnTo>
                    <a:pt x="129" y="66"/>
                  </a:lnTo>
                  <a:lnTo>
                    <a:pt x="131" y="62"/>
                  </a:lnTo>
                  <a:lnTo>
                    <a:pt x="133" y="54"/>
                  </a:lnTo>
                  <a:lnTo>
                    <a:pt x="135" y="47"/>
                  </a:lnTo>
                  <a:lnTo>
                    <a:pt x="135" y="42"/>
                  </a:lnTo>
                  <a:lnTo>
                    <a:pt x="132" y="35"/>
                  </a:lnTo>
                  <a:lnTo>
                    <a:pt x="124" y="23"/>
                  </a:lnTo>
                  <a:lnTo>
                    <a:pt x="114" y="11"/>
                  </a:lnTo>
                  <a:lnTo>
                    <a:pt x="108" y="4"/>
                  </a:lnTo>
                  <a:lnTo>
                    <a:pt x="104" y="3"/>
                  </a:lnTo>
                  <a:lnTo>
                    <a:pt x="98" y="2"/>
                  </a:lnTo>
                  <a:lnTo>
                    <a:pt x="90" y="2"/>
                  </a:lnTo>
                  <a:lnTo>
                    <a:pt x="82" y="1"/>
                  </a:lnTo>
                  <a:lnTo>
                    <a:pt x="73" y="1"/>
                  </a:lnTo>
                  <a:lnTo>
                    <a:pt x="65" y="0"/>
                  </a:lnTo>
                  <a:lnTo>
                    <a:pt x="58" y="0"/>
                  </a:lnTo>
                  <a:lnTo>
                    <a:pt x="53" y="1"/>
                  </a:lnTo>
                  <a:lnTo>
                    <a:pt x="49" y="2"/>
                  </a:lnTo>
                  <a:lnTo>
                    <a:pt x="42" y="4"/>
                  </a:lnTo>
                  <a:lnTo>
                    <a:pt x="34" y="8"/>
                  </a:lnTo>
                  <a:lnTo>
                    <a:pt x="26" y="11"/>
                  </a:lnTo>
                  <a:lnTo>
                    <a:pt x="18" y="15"/>
                  </a:lnTo>
                  <a:lnTo>
                    <a:pt x="11" y="18"/>
                  </a:lnTo>
                  <a:lnTo>
                    <a:pt x="6" y="20"/>
                  </a:lnTo>
                  <a:lnTo>
                    <a:pt x="4" y="21"/>
                  </a:lnTo>
                  <a:close/>
                </a:path>
              </a:pathLst>
            </a:custGeom>
            <a:solidFill>
              <a:srgbClr val="284C70">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05" name="Google Shape;305;p51"/>
            <p:cNvSpPr/>
            <p:nvPr/>
          </p:nvSpPr>
          <p:spPr>
            <a:xfrm>
              <a:off x="2524" y="2604"/>
              <a:ext cx="40" cy="15"/>
            </a:xfrm>
            <a:custGeom>
              <a:rect b="b" l="l" r="r" t="t"/>
              <a:pathLst>
                <a:path extrusionOk="0" h="29" w="79">
                  <a:moveTo>
                    <a:pt x="21" y="24"/>
                  </a:moveTo>
                  <a:lnTo>
                    <a:pt x="26" y="25"/>
                  </a:lnTo>
                  <a:lnTo>
                    <a:pt x="34" y="26"/>
                  </a:lnTo>
                  <a:lnTo>
                    <a:pt x="42" y="27"/>
                  </a:lnTo>
                  <a:lnTo>
                    <a:pt x="51" y="28"/>
                  </a:lnTo>
                  <a:lnTo>
                    <a:pt x="59" y="29"/>
                  </a:lnTo>
                  <a:lnTo>
                    <a:pt x="68" y="29"/>
                  </a:lnTo>
                  <a:lnTo>
                    <a:pt x="72" y="29"/>
                  </a:lnTo>
                  <a:lnTo>
                    <a:pt x="76" y="27"/>
                  </a:lnTo>
                  <a:lnTo>
                    <a:pt x="78" y="23"/>
                  </a:lnTo>
                  <a:lnTo>
                    <a:pt x="79" y="19"/>
                  </a:lnTo>
                  <a:lnTo>
                    <a:pt x="79" y="16"/>
                  </a:lnTo>
                  <a:lnTo>
                    <a:pt x="79" y="15"/>
                  </a:lnTo>
                  <a:lnTo>
                    <a:pt x="74" y="13"/>
                  </a:lnTo>
                  <a:lnTo>
                    <a:pt x="65" y="11"/>
                  </a:lnTo>
                  <a:lnTo>
                    <a:pt x="55" y="9"/>
                  </a:lnTo>
                  <a:lnTo>
                    <a:pt x="47" y="6"/>
                  </a:lnTo>
                  <a:lnTo>
                    <a:pt x="40" y="3"/>
                  </a:lnTo>
                  <a:lnTo>
                    <a:pt x="31" y="1"/>
                  </a:lnTo>
                  <a:lnTo>
                    <a:pt x="21" y="0"/>
                  </a:lnTo>
                  <a:lnTo>
                    <a:pt x="15" y="2"/>
                  </a:lnTo>
                  <a:lnTo>
                    <a:pt x="9" y="8"/>
                  </a:lnTo>
                  <a:lnTo>
                    <a:pt x="3" y="13"/>
                  </a:lnTo>
                  <a:lnTo>
                    <a:pt x="0" y="18"/>
                  </a:lnTo>
                  <a:lnTo>
                    <a:pt x="1" y="21"/>
                  </a:lnTo>
                  <a:lnTo>
                    <a:pt x="5" y="23"/>
                  </a:lnTo>
                  <a:lnTo>
                    <a:pt x="11" y="23"/>
                  </a:lnTo>
                  <a:lnTo>
                    <a:pt x="17" y="24"/>
                  </a:lnTo>
                  <a:lnTo>
                    <a:pt x="21" y="24"/>
                  </a:lnTo>
                  <a:close/>
                </a:path>
              </a:pathLst>
            </a:custGeom>
            <a:solidFill>
              <a:srgbClr val="284C70">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06" name="Google Shape;306;p51"/>
            <p:cNvSpPr/>
            <p:nvPr/>
          </p:nvSpPr>
          <p:spPr>
            <a:xfrm>
              <a:off x="2556" y="2621"/>
              <a:ext cx="58" cy="27"/>
            </a:xfrm>
            <a:custGeom>
              <a:rect b="b" l="l" r="r" t="t"/>
              <a:pathLst>
                <a:path extrusionOk="0" h="54" w="114">
                  <a:moveTo>
                    <a:pt x="61" y="0"/>
                  </a:moveTo>
                  <a:lnTo>
                    <a:pt x="57" y="0"/>
                  </a:lnTo>
                  <a:lnTo>
                    <a:pt x="50" y="1"/>
                  </a:lnTo>
                  <a:lnTo>
                    <a:pt x="43" y="2"/>
                  </a:lnTo>
                  <a:lnTo>
                    <a:pt x="36" y="5"/>
                  </a:lnTo>
                  <a:lnTo>
                    <a:pt x="28" y="7"/>
                  </a:lnTo>
                  <a:lnTo>
                    <a:pt x="22" y="10"/>
                  </a:lnTo>
                  <a:lnTo>
                    <a:pt x="17" y="14"/>
                  </a:lnTo>
                  <a:lnTo>
                    <a:pt x="14" y="17"/>
                  </a:lnTo>
                  <a:lnTo>
                    <a:pt x="11" y="24"/>
                  </a:lnTo>
                  <a:lnTo>
                    <a:pt x="7" y="28"/>
                  </a:lnTo>
                  <a:lnTo>
                    <a:pt x="4" y="30"/>
                  </a:lnTo>
                  <a:lnTo>
                    <a:pt x="1" y="32"/>
                  </a:lnTo>
                  <a:lnTo>
                    <a:pt x="0" y="36"/>
                  </a:lnTo>
                  <a:lnTo>
                    <a:pt x="0" y="41"/>
                  </a:lnTo>
                  <a:lnTo>
                    <a:pt x="3" y="47"/>
                  </a:lnTo>
                  <a:lnTo>
                    <a:pt x="8" y="49"/>
                  </a:lnTo>
                  <a:lnTo>
                    <a:pt x="16" y="49"/>
                  </a:lnTo>
                  <a:lnTo>
                    <a:pt x="27" y="48"/>
                  </a:lnTo>
                  <a:lnTo>
                    <a:pt x="36" y="48"/>
                  </a:lnTo>
                  <a:lnTo>
                    <a:pt x="42" y="48"/>
                  </a:lnTo>
                  <a:lnTo>
                    <a:pt x="44" y="49"/>
                  </a:lnTo>
                  <a:lnTo>
                    <a:pt x="46" y="51"/>
                  </a:lnTo>
                  <a:lnTo>
                    <a:pt x="49" y="53"/>
                  </a:lnTo>
                  <a:lnTo>
                    <a:pt x="54" y="54"/>
                  </a:lnTo>
                  <a:lnTo>
                    <a:pt x="59" y="54"/>
                  </a:lnTo>
                  <a:lnTo>
                    <a:pt x="66" y="54"/>
                  </a:lnTo>
                  <a:lnTo>
                    <a:pt x="75" y="54"/>
                  </a:lnTo>
                  <a:lnTo>
                    <a:pt x="84" y="54"/>
                  </a:lnTo>
                  <a:lnTo>
                    <a:pt x="94" y="53"/>
                  </a:lnTo>
                  <a:lnTo>
                    <a:pt x="102" y="51"/>
                  </a:lnTo>
                  <a:lnTo>
                    <a:pt x="107" y="48"/>
                  </a:lnTo>
                  <a:lnTo>
                    <a:pt x="112" y="45"/>
                  </a:lnTo>
                  <a:lnTo>
                    <a:pt x="114" y="37"/>
                  </a:lnTo>
                  <a:lnTo>
                    <a:pt x="113" y="30"/>
                  </a:lnTo>
                  <a:lnTo>
                    <a:pt x="110" y="22"/>
                  </a:lnTo>
                  <a:lnTo>
                    <a:pt x="103" y="15"/>
                  </a:lnTo>
                  <a:lnTo>
                    <a:pt x="94" y="9"/>
                  </a:lnTo>
                  <a:lnTo>
                    <a:pt x="83" y="5"/>
                  </a:lnTo>
                  <a:lnTo>
                    <a:pt x="73" y="2"/>
                  </a:lnTo>
                  <a:lnTo>
                    <a:pt x="61" y="0"/>
                  </a:lnTo>
                  <a:close/>
                </a:path>
              </a:pathLst>
            </a:custGeom>
            <a:solidFill>
              <a:srgbClr val="284C70">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07" name="Google Shape;307;p51"/>
            <p:cNvSpPr/>
            <p:nvPr/>
          </p:nvSpPr>
          <p:spPr>
            <a:xfrm>
              <a:off x="3152" y="2573"/>
              <a:ext cx="88" cy="26"/>
            </a:xfrm>
            <a:custGeom>
              <a:rect b="b" l="l" r="r" t="t"/>
              <a:pathLst>
                <a:path extrusionOk="0" h="53" w="177">
                  <a:moveTo>
                    <a:pt x="177" y="44"/>
                  </a:moveTo>
                  <a:lnTo>
                    <a:pt x="172" y="38"/>
                  </a:lnTo>
                  <a:lnTo>
                    <a:pt x="169" y="35"/>
                  </a:lnTo>
                  <a:lnTo>
                    <a:pt x="164" y="31"/>
                  </a:lnTo>
                  <a:lnTo>
                    <a:pt x="159" y="28"/>
                  </a:lnTo>
                  <a:lnTo>
                    <a:pt x="155" y="27"/>
                  </a:lnTo>
                  <a:lnTo>
                    <a:pt x="150" y="25"/>
                  </a:lnTo>
                  <a:lnTo>
                    <a:pt x="146" y="25"/>
                  </a:lnTo>
                  <a:lnTo>
                    <a:pt x="140" y="25"/>
                  </a:lnTo>
                  <a:lnTo>
                    <a:pt x="134" y="25"/>
                  </a:lnTo>
                  <a:lnTo>
                    <a:pt x="127" y="25"/>
                  </a:lnTo>
                  <a:lnTo>
                    <a:pt x="119" y="25"/>
                  </a:lnTo>
                  <a:lnTo>
                    <a:pt x="112" y="23"/>
                  </a:lnTo>
                  <a:lnTo>
                    <a:pt x="104" y="22"/>
                  </a:lnTo>
                  <a:lnTo>
                    <a:pt x="97" y="20"/>
                  </a:lnTo>
                  <a:lnTo>
                    <a:pt x="91" y="18"/>
                  </a:lnTo>
                  <a:lnTo>
                    <a:pt x="86" y="14"/>
                  </a:lnTo>
                  <a:lnTo>
                    <a:pt x="81" y="11"/>
                  </a:lnTo>
                  <a:lnTo>
                    <a:pt x="75" y="7"/>
                  </a:lnTo>
                  <a:lnTo>
                    <a:pt x="70" y="4"/>
                  </a:lnTo>
                  <a:lnTo>
                    <a:pt x="64" y="1"/>
                  </a:lnTo>
                  <a:lnTo>
                    <a:pt x="57" y="0"/>
                  </a:lnTo>
                  <a:lnTo>
                    <a:pt x="51" y="0"/>
                  </a:lnTo>
                  <a:lnTo>
                    <a:pt x="44" y="1"/>
                  </a:lnTo>
                  <a:lnTo>
                    <a:pt x="38" y="5"/>
                  </a:lnTo>
                  <a:lnTo>
                    <a:pt x="33" y="10"/>
                  </a:lnTo>
                  <a:lnTo>
                    <a:pt x="28" y="14"/>
                  </a:lnTo>
                  <a:lnTo>
                    <a:pt x="22" y="19"/>
                  </a:lnTo>
                  <a:lnTo>
                    <a:pt x="18" y="23"/>
                  </a:lnTo>
                  <a:lnTo>
                    <a:pt x="13" y="28"/>
                  </a:lnTo>
                  <a:lnTo>
                    <a:pt x="10" y="31"/>
                  </a:lnTo>
                  <a:lnTo>
                    <a:pt x="5" y="34"/>
                  </a:lnTo>
                  <a:lnTo>
                    <a:pt x="0" y="36"/>
                  </a:lnTo>
                  <a:lnTo>
                    <a:pt x="8" y="36"/>
                  </a:lnTo>
                  <a:lnTo>
                    <a:pt x="14" y="36"/>
                  </a:lnTo>
                  <a:lnTo>
                    <a:pt x="18" y="38"/>
                  </a:lnTo>
                  <a:lnTo>
                    <a:pt x="22" y="41"/>
                  </a:lnTo>
                  <a:lnTo>
                    <a:pt x="27" y="43"/>
                  </a:lnTo>
                  <a:lnTo>
                    <a:pt x="34" y="45"/>
                  </a:lnTo>
                  <a:lnTo>
                    <a:pt x="43" y="48"/>
                  </a:lnTo>
                  <a:lnTo>
                    <a:pt x="53" y="50"/>
                  </a:lnTo>
                  <a:lnTo>
                    <a:pt x="64" y="51"/>
                  </a:lnTo>
                  <a:lnTo>
                    <a:pt x="73" y="52"/>
                  </a:lnTo>
                  <a:lnTo>
                    <a:pt x="79" y="53"/>
                  </a:lnTo>
                  <a:lnTo>
                    <a:pt x="82" y="52"/>
                  </a:lnTo>
                  <a:lnTo>
                    <a:pt x="83" y="50"/>
                  </a:lnTo>
                  <a:lnTo>
                    <a:pt x="85" y="46"/>
                  </a:lnTo>
                  <a:lnTo>
                    <a:pt x="88" y="43"/>
                  </a:lnTo>
                  <a:lnTo>
                    <a:pt x="94" y="42"/>
                  </a:lnTo>
                  <a:lnTo>
                    <a:pt x="99" y="42"/>
                  </a:lnTo>
                  <a:lnTo>
                    <a:pt x="109" y="43"/>
                  </a:lnTo>
                  <a:lnTo>
                    <a:pt x="120" y="43"/>
                  </a:lnTo>
                  <a:lnTo>
                    <a:pt x="133" y="44"/>
                  </a:lnTo>
                  <a:lnTo>
                    <a:pt x="146" y="44"/>
                  </a:lnTo>
                  <a:lnTo>
                    <a:pt x="158" y="45"/>
                  </a:lnTo>
                  <a:lnTo>
                    <a:pt x="169" y="44"/>
                  </a:lnTo>
                  <a:lnTo>
                    <a:pt x="177" y="44"/>
                  </a:lnTo>
                  <a:close/>
                </a:path>
              </a:pathLst>
            </a:custGeom>
            <a:solidFill>
              <a:srgbClr val="284C70">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08" name="Google Shape;308;p51"/>
            <p:cNvSpPr/>
            <p:nvPr/>
          </p:nvSpPr>
          <p:spPr>
            <a:xfrm>
              <a:off x="3167" y="2460"/>
              <a:ext cx="260" cy="137"/>
            </a:xfrm>
            <a:custGeom>
              <a:rect b="b" l="l" r="r" t="t"/>
              <a:pathLst>
                <a:path extrusionOk="0" h="277" w="520">
                  <a:moveTo>
                    <a:pt x="520" y="42"/>
                  </a:moveTo>
                  <a:lnTo>
                    <a:pt x="514" y="41"/>
                  </a:lnTo>
                  <a:lnTo>
                    <a:pt x="506" y="40"/>
                  </a:lnTo>
                  <a:lnTo>
                    <a:pt x="493" y="36"/>
                  </a:lnTo>
                  <a:lnTo>
                    <a:pt x="480" y="34"/>
                  </a:lnTo>
                  <a:lnTo>
                    <a:pt x="462" y="31"/>
                  </a:lnTo>
                  <a:lnTo>
                    <a:pt x="445" y="27"/>
                  </a:lnTo>
                  <a:lnTo>
                    <a:pt x="426" y="23"/>
                  </a:lnTo>
                  <a:lnTo>
                    <a:pt x="407" y="19"/>
                  </a:lnTo>
                  <a:lnTo>
                    <a:pt x="387" y="16"/>
                  </a:lnTo>
                  <a:lnTo>
                    <a:pt x="368" y="11"/>
                  </a:lnTo>
                  <a:lnTo>
                    <a:pt x="351" y="9"/>
                  </a:lnTo>
                  <a:lnTo>
                    <a:pt x="334" y="5"/>
                  </a:lnTo>
                  <a:lnTo>
                    <a:pt x="320" y="3"/>
                  </a:lnTo>
                  <a:lnTo>
                    <a:pt x="308" y="1"/>
                  </a:lnTo>
                  <a:lnTo>
                    <a:pt x="299" y="0"/>
                  </a:lnTo>
                  <a:lnTo>
                    <a:pt x="294" y="0"/>
                  </a:lnTo>
                  <a:lnTo>
                    <a:pt x="287" y="0"/>
                  </a:lnTo>
                  <a:lnTo>
                    <a:pt x="278" y="1"/>
                  </a:lnTo>
                  <a:lnTo>
                    <a:pt x="267" y="1"/>
                  </a:lnTo>
                  <a:lnTo>
                    <a:pt x="256" y="1"/>
                  </a:lnTo>
                  <a:lnTo>
                    <a:pt x="246" y="2"/>
                  </a:lnTo>
                  <a:lnTo>
                    <a:pt x="237" y="3"/>
                  </a:lnTo>
                  <a:lnTo>
                    <a:pt x="230" y="4"/>
                  </a:lnTo>
                  <a:lnTo>
                    <a:pt x="225" y="5"/>
                  </a:lnTo>
                  <a:lnTo>
                    <a:pt x="222" y="8"/>
                  </a:lnTo>
                  <a:lnTo>
                    <a:pt x="217" y="11"/>
                  </a:lnTo>
                  <a:lnTo>
                    <a:pt x="211" y="15"/>
                  </a:lnTo>
                  <a:lnTo>
                    <a:pt x="205" y="18"/>
                  </a:lnTo>
                  <a:lnTo>
                    <a:pt x="200" y="21"/>
                  </a:lnTo>
                  <a:lnTo>
                    <a:pt x="195" y="25"/>
                  </a:lnTo>
                  <a:lnTo>
                    <a:pt x="190" y="27"/>
                  </a:lnTo>
                  <a:lnTo>
                    <a:pt x="188" y="30"/>
                  </a:lnTo>
                  <a:lnTo>
                    <a:pt x="184" y="32"/>
                  </a:lnTo>
                  <a:lnTo>
                    <a:pt x="178" y="35"/>
                  </a:lnTo>
                  <a:lnTo>
                    <a:pt x="171" y="39"/>
                  </a:lnTo>
                  <a:lnTo>
                    <a:pt x="165" y="42"/>
                  </a:lnTo>
                  <a:lnTo>
                    <a:pt x="162" y="46"/>
                  </a:lnTo>
                  <a:lnTo>
                    <a:pt x="157" y="50"/>
                  </a:lnTo>
                  <a:lnTo>
                    <a:pt x="152" y="57"/>
                  </a:lnTo>
                  <a:lnTo>
                    <a:pt x="146" y="63"/>
                  </a:lnTo>
                  <a:lnTo>
                    <a:pt x="140" y="70"/>
                  </a:lnTo>
                  <a:lnTo>
                    <a:pt x="133" y="77"/>
                  </a:lnTo>
                  <a:lnTo>
                    <a:pt x="128" y="81"/>
                  </a:lnTo>
                  <a:lnTo>
                    <a:pt x="124" y="85"/>
                  </a:lnTo>
                  <a:lnTo>
                    <a:pt x="118" y="87"/>
                  </a:lnTo>
                  <a:lnTo>
                    <a:pt x="109" y="91"/>
                  </a:lnTo>
                  <a:lnTo>
                    <a:pt x="97" y="95"/>
                  </a:lnTo>
                  <a:lnTo>
                    <a:pt x="84" y="99"/>
                  </a:lnTo>
                  <a:lnTo>
                    <a:pt x="72" y="103"/>
                  </a:lnTo>
                  <a:lnTo>
                    <a:pt x="60" y="107"/>
                  </a:lnTo>
                  <a:lnTo>
                    <a:pt x="51" y="110"/>
                  </a:lnTo>
                  <a:lnTo>
                    <a:pt x="46" y="112"/>
                  </a:lnTo>
                  <a:lnTo>
                    <a:pt x="43" y="116"/>
                  </a:lnTo>
                  <a:lnTo>
                    <a:pt x="36" y="122"/>
                  </a:lnTo>
                  <a:lnTo>
                    <a:pt x="29" y="130"/>
                  </a:lnTo>
                  <a:lnTo>
                    <a:pt x="21" y="138"/>
                  </a:lnTo>
                  <a:lnTo>
                    <a:pt x="13" y="146"/>
                  </a:lnTo>
                  <a:lnTo>
                    <a:pt x="6" y="152"/>
                  </a:lnTo>
                  <a:lnTo>
                    <a:pt x="2" y="156"/>
                  </a:lnTo>
                  <a:lnTo>
                    <a:pt x="0" y="159"/>
                  </a:lnTo>
                  <a:lnTo>
                    <a:pt x="18" y="167"/>
                  </a:lnTo>
                  <a:lnTo>
                    <a:pt x="37" y="173"/>
                  </a:lnTo>
                  <a:lnTo>
                    <a:pt x="58" y="182"/>
                  </a:lnTo>
                  <a:lnTo>
                    <a:pt x="78" y="188"/>
                  </a:lnTo>
                  <a:lnTo>
                    <a:pt x="96" y="194"/>
                  </a:lnTo>
                  <a:lnTo>
                    <a:pt x="111" y="199"/>
                  </a:lnTo>
                  <a:lnTo>
                    <a:pt x="122" y="202"/>
                  </a:lnTo>
                  <a:lnTo>
                    <a:pt x="129" y="202"/>
                  </a:lnTo>
                  <a:lnTo>
                    <a:pt x="137" y="200"/>
                  </a:lnTo>
                  <a:lnTo>
                    <a:pt x="146" y="199"/>
                  </a:lnTo>
                  <a:lnTo>
                    <a:pt x="154" y="198"/>
                  </a:lnTo>
                  <a:lnTo>
                    <a:pt x="159" y="198"/>
                  </a:lnTo>
                  <a:lnTo>
                    <a:pt x="164" y="199"/>
                  </a:lnTo>
                  <a:lnTo>
                    <a:pt x="174" y="201"/>
                  </a:lnTo>
                  <a:lnTo>
                    <a:pt x="188" y="205"/>
                  </a:lnTo>
                  <a:lnTo>
                    <a:pt x="203" y="208"/>
                  </a:lnTo>
                  <a:lnTo>
                    <a:pt x="218" y="212"/>
                  </a:lnTo>
                  <a:lnTo>
                    <a:pt x="232" y="214"/>
                  </a:lnTo>
                  <a:lnTo>
                    <a:pt x="242" y="216"/>
                  </a:lnTo>
                  <a:lnTo>
                    <a:pt x="247" y="218"/>
                  </a:lnTo>
                  <a:lnTo>
                    <a:pt x="252" y="222"/>
                  </a:lnTo>
                  <a:lnTo>
                    <a:pt x="256" y="224"/>
                  </a:lnTo>
                  <a:lnTo>
                    <a:pt x="262" y="226"/>
                  </a:lnTo>
                  <a:lnTo>
                    <a:pt x="268" y="228"/>
                  </a:lnTo>
                  <a:lnTo>
                    <a:pt x="275" y="229"/>
                  </a:lnTo>
                  <a:lnTo>
                    <a:pt x="284" y="230"/>
                  </a:lnTo>
                  <a:lnTo>
                    <a:pt x="291" y="231"/>
                  </a:lnTo>
                  <a:lnTo>
                    <a:pt x="293" y="232"/>
                  </a:lnTo>
                  <a:lnTo>
                    <a:pt x="286" y="241"/>
                  </a:lnTo>
                  <a:lnTo>
                    <a:pt x="295" y="245"/>
                  </a:lnTo>
                  <a:lnTo>
                    <a:pt x="307" y="247"/>
                  </a:lnTo>
                  <a:lnTo>
                    <a:pt x="321" y="250"/>
                  </a:lnTo>
                  <a:lnTo>
                    <a:pt x="336" y="252"/>
                  </a:lnTo>
                  <a:lnTo>
                    <a:pt x="349" y="253"/>
                  </a:lnTo>
                  <a:lnTo>
                    <a:pt x="362" y="254"/>
                  </a:lnTo>
                  <a:lnTo>
                    <a:pt x="373" y="254"/>
                  </a:lnTo>
                  <a:lnTo>
                    <a:pt x="378" y="253"/>
                  </a:lnTo>
                  <a:lnTo>
                    <a:pt x="386" y="253"/>
                  </a:lnTo>
                  <a:lnTo>
                    <a:pt x="400" y="254"/>
                  </a:lnTo>
                  <a:lnTo>
                    <a:pt x="417" y="256"/>
                  </a:lnTo>
                  <a:lnTo>
                    <a:pt x="437" y="260"/>
                  </a:lnTo>
                  <a:lnTo>
                    <a:pt x="458" y="264"/>
                  </a:lnTo>
                  <a:lnTo>
                    <a:pt x="476" y="269"/>
                  </a:lnTo>
                  <a:lnTo>
                    <a:pt x="490" y="273"/>
                  </a:lnTo>
                  <a:lnTo>
                    <a:pt x="499" y="275"/>
                  </a:lnTo>
                  <a:lnTo>
                    <a:pt x="506" y="276"/>
                  </a:lnTo>
                  <a:lnTo>
                    <a:pt x="513" y="277"/>
                  </a:lnTo>
                  <a:lnTo>
                    <a:pt x="518" y="277"/>
                  </a:lnTo>
                  <a:lnTo>
                    <a:pt x="520" y="277"/>
                  </a:lnTo>
                  <a:lnTo>
                    <a:pt x="520" y="42"/>
                  </a:lnTo>
                  <a:close/>
                </a:path>
              </a:pathLst>
            </a:custGeom>
            <a:solidFill>
              <a:srgbClr val="284C70">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09" name="Google Shape;309;p51"/>
            <p:cNvSpPr/>
            <p:nvPr/>
          </p:nvSpPr>
          <p:spPr>
            <a:xfrm>
              <a:off x="2333" y="2397"/>
              <a:ext cx="92" cy="130"/>
            </a:xfrm>
            <a:custGeom>
              <a:rect b="b" l="l" r="r" t="t"/>
              <a:pathLst>
                <a:path extrusionOk="0" h="260" w="184">
                  <a:moveTo>
                    <a:pt x="122" y="259"/>
                  </a:moveTo>
                  <a:lnTo>
                    <a:pt x="113" y="259"/>
                  </a:lnTo>
                  <a:lnTo>
                    <a:pt x="100" y="260"/>
                  </a:lnTo>
                  <a:lnTo>
                    <a:pt x="84" y="260"/>
                  </a:lnTo>
                  <a:lnTo>
                    <a:pt x="66" y="260"/>
                  </a:lnTo>
                  <a:lnTo>
                    <a:pt x="46" y="259"/>
                  </a:lnTo>
                  <a:lnTo>
                    <a:pt x="29" y="257"/>
                  </a:lnTo>
                  <a:lnTo>
                    <a:pt x="13" y="254"/>
                  </a:lnTo>
                  <a:lnTo>
                    <a:pt x="0" y="249"/>
                  </a:lnTo>
                  <a:lnTo>
                    <a:pt x="0" y="16"/>
                  </a:lnTo>
                  <a:lnTo>
                    <a:pt x="3" y="13"/>
                  </a:lnTo>
                  <a:lnTo>
                    <a:pt x="12" y="6"/>
                  </a:lnTo>
                  <a:lnTo>
                    <a:pt x="21" y="0"/>
                  </a:lnTo>
                  <a:lnTo>
                    <a:pt x="29" y="0"/>
                  </a:lnTo>
                  <a:lnTo>
                    <a:pt x="33" y="4"/>
                  </a:lnTo>
                  <a:lnTo>
                    <a:pt x="39" y="8"/>
                  </a:lnTo>
                  <a:lnTo>
                    <a:pt x="46" y="13"/>
                  </a:lnTo>
                  <a:lnTo>
                    <a:pt x="52" y="16"/>
                  </a:lnTo>
                  <a:lnTo>
                    <a:pt x="58" y="21"/>
                  </a:lnTo>
                  <a:lnTo>
                    <a:pt x="63" y="24"/>
                  </a:lnTo>
                  <a:lnTo>
                    <a:pt x="66" y="28"/>
                  </a:lnTo>
                  <a:lnTo>
                    <a:pt x="67" y="30"/>
                  </a:lnTo>
                  <a:lnTo>
                    <a:pt x="65" y="38"/>
                  </a:lnTo>
                  <a:lnTo>
                    <a:pt x="61" y="50"/>
                  </a:lnTo>
                  <a:lnTo>
                    <a:pt x="59" y="64"/>
                  </a:lnTo>
                  <a:lnTo>
                    <a:pt x="59" y="76"/>
                  </a:lnTo>
                  <a:lnTo>
                    <a:pt x="66" y="100"/>
                  </a:lnTo>
                  <a:lnTo>
                    <a:pt x="74" y="111"/>
                  </a:lnTo>
                  <a:lnTo>
                    <a:pt x="80" y="115"/>
                  </a:lnTo>
                  <a:lnTo>
                    <a:pt x="84" y="121"/>
                  </a:lnTo>
                  <a:lnTo>
                    <a:pt x="90" y="131"/>
                  </a:lnTo>
                  <a:lnTo>
                    <a:pt x="99" y="145"/>
                  </a:lnTo>
                  <a:lnTo>
                    <a:pt x="109" y="158"/>
                  </a:lnTo>
                  <a:lnTo>
                    <a:pt x="118" y="164"/>
                  </a:lnTo>
                  <a:lnTo>
                    <a:pt x="123" y="165"/>
                  </a:lnTo>
                  <a:lnTo>
                    <a:pt x="131" y="169"/>
                  </a:lnTo>
                  <a:lnTo>
                    <a:pt x="142" y="174"/>
                  </a:lnTo>
                  <a:lnTo>
                    <a:pt x="153" y="181"/>
                  </a:lnTo>
                  <a:lnTo>
                    <a:pt x="165" y="187"/>
                  </a:lnTo>
                  <a:lnTo>
                    <a:pt x="174" y="194"/>
                  </a:lnTo>
                  <a:lnTo>
                    <a:pt x="181" y="201"/>
                  </a:lnTo>
                  <a:lnTo>
                    <a:pt x="184" y="205"/>
                  </a:lnTo>
                  <a:lnTo>
                    <a:pt x="184" y="213"/>
                  </a:lnTo>
                  <a:lnTo>
                    <a:pt x="181" y="218"/>
                  </a:lnTo>
                  <a:lnTo>
                    <a:pt x="175" y="222"/>
                  </a:lnTo>
                  <a:lnTo>
                    <a:pt x="167" y="225"/>
                  </a:lnTo>
                  <a:lnTo>
                    <a:pt x="162" y="227"/>
                  </a:lnTo>
                  <a:lnTo>
                    <a:pt x="158" y="232"/>
                  </a:lnTo>
                  <a:lnTo>
                    <a:pt x="152" y="236"/>
                  </a:lnTo>
                  <a:lnTo>
                    <a:pt x="145" y="243"/>
                  </a:lnTo>
                  <a:lnTo>
                    <a:pt x="139" y="249"/>
                  </a:lnTo>
                  <a:lnTo>
                    <a:pt x="133" y="255"/>
                  </a:lnTo>
                  <a:lnTo>
                    <a:pt x="127" y="258"/>
                  </a:lnTo>
                  <a:lnTo>
                    <a:pt x="122" y="259"/>
                  </a:lnTo>
                  <a:close/>
                </a:path>
              </a:pathLst>
            </a:custGeom>
            <a:solidFill>
              <a:srgbClr val="BFCCD8">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10" name="Google Shape;310;p51"/>
            <p:cNvSpPr/>
            <p:nvPr/>
          </p:nvSpPr>
          <p:spPr>
            <a:xfrm>
              <a:off x="2333" y="2480"/>
              <a:ext cx="92" cy="48"/>
            </a:xfrm>
            <a:custGeom>
              <a:rect b="b" l="l" r="r" t="t"/>
              <a:pathLst>
                <a:path extrusionOk="0" h="96" w="184">
                  <a:moveTo>
                    <a:pt x="118" y="0"/>
                  </a:moveTo>
                  <a:lnTo>
                    <a:pt x="123" y="1"/>
                  </a:lnTo>
                  <a:lnTo>
                    <a:pt x="131" y="5"/>
                  </a:lnTo>
                  <a:lnTo>
                    <a:pt x="142" y="10"/>
                  </a:lnTo>
                  <a:lnTo>
                    <a:pt x="153" y="17"/>
                  </a:lnTo>
                  <a:lnTo>
                    <a:pt x="165" y="23"/>
                  </a:lnTo>
                  <a:lnTo>
                    <a:pt x="174" y="30"/>
                  </a:lnTo>
                  <a:lnTo>
                    <a:pt x="181" y="37"/>
                  </a:lnTo>
                  <a:lnTo>
                    <a:pt x="184" y="41"/>
                  </a:lnTo>
                  <a:lnTo>
                    <a:pt x="184" y="49"/>
                  </a:lnTo>
                  <a:lnTo>
                    <a:pt x="181" y="54"/>
                  </a:lnTo>
                  <a:lnTo>
                    <a:pt x="175" y="58"/>
                  </a:lnTo>
                  <a:lnTo>
                    <a:pt x="167" y="61"/>
                  </a:lnTo>
                  <a:lnTo>
                    <a:pt x="162" y="63"/>
                  </a:lnTo>
                  <a:lnTo>
                    <a:pt x="158" y="68"/>
                  </a:lnTo>
                  <a:lnTo>
                    <a:pt x="152" y="72"/>
                  </a:lnTo>
                  <a:lnTo>
                    <a:pt x="145" y="79"/>
                  </a:lnTo>
                  <a:lnTo>
                    <a:pt x="139" y="85"/>
                  </a:lnTo>
                  <a:lnTo>
                    <a:pt x="133" y="91"/>
                  </a:lnTo>
                  <a:lnTo>
                    <a:pt x="127" y="94"/>
                  </a:lnTo>
                  <a:lnTo>
                    <a:pt x="122" y="95"/>
                  </a:lnTo>
                  <a:lnTo>
                    <a:pt x="113" y="95"/>
                  </a:lnTo>
                  <a:lnTo>
                    <a:pt x="100" y="96"/>
                  </a:lnTo>
                  <a:lnTo>
                    <a:pt x="84" y="96"/>
                  </a:lnTo>
                  <a:lnTo>
                    <a:pt x="66" y="96"/>
                  </a:lnTo>
                  <a:lnTo>
                    <a:pt x="46" y="95"/>
                  </a:lnTo>
                  <a:lnTo>
                    <a:pt x="29" y="93"/>
                  </a:lnTo>
                  <a:lnTo>
                    <a:pt x="13" y="90"/>
                  </a:lnTo>
                  <a:lnTo>
                    <a:pt x="0" y="85"/>
                  </a:lnTo>
                  <a:lnTo>
                    <a:pt x="0" y="29"/>
                  </a:lnTo>
                  <a:lnTo>
                    <a:pt x="6" y="27"/>
                  </a:lnTo>
                  <a:lnTo>
                    <a:pt x="13" y="26"/>
                  </a:lnTo>
                  <a:lnTo>
                    <a:pt x="21" y="24"/>
                  </a:lnTo>
                  <a:lnTo>
                    <a:pt x="30" y="22"/>
                  </a:lnTo>
                  <a:lnTo>
                    <a:pt x="38" y="19"/>
                  </a:lnTo>
                  <a:lnTo>
                    <a:pt x="45" y="17"/>
                  </a:lnTo>
                  <a:lnTo>
                    <a:pt x="52" y="16"/>
                  </a:lnTo>
                  <a:lnTo>
                    <a:pt x="56" y="15"/>
                  </a:lnTo>
                  <a:lnTo>
                    <a:pt x="61" y="14"/>
                  </a:lnTo>
                  <a:lnTo>
                    <a:pt x="67" y="11"/>
                  </a:lnTo>
                  <a:lnTo>
                    <a:pt x="74" y="9"/>
                  </a:lnTo>
                  <a:lnTo>
                    <a:pt x="82" y="5"/>
                  </a:lnTo>
                  <a:lnTo>
                    <a:pt x="91" y="3"/>
                  </a:lnTo>
                  <a:lnTo>
                    <a:pt x="100" y="1"/>
                  </a:lnTo>
                  <a:lnTo>
                    <a:pt x="108" y="0"/>
                  </a:lnTo>
                  <a:lnTo>
                    <a:pt x="118" y="0"/>
                  </a:lnTo>
                  <a:close/>
                </a:path>
              </a:pathLst>
            </a:custGeom>
            <a:solidFill>
              <a:srgbClr val="BFCCD8">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11" name="Google Shape;311;p51"/>
            <p:cNvSpPr/>
            <p:nvPr/>
          </p:nvSpPr>
          <p:spPr>
            <a:xfrm>
              <a:off x="2463" y="2478"/>
              <a:ext cx="44" cy="45"/>
            </a:xfrm>
            <a:custGeom>
              <a:rect b="b" l="l" r="r" t="t"/>
              <a:pathLst>
                <a:path extrusionOk="0" h="94" w="95">
                  <a:moveTo>
                    <a:pt x="83" y="94"/>
                  </a:moveTo>
                  <a:lnTo>
                    <a:pt x="81" y="92"/>
                  </a:lnTo>
                  <a:lnTo>
                    <a:pt x="76" y="90"/>
                  </a:lnTo>
                  <a:lnTo>
                    <a:pt x="72" y="86"/>
                  </a:lnTo>
                  <a:lnTo>
                    <a:pt x="66" y="81"/>
                  </a:lnTo>
                  <a:lnTo>
                    <a:pt x="60" y="76"/>
                  </a:lnTo>
                  <a:lnTo>
                    <a:pt x="55" y="72"/>
                  </a:lnTo>
                  <a:lnTo>
                    <a:pt x="51" y="68"/>
                  </a:lnTo>
                  <a:lnTo>
                    <a:pt x="49" y="66"/>
                  </a:lnTo>
                  <a:lnTo>
                    <a:pt x="46" y="65"/>
                  </a:lnTo>
                  <a:lnTo>
                    <a:pt x="42" y="64"/>
                  </a:lnTo>
                  <a:lnTo>
                    <a:pt x="36" y="62"/>
                  </a:lnTo>
                  <a:lnTo>
                    <a:pt x="28" y="62"/>
                  </a:lnTo>
                  <a:lnTo>
                    <a:pt x="21" y="61"/>
                  </a:lnTo>
                  <a:lnTo>
                    <a:pt x="13" y="61"/>
                  </a:lnTo>
                  <a:lnTo>
                    <a:pt x="6" y="60"/>
                  </a:lnTo>
                  <a:lnTo>
                    <a:pt x="0" y="60"/>
                  </a:lnTo>
                  <a:lnTo>
                    <a:pt x="0" y="51"/>
                  </a:lnTo>
                  <a:lnTo>
                    <a:pt x="0" y="35"/>
                  </a:lnTo>
                  <a:lnTo>
                    <a:pt x="2" y="19"/>
                  </a:lnTo>
                  <a:lnTo>
                    <a:pt x="4" y="9"/>
                  </a:lnTo>
                  <a:lnTo>
                    <a:pt x="8" y="7"/>
                  </a:lnTo>
                  <a:lnTo>
                    <a:pt x="14" y="5"/>
                  </a:lnTo>
                  <a:lnTo>
                    <a:pt x="20" y="4"/>
                  </a:lnTo>
                  <a:lnTo>
                    <a:pt x="26" y="1"/>
                  </a:lnTo>
                  <a:lnTo>
                    <a:pt x="32" y="1"/>
                  </a:lnTo>
                  <a:lnTo>
                    <a:pt x="35" y="0"/>
                  </a:lnTo>
                  <a:lnTo>
                    <a:pt x="38" y="0"/>
                  </a:lnTo>
                  <a:lnTo>
                    <a:pt x="40" y="1"/>
                  </a:lnTo>
                  <a:lnTo>
                    <a:pt x="44" y="4"/>
                  </a:lnTo>
                  <a:lnTo>
                    <a:pt x="52" y="5"/>
                  </a:lnTo>
                  <a:lnTo>
                    <a:pt x="61" y="7"/>
                  </a:lnTo>
                  <a:lnTo>
                    <a:pt x="67" y="9"/>
                  </a:lnTo>
                  <a:lnTo>
                    <a:pt x="72" y="13"/>
                  </a:lnTo>
                  <a:lnTo>
                    <a:pt x="78" y="19"/>
                  </a:lnTo>
                  <a:lnTo>
                    <a:pt x="83" y="27"/>
                  </a:lnTo>
                  <a:lnTo>
                    <a:pt x="85" y="35"/>
                  </a:lnTo>
                  <a:lnTo>
                    <a:pt x="86" y="42"/>
                  </a:lnTo>
                  <a:lnTo>
                    <a:pt x="88" y="47"/>
                  </a:lnTo>
                  <a:lnTo>
                    <a:pt x="90" y="52"/>
                  </a:lnTo>
                  <a:lnTo>
                    <a:pt x="93" y="56"/>
                  </a:lnTo>
                  <a:lnTo>
                    <a:pt x="95" y="61"/>
                  </a:lnTo>
                  <a:lnTo>
                    <a:pt x="95" y="72"/>
                  </a:lnTo>
                  <a:lnTo>
                    <a:pt x="91" y="83"/>
                  </a:lnTo>
                  <a:lnTo>
                    <a:pt x="83" y="94"/>
                  </a:lnTo>
                  <a:close/>
                </a:path>
              </a:pathLst>
            </a:custGeom>
            <a:solidFill>
              <a:srgbClr val="BFCCD8">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12" name="Google Shape;312;p51"/>
            <p:cNvSpPr/>
            <p:nvPr/>
          </p:nvSpPr>
          <p:spPr>
            <a:xfrm>
              <a:off x="2524" y="2604"/>
              <a:ext cx="32" cy="14"/>
            </a:xfrm>
            <a:custGeom>
              <a:rect b="b" l="l" r="r" t="t"/>
              <a:pathLst>
                <a:path extrusionOk="0" h="27" w="64">
                  <a:moveTo>
                    <a:pt x="47" y="6"/>
                  </a:moveTo>
                  <a:lnTo>
                    <a:pt x="40" y="3"/>
                  </a:lnTo>
                  <a:lnTo>
                    <a:pt x="31" y="1"/>
                  </a:lnTo>
                  <a:lnTo>
                    <a:pt x="21" y="0"/>
                  </a:lnTo>
                  <a:lnTo>
                    <a:pt x="15" y="2"/>
                  </a:lnTo>
                  <a:lnTo>
                    <a:pt x="9" y="8"/>
                  </a:lnTo>
                  <a:lnTo>
                    <a:pt x="3" y="13"/>
                  </a:lnTo>
                  <a:lnTo>
                    <a:pt x="0" y="18"/>
                  </a:lnTo>
                  <a:lnTo>
                    <a:pt x="1" y="21"/>
                  </a:lnTo>
                  <a:lnTo>
                    <a:pt x="5" y="23"/>
                  </a:lnTo>
                  <a:lnTo>
                    <a:pt x="11" y="23"/>
                  </a:lnTo>
                  <a:lnTo>
                    <a:pt x="17" y="24"/>
                  </a:lnTo>
                  <a:lnTo>
                    <a:pt x="21" y="24"/>
                  </a:lnTo>
                  <a:lnTo>
                    <a:pt x="26" y="25"/>
                  </a:lnTo>
                  <a:lnTo>
                    <a:pt x="32" y="26"/>
                  </a:lnTo>
                  <a:lnTo>
                    <a:pt x="39" y="26"/>
                  </a:lnTo>
                  <a:lnTo>
                    <a:pt x="46" y="27"/>
                  </a:lnTo>
                  <a:lnTo>
                    <a:pt x="51" y="27"/>
                  </a:lnTo>
                  <a:lnTo>
                    <a:pt x="57" y="26"/>
                  </a:lnTo>
                  <a:lnTo>
                    <a:pt x="62" y="26"/>
                  </a:lnTo>
                  <a:lnTo>
                    <a:pt x="64" y="24"/>
                  </a:lnTo>
                  <a:lnTo>
                    <a:pt x="64" y="21"/>
                  </a:lnTo>
                  <a:lnTo>
                    <a:pt x="63" y="17"/>
                  </a:lnTo>
                  <a:lnTo>
                    <a:pt x="57" y="11"/>
                  </a:lnTo>
                  <a:lnTo>
                    <a:pt x="47" y="6"/>
                  </a:lnTo>
                  <a:close/>
                </a:path>
              </a:pathLst>
            </a:custGeom>
            <a:solidFill>
              <a:srgbClr val="BFCCD8">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13" name="Google Shape;313;p51"/>
            <p:cNvSpPr/>
            <p:nvPr/>
          </p:nvSpPr>
          <p:spPr>
            <a:xfrm>
              <a:off x="2556" y="2621"/>
              <a:ext cx="36" cy="26"/>
            </a:xfrm>
            <a:custGeom>
              <a:rect b="b" l="l" r="r" t="t"/>
              <a:pathLst>
                <a:path extrusionOk="0" h="49" w="74">
                  <a:moveTo>
                    <a:pt x="61" y="0"/>
                  </a:moveTo>
                  <a:lnTo>
                    <a:pt x="57" y="0"/>
                  </a:lnTo>
                  <a:lnTo>
                    <a:pt x="50" y="1"/>
                  </a:lnTo>
                  <a:lnTo>
                    <a:pt x="43" y="2"/>
                  </a:lnTo>
                  <a:lnTo>
                    <a:pt x="36" y="5"/>
                  </a:lnTo>
                  <a:lnTo>
                    <a:pt x="28" y="7"/>
                  </a:lnTo>
                  <a:lnTo>
                    <a:pt x="22" y="10"/>
                  </a:lnTo>
                  <a:lnTo>
                    <a:pt x="17" y="14"/>
                  </a:lnTo>
                  <a:lnTo>
                    <a:pt x="14" y="17"/>
                  </a:lnTo>
                  <a:lnTo>
                    <a:pt x="11" y="24"/>
                  </a:lnTo>
                  <a:lnTo>
                    <a:pt x="7" y="28"/>
                  </a:lnTo>
                  <a:lnTo>
                    <a:pt x="4" y="30"/>
                  </a:lnTo>
                  <a:lnTo>
                    <a:pt x="1" y="32"/>
                  </a:lnTo>
                  <a:lnTo>
                    <a:pt x="0" y="36"/>
                  </a:lnTo>
                  <a:lnTo>
                    <a:pt x="0" y="41"/>
                  </a:lnTo>
                  <a:lnTo>
                    <a:pt x="3" y="47"/>
                  </a:lnTo>
                  <a:lnTo>
                    <a:pt x="8" y="49"/>
                  </a:lnTo>
                  <a:lnTo>
                    <a:pt x="16" y="49"/>
                  </a:lnTo>
                  <a:lnTo>
                    <a:pt x="27" y="48"/>
                  </a:lnTo>
                  <a:lnTo>
                    <a:pt x="36" y="48"/>
                  </a:lnTo>
                  <a:lnTo>
                    <a:pt x="42" y="48"/>
                  </a:lnTo>
                  <a:lnTo>
                    <a:pt x="49" y="46"/>
                  </a:lnTo>
                  <a:lnTo>
                    <a:pt x="57" y="41"/>
                  </a:lnTo>
                  <a:lnTo>
                    <a:pt x="64" y="36"/>
                  </a:lnTo>
                  <a:lnTo>
                    <a:pt x="69" y="29"/>
                  </a:lnTo>
                  <a:lnTo>
                    <a:pt x="74" y="21"/>
                  </a:lnTo>
                  <a:lnTo>
                    <a:pt x="74" y="14"/>
                  </a:lnTo>
                  <a:lnTo>
                    <a:pt x="70" y="6"/>
                  </a:lnTo>
                  <a:lnTo>
                    <a:pt x="61" y="0"/>
                  </a:lnTo>
                  <a:close/>
                </a:path>
              </a:pathLst>
            </a:custGeom>
            <a:solidFill>
              <a:srgbClr val="BFCCD8">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14" name="Google Shape;314;p51"/>
            <p:cNvSpPr/>
            <p:nvPr/>
          </p:nvSpPr>
          <p:spPr>
            <a:xfrm>
              <a:off x="3152" y="2573"/>
              <a:ext cx="52" cy="26"/>
            </a:xfrm>
            <a:custGeom>
              <a:rect b="b" l="l" r="r" t="t"/>
              <a:pathLst>
                <a:path extrusionOk="0" h="53" w="103">
                  <a:moveTo>
                    <a:pt x="82" y="52"/>
                  </a:moveTo>
                  <a:lnTo>
                    <a:pt x="79" y="53"/>
                  </a:lnTo>
                  <a:lnTo>
                    <a:pt x="73" y="52"/>
                  </a:lnTo>
                  <a:lnTo>
                    <a:pt x="64" y="51"/>
                  </a:lnTo>
                  <a:lnTo>
                    <a:pt x="53" y="50"/>
                  </a:lnTo>
                  <a:lnTo>
                    <a:pt x="43" y="48"/>
                  </a:lnTo>
                  <a:lnTo>
                    <a:pt x="34" y="45"/>
                  </a:lnTo>
                  <a:lnTo>
                    <a:pt x="27" y="43"/>
                  </a:lnTo>
                  <a:lnTo>
                    <a:pt x="22" y="41"/>
                  </a:lnTo>
                  <a:lnTo>
                    <a:pt x="18" y="38"/>
                  </a:lnTo>
                  <a:lnTo>
                    <a:pt x="14" y="36"/>
                  </a:lnTo>
                  <a:lnTo>
                    <a:pt x="8" y="36"/>
                  </a:lnTo>
                  <a:lnTo>
                    <a:pt x="0" y="36"/>
                  </a:lnTo>
                  <a:lnTo>
                    <a:pt x="5" y="34"/>
                  </a:lnTo>
                  <a:lnTo>
                    <a:pt x="10" y="31"/>
                  </a:lnTo>
                  <a:lnTo>
                    <a:pt x="13" y="28"/>
                  </a:lnTo>
                  <a:lnTo>
                    <a:pt x="18" y="23"/>
                  </a:lnTo>
                  <a:lnTo>
                    <a:pt x="22" y="19"/>
                  </a:lnTo>
                  <a:lnTo>
                    <a:pt x="28" y="14"/>
                  </a:lnTo>
                  <a:lnTo>
                    <a:pt x="33" y="10"/>
                  </a:lnTo>
                  <a:lnTo>
                    <a:pt x="38" y="5"/>
                  </a:lnTo>
                  <a:lnTo>
                    <a:pt x="44" y="1"/>
                  </a:lnTo>
                  <a:lnTo>
                    <a:pt x="51" y="0"/>
                  </a:lnTo>
                  <a:lnTo>
                    <a:pt x="57" y="0"/>
                  </a:lnTo>
                  <a:lnTo>
                    <a:pt x="64" y="3"/>
                  </a:lnTo>
                  <a:lnTo>
                    <a:pt x="70" y="5"/>
                  </a:lnTo>
                  <a:lnTo>
                    <a:pt x="75" y="7"/>
                  </a:lnTo>
                  <a:lnTo>
                    <a:pt x="81" y="11"/>
                  </a:lnTo>
                  <a:lnTo>
                    <a:pt x="86" y="14"/>
                  </a:lnTo>
                  <a:lnTo>
                    <a:pt x="93" y="20"/>
                  </a:lnTo>
                  <a:lnTo>
                    <a:pt x="99" y="26"/>
                  </a:lnTo>
                  <a:lnTo>
                    <a:pt x="103" y="30"/>
                  </a:lnTo>
                  <a:lnTo>
                    <a:pt x="98" y="31"/>
                  </a:lnTo>
                  <a:lnTo>
                    <a:pt x="90" y="33"/>
                  </a:lnTo>
                  <a:lnTo>
                    <a:pt x="85" y="35"/>
                  </a:lnTo>
                  <a:lnTo>
                    <a:pt x="82" y="42"/>
                  </a:lnTo>
                  <a:lnTo>
                    <a:pt x="82" y="52"/>
                  </a:lnTo>
                  <a:close/>
                </a:path>
              </a:pathLst>
            </a:custGeom>
            <a:solidFill>
              <a:srgbClr val="BFCCD8">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15" name="Google Shape;315;p51"/>
            <p:cNvSpPr/>
            <p:nvPr/>
          </p:nvSpPr>
          <p:spPr>
            <a:xfrm>
              <a:off x="3309" y="2543"/>
              <a:ext cx="106" cy="55"/>
            </a:xfrm>
            <a:custGeom>
              <a:rect b="b" l="l" r="r" t="t"/>
              <a:pathLst>
                <a:path extrusionOk="0" h="112" w="213">
                  <a:moveTo>
                    <a:pt x="213" y="112"/>
                  </a:moveTo>
                  <a:lnTo>
                    <a:pt x="204" y="110"/>
                  </a:lnTo>
                  <a:lnTo>
                    <a:pt x="190" y="106"/>
                  </a:lnTo>
                  <a:lnTo>
                    <a:pt x="172" y="101"/>
                  </a:lnTo>
                  <a:lnTo>
                    <a:pt x="151" y="97"/>
                  </a:lnTo>
                  <a:lnTo>
                    <a:pt x="131" y="93"/>
                  </a:lnTo>
                  <a:lnTo>
                    <a:pt x="114" y="91"/>
                  </a:lnTo>
                  <a:lnTo>
                    <a:pt x="100" y="90"/>
                  </a:lnTo>
                  <a:lnTo>
                    <a:pt x="92" y="90"/>
                  </a:lnTo>
                  <a:lnTo>
                    <a:pt x="87" y="91"/>
                  </a:lnTo>
                  <a:lnTo>
                    <a:pt x="76" y="91"/>
                  </a:lnTo>
                  <a:lnTo>
                    <a:pt x="63" y="90"/>
                  </a:lnTo>
                  <a:lnTo>
                    <a:pt x="50" y="89"/>
                  </a:lnTo>
                  <a:lnTo>
                    <a:pt x="35" y="87"/>
                  </a:lnTo>
                  <a:lnTo>
                    <a:pt x="21" y="84"/>
                  </a:lnTo>
                  <a:lnTo>
                    <a:pt x="9" y="82"/>
                  </a:lnTo>
                  <a:lnTo>
                    <a:pt x="0" y="78"/>
                  </a:lnTo>
                  <a:lnTo>
                    <a:pt x="13" y="62"/>
                  </a:lnTo>
                  <a:lnTo>
                    <a:pt x="29" y="54"/>
                  </a:lnTo>
                  <a:lnTo>
                    <a:pt x="30" y="53"/>
                  </a:lnTo>
                  <a:lnTo>
                    <a:pt x="31" y="49"/>
                  </a:lnTo>
                  <a:lnTo>
                    <a:pt x="34" y="44"/>
                  </a:lnTo>
                  <a:lnTo>
                    <a:pt x="36" y="37"/>
                  </a:lnTo>
                  <a:lnTo>
                    <a:pt x="39" y="31"/>
                  </a:lnTo>
                  <a:lnTo>
                    <a:pt x="43" y="27"/>
                  </a:lnTo>
                  <a:lnTo>
                    <a:pt x="46" y="23"/>
                  </a:lnTo>
                  <a:lnTo>
                    <a:pt x="50" y="21"/>
                  </a:lnTo>
                  <a:lnTo>
                    <a:pt x="53" y="20"/>
                  </a:lnTo>
                  <a:lnTo>
                    <a:pt x="59" y="17"/>
                  </a:lnTo>
                  <a:lnTo>
                    <a:pt x="66" y="14"/>
                  </a:lnTo>
                  <a:lnTo>
                    <a:pt x="75" y="9"/>
                  </a:lnTo>
                  <a:lnTo>
                    <a:pt x="83" y="6"/>
                  </a:lnTo>
                  <a:lnTo>
                    <a:pt x="91" y="2"/>
                  </a:lnTo>
                  <a:lnTo>
                    <a:pt x="97" y="0"/>
                  </a:lnTo>
                  <a:lnTo>
                    <a:pt x="100" y="0"/>
                  </a:lnTo>
                  <a:lnTo>
                    <a:pt x="105" y="2"/>
                  </a:lnTo>
                  <a:lnTo>
                    <a:pt x="113" y="8"/>
                  </a:lnTo>
                  <a:lnTo>
                    <a:pt x="123" y="16"/>
                  </a:lnTo>
                  <a:lnTo>
                    <a:pt x="135" y="24"/>
                  </a:lnTo>
                  <a:lnTo>
                    <a:pt x="148" y="34"/>
                  </a:lnTo>
                  <a:lnTo>
                    <a:pt x="158" y="40"/>
                  </a:lnTo>
                  <a:lnTo>
                    <a:pt x="167" y="46"/>
                  </a:lnTo>
                  <a:lnTo>
                    <a:pt x="172" y="49"/>
                  </a:lnTo>
                  <a:lnTo>
                    <a:pt x="179" y="51"/>
                  </a:lnTo>
                  <a:lnTo>
                    <a:pt x="188" y="53"/>
                  </a:lnTo>
                  <a:lnTo>
                    <a:pt x="196" y="55"/>
                  </a:lnTo>
                  <a:lnTo>
                    <a:pt x="201" y="58"/>
                  </a:lnTo>
                  <a:lnTo>
                    <a:pt x="201" y="63"/>
                  </a:lnTo>
                  <a:lnTo>
                    <a:pt x="201" y="74"/>
                  </a:lnTo>
                  <a:lnTo>
                    <a:pt x="202" y="85"/>
                  </a:lnTo>
                  <a:lnTo>
                    <a:pt x="204" y="92"/>
                  </a:lnTo>
                  <a:lnTo>
                    <a:pt x="207" y="96"/>
                  </a:lnTo>
                  <a:lnTo>
                    <a:pt x="211" y="101"/>
                  </a:lnTo>
                  <a:lnTo>
                    <a:pt x="213" y="107"/>
                  </a:lnTo>
                  <a:lnTo>
                    <a:pt x="213" y="112"/>
                  </a:lnTo>
                  <a:close/>
                </a:path>
              </a:pathLst>
            </a:custGeom>
            <a:solidFill>
              <a:srgbClr val="BFCCD8">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16" name="Google Shape;316;p51"/>
            <p:cNvSpPr/>
            <p:nvPr/>
          </p:nvSpPr>
          <p:spPr>
            <a:xfrm>
              <a:off x="3167" y="2501"/>
              <a:ext cx="191" cy="73"/>
            </a:xfrm>
            <a:custGeom>
              <a:rect b="b" l="l" r="r" t="t"/>
              <a:pathLst>
                <a:path extrusionOk="0" h="143" w="384">
                  <a:moveTo>
                    <a:pt x="124" y="0"/>
                  </a:moveTo>
                  <a:lnTo>
                    <a:pt x="118" y="2"/>
                  </a:lnTo>
                  <a:lnTo>
                    <a:pt x="109" y="6"/>
                  </a:lnTo>
                  <a:lnTo>
                    <a:pt x="97" y="10"/>
                  </a:lnTo>
                  <a:lnTo>
                    <a:pt x="84" y="14"/>
                  </a:lnTo>
                  <a:lnTo>
                    <a:pt x="72" y="18"/>
                  </a:lnTo>
                  <a:lnTo>
                    <a:pt x="60" y="22"/>
                  </a:lnTo>
                  <a:lnTo>
                    <a:pt x="51" y="25"/>
                  </a:lnTo>
                  <a:lnTo>
                    <a:pt x="46" y="27"/>
                  </a:lnTo>
                  <a:lnTo>
                    <a:pt x="43" y="31"/>
                  </a:lnTo>
                  <a:lnTo>
                    <a:pt x="36" y="37"/>
                  </a:lnTo>
                  <a:lnTo>
                    <a:pt x="29" y="45"/>
                  </a:lnTo>
                  <a:lnTo>
                    <a:pt x="21" y="53"/>
                  </a:lnTo>
                  <a:lnTo>
                    <a:pt x="13" y="61"/>
                  </a:lnTo>
                  <a:lnTo>
                    <a:pt x="6" y="67"/>
                  </a:lnTo>
                  <a:lnTo>
                    <a:pt x="2" y="71"/>
                  </a:lnTo>
                  <a:lnTo>
                    <a:pt x="0" y="74"/>
                  </a:lnTo>
                  <a:lnTo>
                    <a:pt x="18" y="82"/>
                  </a:lnTo>
                  <a:lnTo>
                    <a:pt x="37" y="88"/>
                  </a:lnTo>
                  <a:lnTo>
                    <a:pt x="58" y="97"/>
                  </a:lnTo>
                  <a:lnTo>
                    <a:pt x="78" y="103"/>
                  </a:lnTo>
                  <a:lnTo>
                    <a:pt x="96" y="109"/>
                  </a:lnTo>
                  <a:lnTo>
                    <a:pt x="111" y="114"/>
                  </a:lnTo>
                  <a:lnTo>
                    <a:pt x="122" y="117"/>
                  </a:lnTo>
                  <a:lnTo>
                    <a:pt x="129" y="117"/>
                  </a:lnTo>
                  <a:lnTo>
                    <a:pt x="137" y="115"/>
                  </a:lnTo>
                  <a:lnTo>
                    <a:pt x="146" y="114"/>
                  </a:lnTo>
                  <a:lnTo>
                    <a:pt x="154" y="113"/>
                  </a:lnTo>
                  <a:lnTo>
                    <a:pt x="159" y="113"/>
                  </a:lnTo>
                  <a:lnTo>
                    <a:pt x="164" y="114"/>
                  </a:lnTo>
                  <a:lnTo>
                    <a:pt x="174" y="116"/>
                  </a:lnTo>
                  <a:lnTo>
                    <a:pt x="188" y="120"/>
                  </a:lnTo>
                  <a:lnTo>
                    <a:pt x="203" y="123"/>
                  </a:lnTo>
                  <a:lnTo>
                    <a:pt x="218" y="127"/>
                  </a:lnTo>
                  <a:lnTo>
                    <a:pt x="232" y="129"/>
                  </a:lnTo>
                  <a:lnTo>
                    <a:pt x="242" y="131"/>
                  </a:lnTo>
                  <a:lnTo>
                    <a:pt x="247" y="133"/>
                  </a:lnTo>
                  <a:lnTo>
                    <a:pt x="252" y="137"/>
                  </a:lnTo>
                  <a:lnTo>
                    <a:pt x="256" y="139"/>
                  </a:lnTo>
                  <a:lnTo>
                    <a:pt x="262" y="141"/>
                  </a:lnTo>
                  <a:lnTo>
                    <a:pt x="268" y="143"/>
                  </a:lnTo>
                  <a:lnTo>
                    <a:pt x="276" y="141"/>
                  </a:lnTo>
                  <a:lnTo>
                    <a:pt x="284" y="140"/>
                  </a:lnTo>
                  <a:lnTo>
                    <a:pt x="291" y="139"/>
                  </a:lnTo>
                  <a:lnTo>
                    <a:pt x="294" y="138"/>
                  </a:lnTo>
                  <a:lnTo>
                    <a:pt x="300" y="136"/>
                  </a:lnTo>
                  <a:lnTo>
                    <a:pt x="306" y="132"/>
                  </a:lnTo>
                  <a:lnTo>
                    <a:pt x="310" y="128"/>
                  </a:lnTo>
                  <a:lnTo>
                    <a:pt x="314" y="123"/>
                  </a:lnTo>
                  <a:lnTo>
                    <a:pt x="316" y="117"/>
                  </a:lnTo>
                  <a:lnTo>
                    <a:pt x="320" y="108"/>
                  </a:lnTo>
                  <a:lnTo>
                    <a:pt x="324" y="100"/>
                  </a:lnTo>
                  <a:lnTo>
                    <a:pt x="330" y="94"/>
                  </a:lnTo>
                  <a:lnTo>
                    <a:pt x="334" y="92"/>
                  </a:lnTo>
                  <a:lnTo>
                    <a:pt x="341" y="88"/>
                  </a:lnTo>
                  <a:lnTo>
                    <a:pt x="349" y="85"/>
                  </a:lnTo>
                  <a:lnTo>
                    <a:pt x="359" y="82"/>
                  </a:lnTo>
                  <a:lnTo>
                    <a:pt x="367" y="79"/>
                  </a:lnTo>
                  <a:lnTo>
                    <a:pt x="375" y="77"/>
                  </a:lnTo>
                  <a:lnTo>
                    <a:pt x="381" y="75"/>
                  </a:lnTo>
                  <a:lnTo>
                    <a:pt x="384" y="74"/>
                  </a:lnTo>
                  <a:lnTo>
                    <a:pt x="382" y="62"/>
                  </a:lnTo>
                  <a:lnTo>
                    <a:pt x="376" y="55"/>
                  </a:lnTo>
                  <a:lnTo>
                    <a:pt x="368" y="49"/>
                  </a:lnTo>
                  <a:lnTo>
                    <a:pt x="361" y="46"/>
                  </a:lnTo>
                  <a:lnTo>
                    <a:pt x="356" y="44"/>
                  </a:lnTo>
                  <a:lnTo>
                    <a:pt x="349" y="39"/>
                  </a:lnTo>
                  <a:lnTo>
                    <a:pt x="341" y="34"/>
                  </a:lnTo>
                  <a:lnTo>
                    <a:pt x="332" y="29"/>
                  </a:lnTo>
                  <a:lnTo>
                    <a:pt x="324" y="24"/>
                  </a:lnTo>
                  <a:lnTo>
                    <a:pt x="316" y="19"/>
                  </a:lnTo>
                  <a:lnTo>
                    <a:pt x="309" y="17"/>
                  </a:lnTo>
                  <a:lnTo>
                    <a:pt x="306" y="16"/>
                  </a:lnTo>
                  <a:lnTo>
                    <a:pt x="302" y="17"/>
                  </a:lnTo>
                  <a:lnTo>
                    <a:pt x="296" y="19"/>
                  </a:lnTo>
                  <a:lnTo>
                    <a:pt x="290" y="22"/>
                  </a:lnTo>
                  <a:lnTo>
                    <a:pt x="281" y="25"/>
                  </a:lnTo>
                  <a:lnTo>
                    <a:pt x="275" y="30"/>
                  </a:lnTo>
                  <a:lnTo>
                    <a:pt x="269" y="33"/>
                  </a:lnTo>
                  <a:lnTo>
                    <a:pt x="263" y="38"/>
                  </a:lnTo>
                  <a:lnTo>
                    <a:pt x="261" y="42"/>
                  </a:lnTo>
                  <a:lnTo>
                    <a:pt x="255" y="45"/>
                  </a:lnTo>
                  <a:lnTo>
                    <a:pt x="248" y="48"/>
                  </a:lnTo>
                  <a:lnTo>
                    <a:pt x="241" y="50"/>
                  </a:lnTo>
                  <a:lnTo>
                    <a:pt x="234" y="53"/>
                  </a:lnTo>
                  <a:lnTo>
                    <a:pt x="227" y="54"/>
                  </a:lnTo>
                  <a:lnTo>
                    <a:pt x="222" y="55"/>
                  </a:lnTo>
                  <a:lnTo>
                    <a:pt x="218" y="55"/>
                  </a:lnTo>
                  <a:lnTo>
                    <a:pt x="216" y="54"/>
                  </a:lnTo>
                  <a:lnTo>
                    <a:pt x="215" y="49"/>
                  </a:lnTo>
                  <a:lnTo>
                    <a:pt x="211" y="42"/>
                  </a:lnTo>
                  <a:lnTo>
                    <a:pt x="208" y="36"/>
                  </a:lnTo>
                  <a:lnTo>
                    <a:pt x="204" y="32"/>
                  </a:lnTo>
                  <a:lnTo>
                    <a:pt x="201" y="31"/>
                  </a:lnTo>
                  <a:lnTo>
                    <a:pt x="194" y="27"/>
                  </a:lnTo>
                  <a:lnTo>
                    <a:pt x="185" y="23"/>
                  </a:lnTo>
                  <a:lnTo>
                    <a:pt x="175" y="17"/>
                  </a:lnTo>
                  <a:lnTo>
                    <a:pt x="165" y="11"/>
                  </a:lnTo>
                  <a:lnTo>
                    <a:pt x="156" y="7"/>
                  </a:lnTo>
                  <a:lnTo>
                    <a:pt x="149" y="3"/>
                  </a:lnTo>
                  <a:lnTo>
                    <a:pt x="144" y="2"/>
                  </a:lnTo>
                  <a:lnTo>
                    <a:pt x="139" y="1"/>
                  </a:lnTo>
                  <a:lnTo>
                    <a:pt x="134" y="0"/>
                  </a:lnTo>
                  <a:lnTo>
                    <a:pt x="128" y="0"/>
                  </a:lnTo>
                  <a:lnTo>
                    <a:pt x="124" y="0"/>
                  </a:lnTo>
                  <a:close/>
                </a:path>
              </a:pathLst>
            </a:custGeom>
            <a:solidFill>
              <a:srgbClr val="BFCCD8">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grpSp>
      <p:grpSp>
        <p:nvGrpSpPr>
          <p:cNvPr id="317" name="Google Shape;317;p51"/>
          <p:cNvGrpSpPr/>
          <p:nvPr/>
        </p:nvGrpSpPr>
        <p:grpSpPr>
          <a:xfrm rot="-960000">
            <a:off x="275553" y="117548"/>
            <a:ext cx="910713" cy="767080"/>
            <a:chOff x="72" y="3650"/>
            <a:chExt cx="857" cy="604"/>
          </a:xfrm>
        </p:grpSpPr>
        <p:sp>
          <p:nvSpPr>
            <p:cNvPr id="318" name="Google Shape;318;p51"/>
            <p:cNvSpPr/>
            <p:nvPr/>
          </p:nvSpPr>
          <p:spPr>
            <a:xfrm>
              <a:off x="799" y="3821"/>
              <a:ext cx="42" cy="55"/>
            </a:xfrm>
            <a:custGeom>
              <a:rect b="b" l="l" r="r" t="t"/>
              <a:pathLst>
                <a:path extrusionOk="0" h="160" w="122">
                  <a:moveTo>
                    <a:pt x="5" y="148"/>
                  </a:moveTo>
                  <a:lnTo>
                    <a:pt x="8" y="152"/>
                  </a:lnTo>
                  <a:lnTo>
                    <a:pt x="12" y="156"/>
                  </a:lnTo>
                  <a:lnTo>
                    <a:pt x="18" y="159"/>
                  </a:lnTo>
                  <a:lnTo>
                    <a:pt x="24" y="160"/>
                  </a:lnTo>
                  <a:lnTo>
                    <a:pt x="33" y="159"/>
                  </a:lnTo>
                  <a:lnTo>
                    <a:pt x="42" y="153"/>
                  </a:lnTo>
                  <a:lnTo>
                    <a:pt x="53" y="145"/>
                  </a:lnTo>
                  <a:lnTo>
                    <a:pt x="66" y="131"/>
                  </a:lnTo>
                  <a:lnTo>
                    <a:pt x="77" y="116"/>
                  </a:lnTo>
                  <a:lnTo>
                    <a:pt x="85" y="102"/>
                  </a:lnTo>
                  <a:lnTo>
                    <a:pt x="91" y="90"/>
                  </a:lnTo>
                  <a:lnTo>
                    <a:pt x="96" y="79"/>
                  </a:lnTo>
                  <a:lnTo>
                    <a:pt x="100" y="69"/>
                  </a:lnTo>
                  <a:lnTo>
                    <a:pt x="105" y="59"/>
                  </a:lnTo>
                  <a:lnTo>
                    <a:pt x="110" y="48"/>
                  </a:lnTo>
                  <a:lnTo>
                    <a:pt x="118" y="36"/>
                  </a:lnTo>
                  <a:lnTo>
                    <a:pt x="122" y="25"/>
                  </a:lnTo>
                  <a:lnTo>
                    <a:pt x="120" y="16"/>
                  </a:lnTo>
                  <a:lnTo>
                    <a:pt x="115" y="9"/>
                  </a:lnTo>
                  <a:lnTo>
                    <a:pt x="110" y="5"/>
                  </a:lnTo>
                  <a:lnTo>
                    <a:pt x="101" y="1"/>
                  </a:lnTo>
                  <a:lnTo>
                    <a:pt x="93" y="0"/>
                  </a:lnTo>
                  <a:lnTo>
                    <a:pt x="84" y="4"/>
                  </a:lnTo>
                  <a:lnTo>
                    <a:pt x="79" y="12"/>
                  </a:lnTo>
                  <a:lnTo>
                    <a:pt x="76" y="22"/>
                  </a:lnTo>
                  <a:lnTo>
                    <a:pt x="71" y="32"/>
                  </a:lnTo>
                  <a:lnTo>
                    <a:pt x="66" y="44"/>
                  </a:lnTo>
                  <a:lnTo>
                    <a:pt x="60" y="55"/>
                  </a:lnTo>
                  <a:lnTo>
                    <a:pt x="52" y="65"/>
                  </a:lnTo>
                  <a:lnTo>
                    <a:pt x="45" y="75"/>
                  </a:lnTo>
                  <a:lnTo>
                    <a:pt x="36" y="85"/>
                  </a:lnTo>
                  <a:lnTo>
                    <a:pt x="28" y="94"/>
                  </a:lnTo>
                  <a:lnTo>
                    <a:pt x="14" y="108"/>
                  </a:lnTo>
                  <a:lnTo>
                    <a:pt x="4" y="121"/>
                  </a:lnTo>
                  <a:lnTo>
                    <a:pt x="0" y="132"/>
                  </a:lnTo>
                  <a:lnTo>
                    <a:pt x="5" y="148"/>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19" name="Google Shape;319;p51"/>
            <p:cNvSpPr/>
            <p:nvPr/>
          </p:nvSpPr>
          <p:spPr>
            <a:xfrm>
              <a:off x="723" y="3850"/>
              <a:ext cx="94" cy="35"/>
            </a:xfrm>
            <a:custGeom>
              <a:rect b="b" l="l" r="r" t="t"/>
              <a:pathLst>
                <a:path extrusionOk="0" h="105" w="279">
                  <a:moveTo>
                    <a:pt x="74" y="104"/>
                  </a:moveTo>
                  <a:lnTo>
                    <a:pt x="91" y="102"/>
                  </a:lnTo>
                  <a:lnTo>
                    <a:pt x="106" y="100"/>
                  </a:lnTo>
                  <a:lnTo>
                    <a:pt x="120" y="98"/>
                  </a:lnTo>
                  <a:lnTo>
                    <a:pt x="132" y="95"/>
                  </a:lnTo>
                  <a:lnTo>
                    <a:pt x="140" y="93"/>
                  </a:lnTo>
                  <a:lnTo>
                    <a:pt x="148" y="92"/>
                  </a:lnTo>
                  <a:lnTo>
                    <a:pt x="156" y="90"/>
                  </a:lnTo>
                  <a:lnTo>
                    <a:pt x="162" y="90"/>
                  </a:lnTo>
                  <a:lnTo>
                    <a:pt x="168" y="90"/>
                  </a:lnTo>
                  <a:lnTo>
                    <a:pt x="177" y="90"/>
                  </a:lnTo>
                  <a:lnTo>
                    <a:pt x="186" y="90"/>
                  </a:lnTo>
                  <a:lnTo>
                    <a:pt x="196" y="90"/>
                  </a:lnTo>
                  <a:lnTo>
                    <a:pt x="206" y="89"/>
                  </a:lnTo>
                  <a:lnTo>
                    <a:pt x="216" y="89"/>
                  </a:lnTo>
                  <a:lnTo>
                    <a:pt x="226" y="89"/>
                  </a:lnTo>
                  <a:lnTo>
                    <a:pt x="235" y="90"/>
                  </a:lnTo>
                  <a:lnTo>
                    <a:pt x="244" y="90"/>
                  </a:lnTo>
                  <a:lnTo>
                    <a:pt x="251" y="89"/>
                  </a:lnTo>
                  <a:lnTo>
                    <a:pt x="259" y="88"/>
                  </a:lnTo>
                  <a:lnTo>
                    <a:pt x="265" y="85"/>
                  </a:lnTo>
                  <a:lnTo>
                    <a:pt x="270" y="80"/>
                  </a:lnTo>
                  <a:lnTo>
                    <a:pt x="274" y="74"/>
                  </a:lnTo>
                  <a:lnTo>
                    <a:pt x="277" y="66"/>
                  </a:lnTo>
                  <a:lnTo>
                    <a:pt x="279" y="58"/>
                  </a:lnTo>
                  <a:lnTo>
                    <a:pt x="279" y="47"/>
                  </a:lnTo>
                  <a:lnTo>
                    <a:pt x="277" y="40"/>
                  </a:lnTo>
                  <a:lnTo>
                    <a:pt x="272" y="34"/>
                  </a:lnTo>
                  <a:lnTo>
                    <a:pt x="265" y="29"/>
                  </a:lnTo>
                  <a:lnTo>
                    <a:pt x="258" y="26"/>
                  </a:lnTo>
                  <a:lnTo>
                    <a:pt x="249" y="25"/>
                  </a:lnTo>
                  <a:lnTo>
                    <a:pt x="241" y="24"/>
                  </a:lnTo>
                  <a:lnTo>
                    <a:pt x="235" y="24"/>
                  </a:lnTo>
                  <a:lnTo>
                    <a:pt x="229" y="25"/>
                  </a:lnTo>
                  <a:lnTo>
                    <a:pt x="220" y="26"/>
                  </a:lnTo>
                  <a:lnTo>
                    <a:pt x="210" y="27"/>
                  </a:lnTo>
                  <a:lnTo>
                    <a:pt x="200" y="29"/>
                  </a:lnTo>
                  <a:lnTo>
                    <a:pt x="187" y="29"/>
                  </a:lnTo>
                  <a:lnTo>
                    <a:pt x="174" y="29"/>
                  </a:lnTo>
                  <a:lnTo>
                    <a:pt x="162" y="26"/>
                  </a:lnTo>
                  <a:lnTo>
                    <a:pt x="148" y="22"/>
                  </a:lnTo>
                  <a:lnTo>
                    <a:pt x="135" y="17"/>
                  </a:lnTo>
                  <a:lnTo>
                    <a:pt x="121" y="13"/>
                  </a:lnTo>
                  <a:lnTo>
                    <a:pt x="108" y="8"/>
                  </a:lnTo>
                  <a:lnTo>
                    <a:pt x="94" y="5"/>
                  </a:lnTo>
                  <a:lnTo>
                    <a:pt x="81" y="2"/>
                  </a:lnTo>
                  <a:lnTo>
                    <a:pt x="70" y="1"/>
                  </a:lnTo>
                  <a:lnTo>
                    <a:pt x="60" y="0"/>
                  </a:lnTo>
                  <a:lnTo>
                    <a:pt x="52" y="1"/>
                  </a:lnTo>
                  <a:lnTo>
                    <a:pt x="45" y="2"/>
                  </a:lnTo>
                  <a:lnTo>
                    <a:pt x="37" y="5"/>
                  </a:lnTo>
                  <a:lnTo>
                    <a:pt x="28" y="7"/>
                  </a:lnTo>
                  <a:lnTo>
                    <a:pt x="19" y="12"/>
                  </a:lnTo>
                  <a:lnTo>
                    <a:pt x="12" y="19"/>
                  </a:lnTo>
                  <a:lnTo>
                    <a:pt x="5" y="26"/>
                  </a:lnTo>
                  <a:lnTo>
                    <a:pt x="2" y="39"/>
                  </a:lnTo>
                  <a:lnTo>
                    <a:pt x="0" y="54"/>
                  </a:lnTo>
                  <a:lnTo>
                    <a:pt x="2" y="60"/>
                  </a:lnTo>
                  <a:lnTo>
                    <a:pt x="3" y="66"/>
                  </a:lnTo>
                  <a:lnTo>
                    <a:pt x="7" y="74"/>
                  </a:lnTo>
                  <a:lnTo>
                    <a:pt x="10" y="82"/>
                  </a:lnTo>
                  <a:lnTo>
                    <a:pt x="10" y="80"/>
                  </a:lnTo>
                  <a:lnTo>
                    <a:pt x="15" y="85"/>
                  </a:lnTo>
                  <a:lnTo>
                    <a:pt x="21" y="90"/>
                  </a:lnTo>
                  <a:lnTo>
                    <a:pt x="27" y="95"/>
                  </a:lnTo>
                  <a:lnTo>
                    <a:pt x="34" y="99"/>
                  </a:lnTo>
                  <a:lnTo>
                    <a:pt x="43" y="102"/>
                  </a:lnTo>
                  <a:lnTo>
                    <a:pt x="52" y="104"/>
                  </a:lnTo>
                  <a:lnTo>
                    <a:pt x="62" y="105"/>
                  </a:lnTo>
                  <a:lnTo>
                    <a:pt x="74" y="104"/>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20" name="Google Shape;320;p51"/>
            <p:cNvSpPr/>
            <p:nvPr/>
          </p:nvSpPr>
          <p:spPr>
            <a:xfrm>
              <a:off x="827" y="3801"/>
              <a:ext cx="12" cy="26"/>
            </a:xfrm>
            <a:custGeom>
              <a:rect b="b" l="l" r="r" t="t"/>
              <a:pathLst>
                <a:path extrusionOk="0" h="77" w="42">
                  <a:moveTo>
                    <a:pt x="18" y="77"/>
                  </a:moveTo>
                  <a:lnTo>
                    <a:pt x="9" y="75"/>
                  </a:lnTo>
                  <a:lnTo>
                    <a:pt x="3" y="65"/>
                  </a:lnTo>
                  <a:lnTo>
                    <a:pt x="0" y="48"/>
                  </a:lnTo>
                  <a:lnTo>
                    <a:pt x="4" y="27"/>
                  </a:lnTo>
                  <a:lnTo>
                    <a:pt x="13" y="9"/>
                  </a:lnTo>
                  <a:lnTo>
                    <a:pt x="22" y="0"/>
                  </a:lnTo>
                  <a:lnTo>
                    <a:pt x="29" y="0"/>
                  </a:lnTo>
                  <a:lnTo>
                    <a:pt x="36" y="4"/>
                  </a:lnTo>
                  <a:lnTo>
                    <a:pt x="41" y="11"/>
                  </a:lnTo>
                  <a:lnTo>
                    <a:pt x="42" y="16"/>
                  </a:lnTo>
                  <a:lnTo>
                    <a:pt x="41" y="19"/>
                  </a:lnTo>
                  <a:lnTo>
                    <a:pt x="36" y="26"/>
                  </a:lnTo>
                  <a:lnTo>
                    <a:pt x="32" y="35"/>
                  </a:lnTo>
                  <a:lnTo>
                    <a:pt x="28" y="42"/>
                  </a:lnTo>
                  <a:lnTo>
                    <a:pt x="27" y="50"/>
                  </a:lnTo>
                  <a:lnTo>
                    <a:pt x="27" y="56"/>
                  </a:lnTo>
                  <a:lnTo>
                    <a:pt x="28" y="61"/>
                  </a:lnTo>
                  <a:lnTo>
                    <a:pt x="28" y="67"/>
                  </a:lnTo>
                  <a:lnTo>
                    <a:pt x="26" y="74"/>
                  </a:lnTo>
                  <a:lnTo>
                    <a:pt x="18" y="77"/>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21" name="Google Shape;321;p51"/>
            <p:cNvSpPr/>
            <p:nvPr/>
          </p:nvSpPr>
          <p:spPr>
            <a:xfrm>
              <a:off x="836" y="3821"/>
              <a:ext cx="24" cy="10"/>
            </a:xfrm>
            <a:custGeom>
              <a:rect b="b" l="l" r="r" t="t"/>
              <a:pathLst>
                <a:path extrusionOk="0" h="37" w="78">
                  <a:moveTo>
                    <a:pt x="77" y="20"/>
                  </a:moveTo>
                  <a:lnTo>
                    <a:pt x="73" y="27"/>
                  </a:lnTo>
                  <a:lnTo>
                    <a:pt x="67" y="30"/>
                  </a:lnTo>
                  <a:lnTo>
                    <a:pt x="61" y="30"/>
                  </a:lnTo>
                  <a:lnTo>
                    <a:pt x="54" y="27"/>
                  </a:lnTo>
                  <a:lnTo>
                    <a:pt x="48" y="26"/>
                  </a:lnTo>
                  <a:lnTo>
                    <a:pt x="42" y="26"/>
                  </a:lnTo>
                  <a:lnTo>
                    <a:pt x="33" y="30"/>
                  </a:lnTo>
                  <a:lnTo>
                    <a:pt x="24" y="34"/>
                  </a:lnTo>
                  <a:lnTo>
                    <a:pt x="18" y="36"/>
                  </a:lnTo>
                  <a:lnTo>
                    <a:pt x="13" y="37"/>
                  </a:lnTo>
                  <a:lnTo>
                    <a:pt x="9" y="36"/>
                  </a:lnTo>
                  <a:lnTo>
                    <a:pt x="3" y="31"/>
                  </a:lnTo>
                  <a:lnTo>
                    <a:pt x="0" y="25"/>
                  </a:lnTo>
                  <a:lnTo>
                    <a:pt x="1" y="16"/>
                  </a:lnTo>
                  <a:lnTo>
                    <a:pt x="10" y="8"/>
                  </a:lnTo>
                  <a:lnTo>
                    <a:pt x="29" y="2"/>
                  </a:lnTo>
                  <a:lnTo>
                    <a:pt x="39" y="1"/>
                  </a:lnTo>
                  <a:lnTo>
                    <a:pt x="48" y="0"/>
                  </a:lnTo>
                  <a:lnTo>
                    <a:pt x="56" y="1"/>
                  </a:lnTo>
                  <a:lnTo>
                    <a:pt x="63" y="3"/>
                  </a:lnTo>
                  <a:lnTo>
                    <a:pt x="68" y="6"/>
                  </a:lnTo>
                  <a:lnTo>
                    <a:pt x="73" y="8"/>
                  </a:lnTo>
                  <a:lnTo>
                    <a:pt x="77" y="12"/>
                  </a:lnTo>
                  <a:lnTo>
                    <a:pt x="78" y="16"/>
                  </a:lnTo>
                  <a:lnTo>
                    <a:pt x="77" y="20"/>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22" name="Google Shape;322;p51"/>
            <p:cNvSpPr/>
            <p:nvPr/>
          </p:nvSpPr>
          <p:spPr>
            <a:xfrm>
              <a:off x="835" y="3800"/>
              <a:ext cx="9" cy="5"/>
            </a:xfrm>
            <a:custGeom>
              <a:rect b="b" l="l" r="r" t="t"/>
              <a:pathLst>
                <a:path extrusionOk="0" h="18" w="33">
                  <a:moveTo>
                    <a:pt x="0" y="5"/>
                  </a:moveTo>
                  <a:lnTo>
                    <a:pt x="3" y="5"/>
                  </a:lnTo>
                  <a:lnTo>
                    <a:pt x="5" y="7"/>
                  </a:lnTo>
                  <a:lnTo>
                    <a:pt x="6" y="8"/>
                  </a:lnTo>
                  <a:lnTo>
                    <a:pt x="8" y="9"/>
                  </a:lnTo>
                  <a:lnTo>
                    <a:pt x="9" y="12"/>
                  </a:lnTo>
                  <a:lnTo>
                    <a:pt x="12" y="14"/>
                  </a:lnTo>
                  <a:lnTo>
                    <a:pt x="13" y="16"/>
                  </a:lnTo>
                  <a:lnTo>
                    <a:pt x="13" y="18"/>
                  </a:lnTo>
                  <a:lnTo>
                    <a:pt x="17" y="13"/>
                  </a:lnTo>
                  <a:lnTo>
                    <a:pt x="23" y="9"/>
                  </a:lnTo>
                  <a:lnTo>
                    <a:pt x="28" y="5"/>
                  </a:lnTo>
                  <a:lnTo>
                    <a:pt x="33" y="4"/>
                  </a:lnTo>
                  <a:lnTo>
                    <a:pt x="27" y="2"/>
                  </a:lnTo>
                  <a:lnTo>
                    <a:pt x="17" y="0"/>
                  </a:lnTo>
                  <a:lnTo>
                    <a:pt x="6" y="2"/>
                  </a:lnTo>
                  <a:lnTo>
                    <a:pt x="0" y="5"/>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23" name="Google Shape;323;p51"/>
            <p:cNvSpPr/>
            <p:nvPr/>
          </p:nvSpPr>
          <p:spPr>
            <a:xfrm>
              <a:off x="856" y="3826"/>
              <a:ext cx="6" cy="5"/>
            </a:xfrm>
            <a:custGeom>
              <a:rect b="b" l="l" r="r" t="t"/>
              <a:pathLst>
                <a:path extrusionOk="0" h="23" w="20">
                  <a:moveTo>
                    <a:pt x="7" y="0"/>
                  </a:moveTo>
                  <a:lnTo>
                    <a:pt x="8" y="1"/>
                  </a:lnTo>
                  <a:lnTo>
                    <a:pt x="8" y="2"/>
                  </a:lnTo>
                  <a:lnTo>
                    <a:pt x="8" y="5"/>
                  </a:lnTo>
                  <a:lnTo>
                    <a:pt x="7" y="6"/>
                  </a:lnTo>
                  <a:lnTo>
                    <a:pt x="6" y="10"/>
                  </a:lnTo>
                  <a:lnTo>
                    <a:pt x="5" y="12"/>
                  </a:lnTo>
                  <a:lnTo>
                    <a:pt x="2" y="15"/>
                  </a:lnTo>
                  <a:lnTo>
                    <a:pt x="0" y="16"/>
                  </a:lnTo>
                  <a:lnTo>
                    <a:pt x="5" y="17"/>
                  </a:lnTo>
                  <a:lnTo>
                    <a:pt x="11" y="18"/>
                  </a:lnTo>
                  <a:lnTo>
                    <a:pt x="16" y="21"/>
                  </a:lnTo>
                  <a:lnTo>
                    <a:pt x="20" y="23"/>
                  </a:lnTo>
                  <a:lnTo>
                    <a:pt x="20" y="17"/>
                  </a:lnTo>
                  <a:lnTo>
                    <a:pt x="17" y="10"/>
                  </a:lnTo>
                  <a:lnTo>
                    <a:pt x="13" y="3"/>
                  </a:lnTo>
                  <a:lnTo>
                    <a:pt x="7" y="0"/>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24" name="Google Shape;324;p51"/>
            <p:cNvSpPr/>
            <p:nvPr/>
          </p:nvSpPr>
          <p:spPr>
            <a:xfrm>
              <a:off x="539" y="3861"/>
              <a:ext cx="202" cy="190"/>
            </a:xfrm>
            <a:custGeom>
              <a:rect b="b" l="l" r="r" t="t"/>
              <a:pathLst>
                <a:path extrusionOk="0" h="560" w="607">
                  <a:moveTo>
                    <a:pt x="566" y="536"/>
                  </a:moveTo>
                  <a:lnTo>
                    <a:pt x="551" y="546"/>
                  </a:lnTo>
                  <a:lnTo>
                    <a:pt x="536" y="554"/>
                  </a:lnTo>
                  <a:lnTo>
                    <a:pt x="518" y="559"/>
                  </a:lnTo>
                  <a:lnTo>
                    <a:pt x="501" y="560"/>
                  </a:lnTo>
                  <a:lnTo>
                    <a:pt x="482" y="560"/>
                  </a:lnTo>
                  <a:lnTo>
                    <a:pt x="462" y="555"/>
                  </a:lnTo>
                  <a:lnTo>
                    <a:pt x="443" y="546"/>
                  </a:lnTo>
                  <a:lnTo>
                    <a:pt x="424" y="532"/>
                  </a:lnTo>
                  <a:lnTo>
                    <a:pt x="414" y="525"/>
                  </a:lnTo>
                  <a:lnTo>
                    <a:pt x="402" y="516"/>
                  </a:lnTo>
                  <a:lnTo>
                    <a:pt x="388" y="506"/>
                  </a:lnTo>
                  <a:lnTo>
                    <a:pt x="374" y="497"/>
                  </a:lnTo>
                  <a:lnTo>
                    <a:pt x="359" y="487"/>
                  </a:lnTo>
                  <a:lnTo>
                    <a:pt x="344" y="478"/>
                  </a:lnTo>
                  <a:lnTo>
                    <a:pt x="329" y="468"/>
                  </a:lnTo>
                  <a:lnTo>
                    <a:pt x="313" y="458"/>
                  </a:lnTo>
                  <a:lnTo>
                    <a:pt x="297" y="449"/>
                  </a:lnTo>
                  <a:lnTo>
                    <a:pt x="282" y="440"/>
                  </a:lnTo>
                  <a:lnTo>
                    <a:pt x="267" y="431"/>
                  </a:lnTo>
                  <a:lnTo>
                    <a:pt x="253" y="424"/>
                  </a:lnTo>
                  <a:lnTo>
                    <a:pt x="241" y="416"/>
                  </a:lnTo>
                  <a:lnTo>
                    <a:pt x="228" y="410"/>
                  </a:lnTo>
                  <a:lnTo>
                    <a:pt x="218" y="405"/>
                  </a:lnTo>
                  <a:lnTo>
                    <a:pt x="209" y="401"/>
                  </a:lnTo>
                  <a:lnTo>
                    <a:pt x="200" y="397"/>
                  </a:lnTo>
                  <a:lnTo>
                    <a:pt x="189" y="395"/>
                  </a:lnTo>
                  <a:lnTo>
                    <a:pt x="175" y="391"/>
                  </a:lnTo>
                  <a:lnTo>
                    <a:pt x="161" y="386"/>
                  </a:lnTo>
                  <a:lnTo>
                    <a:pt x="145" y="381"/>
                  </a:lnTo>
                  <a:lnTo>
                    <a:pt x="128" y="375"/>
                  </a:lnTo>
                  <a:lnTo>
                    <a:pt x="112" y="366"/>
                  </a:lnTo>
                  <a:lnTo>
                    <a:pt x="94" y="357"/>
                  </a:lnTo>
                  <a:lnTo>
                    <a:pt x="78" y="346"/>
                  </a:lnTo>
                  <a:lnTo>
                    <a:pt x="62" y="332"/>
                  </a:lnTo>
                  <a:lnTo>
                    <a:pt x="46" y="316"/>
                  </a:lnTo>
                  <a:lnTo>
                    <a:pt x="33" y="298"/>
                  </a:lnTo>
                  <a:lnTo>
                    <a:pt x="21" y="276"/>
                  </a:lnTo>
                  <a:lnTo>
                    <a:pt x="11" y="253"/>
                  </a:lnTo>
                  <a:lnTo>
                    <a:pt x="4" y="225"/>
                  </a:lnTo>
                  <a:lnTo>
                    <a:pt x="0" y="193"/>
                  </a:lnTo>
                  <a:lnTo>
                    <a:pt x="1" y="162"/>
                  </a:lnTo>
                  <a:lnTo>
                    <a:pt x="7" y="133"/>
                  </a:lnTo>
                  <a:lnTo>
                    <a:pt x="19" y="106"/>
                  </a:lnTo>
                  <a:lnTo>
                    <a:pt x="35" y="84"/>
                  </a:lnTo>
                  <a:lnTo>
                    <a:pt x="55" y="63"/>
                  </a:lnTo>
                  <a:lnTo>
                    <a:pt x="79" y="47"/>
                  </a:lnTo>
                  <a:lnTo>
                    <a:pt x="104" y="32"/>
                  </a:lnTo>
                  <a:lnTo>
                    <a:pt x="132" y="21"/>
                  </a:lnTo>
                  <a:lnTo>
                    <a:pt x="160" y="12"/>
                  </a:lnTo>
                  <a:lnTo>
                    <a:pt x="188" y="5"/>
                  </a:lnTo>
                  <a:lnTo>
                    <a:pt x="214" y="2"/>
                  </a:lnTo>
                  <a:lnTo>
                    <a:pt x="241" y="0"/>
                  </a:lnTo>
                  <a:lnTo>
                    <a:pt x="263" y="2"/>
                  </a:lnTo>
                  <a:lnTo>
                    <a:pt x="285" y="5"/>
                  </a:lnTo>
                  <a:lnTo>
                    <a:pt x="301" y="12"/>
                  </a:lnTo>
                  <a:lnTo>
                    <a:pt x="314" y="21"/>
                  </a:lnTo>
                  <a:lnTo>
                    <a:pt x="352" y="60"/>
                  </a:lnTo>
                  <a:lnTo>
                    <a:pt x="383" y="101"/>
                  </a:lnTo>
                  <a:lnTo>
                    <a:pt x="411" y="142"/>
                  </a:lnTo>
                  <a:lnTo>
                    <a:pt x="435" y="179"/>
                  </a:lnTo>
                  <a:lnTo>
                    <a:pt x="455" y="216"/>
                  </a:lnTo>
                  <a:lnTo>
                    <a:pt x="470" y="247"/>
                  </a:lnTo>
                  <a:lnTo>
                    <a:pt x="483" y="273"/>
                  </a:lnTo>
                  <a:lnTo>
                    <a:pt x="492" y="290"/>
                  </a:lnTo>
                  <a:lnTo>
                    <a:pt x="501" y="305"/>
                  </a:lnTo>
                  <a:lnTo>
                    <a:pt x="513" y="322"/>
                  </a:lnTo>
                  <a:lnTo>
                    <a:pt x="526" y="339"/>
                  </a:lnTo>
                  <a:lnTo>
                    <a:pt x="540" y="358"/>
                  </a:lnTo>
                  <a:lnTo>
                    <a:pt x="554" y="375"/>
                  </a:lnTo>
                  <a:lnTo>
                    <a:pt x="567" y="390"/>
                  </a:lnTo>
                  <a:lnTo>
                    <a:pt x="578" y="402"/>
                  </a:lnTo>
                  <a:lnTo>
                    <a:pt x="586" y="411"/>
                  </a:lnTo>
                  <a:lnTo>
                    <a:pt x="593" y="420"/>
                  </a:lnTo>
                  <a:lnTo>
                    <a:pt x="600" y="431"/>
                  </a:lnTo>
                  <a:lnTo>
                    <a:pt x="605" y="445"/>
                  </a:lnTo>
                  <a:lnTo>
                    <a:pt x="607" y="462"/>
                  </a:lnTo>
                  <a:lnTo>
                    <a:pt x="605" y="479"/>
                  </a:lnTo>
                  <a:lnTo>
                    <a:pt x="599" y="498"/>
                  </a:lnTo>
                  <a:lnTo>
                    <a:pt x="586" y="517"/>
                  </a:lnTo>
                  <a:lnTo>
                    <a:pt x="566" y="536"/>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25" name="Google Shape;325;p51"/>
            <p:cNvSpPr/>
            <p:nvPr/>
          </p:nvSpPr>
          <p:spPr>
            <a:xfrm>
              <a:off x="699" y="4155"/>
              <a:ext cx="15" cy="19"/>
            </a:xfrm>
            <a:custGeom>
              <a:rect b="b" l="l" r="r" t="t"/>
              <a:pathLst>
                <a:path extrusionOk="0" h="57" w="50">
                  <a:moveTo>
                    <a:pt x="39" y="27"/>
                  </a:moveTo>
                  <a:lnTo>
                    <a:pt x="38" y="34"/>
                  </a:lnTo>
                  <a:lnTo>
                    <a:pt x="40" y="43"/>
                  </a:lnTo>
                  <a:lnTo>
                    <a:pt x="45" y="52"/>
                  </a:lnTo>
                  <a:lnTo>
                    <a:pt x="50" y="57"/>
                  </a:lnTo>
                  <a:lnTo>
                    <a:pt x="40" y="53"/>
                  </a:lnTo>
                  <a:lnTo>
                    <a:pt x="31" y="47"/>
                  </a:lnTo>
                  <a:lnTo>
                    <a:pt x="22" y="39"/>
                  </a:lnTo>
                  <a:lnTo>
                    <a:pt x="16" y="30"/>
                  </a:lnTo>
                  <a:lnTo>
                    <a:pt x="10" y="22"/>
                  </a:lnTo>
                  <a:lnTo>
                    <a:pt x="6" y="14"/>
                  </a:lnTo>
                  <a:lnTo>
                    <a:pt x="2" y="6"/>
                  </a:lnTo>
                  <a:lnTo>
                    <a:pt x="0" y="0"/>
                  </a:lnTo>
                  <a:lnTo>
                    <a:pt x="5" y="0"/>
                  </a:lnTo>
                  <a:lnTo>
                    <a:pt x="10" y="1"/>
                  </a:lnTo>
                  <a:lnTo>
                    <a:pt x="16" y="4"/>
                  </a:lnTo>
                  <a:lnTo>
                    <a:pt x="22" y="8"/>
                  </a:lnTo>
                  <a:lnTo>
                    <a:pt x="29" y="11"/>
                  </a:lnTo>
                  <a:lnTo>
                    <a:pt x="34" y="16"/>
                  </a:lnTo>
                  <a:lnTo>
                    <a:pt x="36" y="22"/>
                  </a:lnTo>
                  <a:lnTo>
                    <a:pt x="39" y="27"/>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26" name="Google Shape;326;p51"/>
            <p:cNvSpPr/>
            <p:nvPr/>
          </p:nvSpPr>
          <p:spPr>
            <a:xfrm>
              <a:off x="672" y="4099"/>
              <a:ext cx="109" cy="98"/>
            </a:xfrm>
            <a:custGeom>
              <a:rect b="b" l="l" r="r" t="t"/>
              <a:pathLst>
                <a:path extrusionOk="0" h="290" w="324">
                  <a:moveTo>
                    <a:pt x="116" y="188"/>
                  </a:moveTo>
                  <a:lnTo>
                    <a:pt x="123" y="193"/>
                  </a:lnTo>
                  <a:lnTo>
                    <a:pt x="131" y="196"/>
                  </a:lnTo>
                  <a:lnTo>
                    <a:pt x="139" y="200"/>
                  </a:lnTo>
                  <a:lnTo>
                    <a:pt x="146" y="204"/>
                  </a:lnTo>
                  <a:lnTo>
                    <a:pt x="152" y="209"/>
                  </a:lnTo>
                  <a:lnTo>
                    <a:pt x="159" y="214"/>
                  </a:lnTo>
                  <a:lnTo>
                    <a:pt x="164" y="219"/>
                  </a:lnTo>
                  <a:lnTo>
                    <a:pt x="169" y="225"/>
                  </a:lnTo>
                  <a:lnTo>
                    <a:pt x="179" y="242"/>
                  </a:lnTo>
                  <a:lnTo>
                    <a:pt x="186" y="256"/>
                  </a:lnTo>
                  <a:lnTo>
                    <a:pt x="195" y="269"/>
                  </a:lnTo>
                  <a:lnTo>
                    <a:pt x="203" y="280"/>
                  </a:lnTo>
                  <a:lnTo>
                    <a:pt x="213" y="287"/>
                  </a:lnTo>
                  <a:lnTo>
                    <a:pt x="224" y="290"/>
                  </a:lnTo>
                  <a:lnTo>
                    <a:pt x="239" y="290"/>
                  </a:lnTo>
                  <a:lnTo>
                    <a:pt x="258" y="283"/>
                  </a:lnTo>
                  <a:lnTo>
                    <a:pt x="265" y="285"/>
                  </a:lnTo>
                  <a:lnTo>
                    <a:pt x="271" y="285"/>
                  </a:lnTo>
                  <a:lnTo>
                    <a:pt x="277" y="283"/>
                  </a:lnTo>
                  <a:lnTo>
                    <a:pt x="285" y="281"/>
                  </a:lnTo>
                  <a:lnTo>
                    <a:pt x="291" y="277"/>
                  </a:lnTo>
                  <a:lnTo>
                    <a:pt x="299" y="275"/>
                  </a:lnTo>
                  <a:lnTo>
                    <a:pt x="305" y="269"/>
                  </a:lnTo>
                  <a:lnTo>
                    <a:pt x="311" y="266"/>
                  </a:lnTo>
                  <a:lnTo>
                    <a:pt x="318" y="259"/>
                  </a:lnTo>
                  <a:lnTo>
                    <a:pt x="321" y="249"/>
                  </a:lnTo>
                  <a:lnTo>
                    <a:pt x="324" y="238"/>
                  </a:lnTo>
                  <a:lnTo>
                    <a:pt x="324" y="224"/>
                  </a:lnTo>
                  <a:lnTo>
                    <a:pt x="320" y="210"/>
                  </a:lnTo>
                  <a:lnTo>
                    <a:pt x="314" y="198"/>
                  </a:lnTo>
                  <a:lnTo>
                    <a:pt x="304" y="186"/>
                  </a:lnTo>
                  <a:lnTo>
                    <a:pt x="290" y="176"/>
                  </a:lnTo>
                  <a:lnTo>
                    <a:pt x="272" y="167"/>
                  </a:lnTo>
                  <a:lnTo>
                    <a:pt x="251" y="156"/>
                  </a:lnTo>
                  <a:lnTo>
                    <a:pt x="229" y="142"/>
                  </a:lnTo>
                  <a:lnTo>
                    <a:pt x="208" y="127"/>
                  </a:lnTo>
                  <a:lnTo>
                    <a:pt x="186" y="109"/>
                  </a:lnTo>
                  <a:lnTo>
                    <a:pt x="166" y="89"/>
                  </a:lnTo>
                  <a:lnTo>
                    <a:pt x="147" y="68"/>
                  </a:lnTo>
                  <a:lnTo>
                    <a:pt x="131" y="44"/>
                  </a:lnTo>
                  <a:lnTo>
                    <a:pt x="116" y="24"/>
                  </a:lnTo>
                  <a:lnTo>
                    <a:pt x="101" y="10"/>
                  </a:lnTo>
                  <a:lnTo>
                    <a:pt x="84" y="2"/>
                  </a:lnTo>
                  <a:lnTo>
                    <a:pt x="69" y="0"/>
                  </a:lnTo>
                  <a:lnTo>
                    <a:pt x="54" y="1"/>
                  </a:lnTo>
                  <a:lnTo>
                    <a:pt x="41" y="5"/>
                  </a:lnTo>
                  <a:lnTo>
                    <a:pt x="29" y="11"/>
                  </a:lnTo>
                  <a:lnTo>
                    <a:pt x="19" y="16"/>
                  </a:lnTo>
                  <a:lnTo>
                    <a:pt x="6" y="30"/>
                  </a:lnTo>
                  <a:lnTo>
                    <a:pt x="0" y="55"/>
                  </a:lnTo>
                  <a:lnTo>
                    <a:pt x="4" y="82"/>
                  </a:lnTo>
                  <a:lnTo>
                    <a:pt x="22" y="106"/>
                  </a:lnTo>
                  <a:lnTo>
                    <a:pt x="35" y="114"/>
                  </a:lnTo>
                  <a:lnTo>
                    <a:pt x="46" y="123"/>
                  </a:lnTo>
                  <a:lnTo>
                    <a:pt x="55" y="131"/>
                  </a:lnTo>
                  <a:lnTo>
                    <a:pt x="62" y="137"/>
                  </a:lnTo>
                  <a:lnTo>
                    <a:pt x="68" y="143"/>
                  </a:lnTo>
                  <a:lnTo>
                    <a:pt x="72" y="150"/>
                  </a:lnTo>
                  <a:lnTo>
                    <a:pt x="74" y="155"/>
                  </a:lnTo>
                  <a:lnTo>
                    <a:pt x="77" y="161"/>
                  </a:lnTo>
                  <a:lnTo>
                    <a:pt x="82" y="161"/>
                  </a:lnTo>
                  <a:lnTo>
                    <a:pt x="87" y="162"/>
                  </a:lnTo>
                  <a:lnTo>
                    <a:pt x="93" y="165"/>
                  </a:lnTo>
                  <a:lnTo>
                    <a:pt x="99" y="169"/>
                  </a:lnTo>
                  <a:lnTo>
                    <a:pt x="106" y="172"/>
                  </a:lnTo>
                  <a:lnTo>
                    <a:pt x="111" y="177"/>
                  </a:lnTo>
                  <a:lnTo>
                    <a:pt x="113" y="183"/>
                  </a:lnTo>
                  <a:lnTo>
                    <a:pt x="116" y="188"/>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27" name="Google Shape;327;p51"/>
            <p:cNvSpPr/>
            <p:nvPr/>
          </p:nvSpPr>
          <p:spPr>
            <a:xfrm>
              <a:off x="669" y="3996"/>
              <a:ext cx="72" cy="139"/>
            </a:xfrm>
            <a:custGeom>
              <a:rect b="b" l="l" r="r" t="t"/>
              <a:pathLst>
                <a:path extrusionOk="0" h="416" w="216">
                  <a:moveTo>
                    <a:pt x="195" y="5"/>
                  </a:moveTo>
                  <a:lnTo>
                    <a:pt x="181" y="1"/>
                  </a:lnTo>
                  <a:lnTo>
                    <a:pt x="168" y="0"/>
                  </a:lnTo>
                  <a:lnTo>
                    <a:pt x="156" y="1"/>
                  </a:lnTo>
                  <a:lnTo>
                    <a:pt x="143" y="5"/>
                  </a:lnTo>
                  <a:lnTo>
                    <a:pt x="133" y="10"/>
                  </a:lnTo>
                  <a:lnTo>
                    <a:pt x="124" y="18"/>
                  </a:lnTo>
                  <a:lnTo>
                    <a:pt x="116" y="27"/>
                  </a:lnTo>
                  <a:lnTo>
                    <a:pt x="110" y="37"/>
                  </a:lnTo>
                  <a:lnTo>
                    <a:pt x="101" y="53"/>
                  </a:lnTo>
                  <a:lnTo>
                    <a:pt x="95" y="64"/>
                  </a:lnTo>
                  <a:lnTo>
                    <a:pt x="87" y="69"/>
                  </a:lnTo>
                  <a:lnTo>
                    <a:pt x="76" y="73"/>
                  </a:lnTo>
                  <a:lnTo>
                    <a:pt x="68" y="75"/>
                  </a:lnTo>
                  <a:lnTo>
                    <a:pt x="60" y="78"/>
                  </a:lnTo>
                  <a:lnTo>
                    <a:pt x="50" y="85"/>
                  </a:lnTo>
                  <a:lnTo>
                    <a:pt x="39" y="92"/>
                  </a:lnTo>
                  <a:lnTo>
                    <a:pt x="31" y="101"/>
                  </a:lnTo>
                  <a:lnTo>
                    <a:pt x="23" y="112"/>
                  </a:lnTo>
                  <a:lnTo>
                    <a:pt x="17" y="125"/>
                  </a:lnTo>
                  <a:lnTo>
                    <a:pt x="13" y="139"/>
                  </a:lnTo>
                  <a:lnTo>
                    <a:pt x="8" y="167"/>
                  </a:lnTo>
                  <a:lnTo>
                    <a:pt x="5" y="192"/>
                  </a:lnTo>
                  <a:lnTo>
                    <a:pt x="7" y="214"/>
                  </a:lnTo>
                  <a:lnTo>
                    <a:pt x="12" y="237"/>
                  </a:lnTo>
                  <a:lnTo>
                    <a:pt x="17" y="261"/>
                  </a:lnTo>
                  <a:lnTo>
                    <a:pt x="17" y="289"/>
                  </a:lnTo>
                  <a:lnTo>
                    <a:pt x="13" y="318"/>
                  </a:lnTo>
                  <a:lnTo>
                    <a:pt x="8" y="342"/>
                  </a:lnTo>
                  <a:lnTo>
                    <a:pt x="3" y="362"/>
                  </a:lnTo>
                  <a:lnTo>
                    <a:pt x="0" y="380"/>
                  </a:lnTo>
                  <a:lnTo>
                    <a:pt x="5" y="395"/>
                  </a:lnTo>
                  <a:lnTo>
                    <a:pt x="24" y="407"/>
                  </a:lnTo>
                  <a:lnTo>
                    <a:pt x="38" y="412"/>
                  </a:lnTo>
                  <a:lnTo>
                    <a:pt x="53" y="415"/>
                  </a:lnTo>
                  <a:lnTo>
                    <a:pt x="70" y="416"/>
                  </a:lnTo>
                  <a:lnTo>
                    <a:pt x="85" y="415"/>
                  </a:lnTo>
                  <a:lnTo>
                    <a:pt x="99" y="410"/>
                  </a:lnTo>
                  <a:lnTo>
                    <a:pt x="110" y="402"/>
                  </a:lnTo>
                  <a:lnTo>
                    <a:pt x="119" y="391"/>
                  </a:lnTo>
                  <a:lnTo>
                    <a:pt x="125" y="376"/>
                  </a:lnTo>
                  <a:lnTo>
                    <a:pt x="132" y="348"/>
                  </a:lnTo>
                  <a:lnTo>
                    <a:pt x="140" y="303"/>
                  </a:lnTo>
                  <a:lnTo>
                    <a:pt x="149" y="256"/>
                  </a:lnTo>
                  <a:lnTo>
                    <a:pt x="157" y="223"/>
                  </a:lnTo>
                  <a:lnTo>
                    <a:pt x="161" y="211"/>
                  </a:lnTo>
                  <a:lnTo>
                    <a:pt x="167" y="193"/>
                  </a:lnTo>
                  <a:lnTo>
                    <a:pt x="174" y="173"/>
                  </a:lnTo>
                  <a:lnTo>
                    <a:pt x="182" y="153"/>
                  </a:lnTo>
                  <a:lnTo>
                    <a:pt x="191" y="133"/>
                  </a:lnTo>
                  <a:lnTo>
                    <a:pt x="197" y="115"/>
                  </a:lnTo>
                  <a:lnTo>
                    <a:pt x="203" y="101"/>
                  </a:lnTo>
                  <a:lnTo>
                    <a:pt x="207" y="92"/>
                  </a:lnTo>
                  <a:lnTo>
                    <a:pt x="212" y="75"/>
                  </a:lnTo>
                  <a:lnTo>
                    <a:pt x="216" y="48"/>
                  </a:lnTo>
                  <a:lnTo>
                    <a:pt x="212" y="23"/>
                  </a:lnTo>
                  <a:lnTo>
                    <a:pt x="195" y="5"/>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28" name="Google Shape;328;p51"/>
            <p:cNvSpPr/>
            <p:nvPr/>
          </p:nvSpPr>
          <p:spPr>
            <a:xfrm>
              <a:off x="768" y="4151"/>
              <a:ext cx="43" cy="25"/>
            </a:xfrm>
            <a:custGeom>
              <a:rect b="b" l="l" r="r" t="t"/>
              <a:pathLst>
                <a:path extrusionOk="0" h="83" w="127">
                  <a:moveTo>
                    <a:pt x="119" y="0"/>
                  </a:moveTo>
                  <a:lnTo>
                    <a:pt x="123" y="6"/>
                  </a:lnTo>
                  <a:lnTo>
                    <a:pt x="122" y="10"/>
                  </a:lnTo>
                  <a:lnTo>
                    <a:pt x="117" y="13"/>
                  </a:lnTo>
                  <a:lnTo>
                    <a:pt x="109" y="14"/>
                  </a:lnTo>
                  <a:lnTo>
                    <a:pt x="103" y="14"/>
                  </a:lnTo>
                  <a:lnTo>
                    <a:pt x="100" y="11"/>
                  </a:lnTo>
                  <a:lnTo>
                    <a:pt x="99" y="8"/>
                  </a:lnTo>
                  <a:lnTo>
                    <a:pt x="98" y="4"/>
                  </a:lnTo>
                  <a:lnTo>
                    <a:pt x="98" y="9"/>
                  </a:lnTo>
                  <a:lnTo>
                    <a:pt x="95" y="14"/>
                  </a:lnTo>
                  <a:lnTo>
                    <a:pt x="90" y="18"/>
                  </a:lnTo>
                  <a:lnTo>
                    <a:pt x="85" y="20"/>
                  </a:lnTo>
                  <a:lnTo>
                    <a:pt x="82" y="20"/>
                  </a:lnTo>
                  <a:lnTo>
                    <a:pt x="79" y="16"/>
                  </a:lnTo>
                  <a:lnTo>
                    <a:pt x="78" y="11"/>
                  </a:lnTo>
                  <a:lnTo>
                    <a:pt x="75" y="6"/>
                  </a:lnTo>
                  <a:lnTo>
                    <a:pt x="74" y="13"/>
                  </a:lnTo>
                  <a:lnTo>
                    <a:pt x="70" y="19"/>
                  </a:lnTo>
                  <a:lnTo>
                    <a:pt x="64" y="25"/>
                  </a:lnTo>
                  <a:lnTo>
                    <a:pt x="59" y="29"/>
                  </a:lnTo>
                  <a:lnTo>
                    <a:pt x="55" y="30"/>
                  </a:lnTo>
                  <a:lnTo>
                    <a:pt x="53" y="28"/>
                  </a:lnTo>
                  <a:lnTo>
                    <a:pt x="51" y="24"/>
                  </a:lnTo>
                  <a:lnTo>
                    <a:pt x="49" y="19"/>
                  </a:lnTo>
                  <a:lnTo>
                    <a:pt x="48" y="24"/>
                  </a:lnTo>
                  <a:lnTo>
                    <a:pt x="45" y="31"/>
                  </a:lnTo>
                  <a:lnTo>
                    <a:pt x="39" y="39"/>
                  </a:lnTo>
                  <a:lnTo>
                    <a:pt x="32" y="44"/>
                  </a:lnTo>
                  <a:lnTo>
                    <a:pt x="25" y="47"/>
                  </a:lnTo>
                  <a:lnTo>
                    <a:pt x="21" y="44"/>
                  </a:lnTo>
                  <a:lnTo>
                    <a:pt x="18" y="39"/>
                  </a:lnTo>
                  <a:lnTo>
                    <a:pt x="16" y="34"/>
                  </a:lnTo>
                  <a:lnTo>
                    <a:pt x="15" y="47"/>
                  </a:lnTo>
                  <a:lnTo>
                    <a:pt x="11" y="60"/>
                  </a:lnTo>
                  <a:lnTo>
                    <a:pt x="6" y="72"/>
                  </a:lnTo>
                  <a:lnTo>
                    <a:pt x="0" y="79"/>
                  </a:lnTo>
                  <a:lnTo>
                    <a:pt x="5" y="82"/>
                  </a:lnTo>
                  <a:lnTo>
                    <a:pt x="10" y="83"/>
                  </a:lnTo>
                  <a:lnTo>
                    <a:pt x="16" y="82"/>
                  </a:lnTo>
                  <a:lnTo>
                    <a:pt x="21" y="79"/>
                  </a:lnTo>
                  <a:lnTo>
                    <a:pt x="27" y="74"/>
                  </a:lnTo>
                  <a:lnTo>
                    <a:pt x="36" y="69"/>
                  </a:lnTo>
                  <a:lnTo>
                    <a:pt x="46" y="63"/>
                  </a:lnTo>
                  <a:lnTo>
                    <a:pt x="58" y="57"/>
                  </a:lnTo>
                  <a:lnTo>
                    <a:pt x="70" y="50"/>
                  </a:lnTo>
                  <a:lnTo>
                    <a:pt x="83" y="45"/>
                  </a:lnTo>
                  <a:lnTo>
                    <a:pt x="95" y="43"/>
                  </a:lnTo>
                  <a:lnTo>
                    <a:pt x="106" y="42"/>
                  </a:lnTo>
                  <a:lnTo>
                    <a:pt x="119" y="37"/>
                  </a:lnTo>
                  <a:lnTo>
                    <a:pt x="126" y="26"/>
                  </a:lnTo>
                  <a:lnTo>
                    <a:pt x="127" y="13"/>
                  </a:lnTo>
                  <a:lnTo>
                    <a:pt x="119" y="0"/>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29" name="Google Shape;329;p51"/>
            <p:cNvSpPr/>
            <p:nvPr/>
          </p:nvSpPr>
          <p:spPr>
            <a:xfrm>
              <a:off x="764" y="4148"/>
              <a:ext cx="45" cy="29"/>
            </a:xfrm>
            <a:custGeom>
              <a:rect b="b" l="l" r="r" t="t"/>
              <a:pathLst>
                <a:path extrusionOk="0" h="88" w="137">
                  <a:moveTo>
                    <a:pt x="30" y="43"/>
                  </a:moveTo>
                  <a:lnTo>
                    <a:pt x="32" y="48"/>
                  </a:lnTo>
                  <a:lnTo>
                    <a:pt x="35" y="53"/>
                  </a:lnTo>
                  <a:lnTo>
                    <a:pt x="39" y="56"/>
                  </a:lnTo>
                  <a:lnTo>
                    <a:pt x="46" y="53"/>
                  </a:lnTo>
                  <a:lnTo>
                    <a:pt x="53" y="48"/>
                  </a:lnTo>
                  <a:lnTo>
                    <a:pt x="59" y="40"/>
                  </a:lnTo>
                  <a:lnTo>
                    <a:pt x="62" y="33"/>
                  </a:lnTo>
                  <a:lnTo>
                    <a:pt x="63" y="28"/>
                  </a:lnTo>
                  <a:lnTo>
                    <a:pt x="65" y="33"/>
                  </a:lnTo>
                  <a:lnTo>
                    <a:pt x="67" y="37"/>
                  </a:lnTo>
                  <a:lnTo>
                    <a:pt x="69" y="39"/>
                  </a:lnTo>
                  <a:lnTo>
                    <a:pt x="73" y="38"/>
                  </a:lnTo>
                  <a:lnTo>
                    <a:pt x="78" y="34"/>
                  </a:lnTo>
                  <a:lnTo>
                    <a:pt x="84" y="28"/>
                  </a:lnTo>
                  <a:lnTo>
                    <a:pt x="88" y="22"/>
                  </a:lnTo>
                  <a:lnTo>
                    <a:pt x="89" y="15"/>
                  </a:lnTo>
                  <a:lnTo>
                    <a:pt x="92" y="20"/>
                  </a:lnTo>
                  <a:lnTo>
                    <a:pt x="93" y="25"/>
                  </a:lnTo>
                  <a:lnTo>
                    <a:pt x="96" y="29"/>
                  </a:lnTo>
                  <a:lnTo>
                    <a:pt x="99" y="29"/>
                  </a:lnTo>
                  <a:lnTo>
                    <a:pt x="104" y="27"/>
                  </a:lnTo>
                  <a:lnTo>
                    <a:pt x="109" y="23"/>
                  </a:lnTo>
                  <a:lnTo>
                    <a:pt x="112" y="18"/>
                  </a:lnTo>
                  <a:lnTo>
                    <a:pt x="112" y="13"/>
                  </a:lnTo>
                  <a:lnTo>
                    <a:pt x="113" y="17"/>
                  </a:lnTo>
                  <a:lnTo>
                    <a:pt x="114" y="20"/>
                  </a:lnTo>
                  <a:lnTo>
                    <a:pt x="117" y="23"/>
                  </a:lnTo>
                  <a:lnTo>
                    <a:pt x="123" y="23"/>
                  </a:lnTo>
                  <a:lnTo>
                    <a:pt x="131" y="22"/>
                  </a:lnTo>
                  <a:lnTo>
                    <a:pt x="136" y="19"/>
                  </a:lnTo>
                  <a:lnTo>
                    <a:pt x="137" y="15"/>
                  </a:lnTo>
                  <a:lnTo>
                    <a:pt x="133" y="9"/>
                  </a:lnTo>
                  <a:lnTo>
                    <a:pt x="130" y="6"/>
                  </a:lnTo>
                  <a:lnTo>
                    <a:pt x="123" y="4"/>
                  </a:lnTo>
                  <a:lnTo>
                    <a:pt x="116" y="1"/>
                  </a:lnTo>
                  <a:lnTo>
                    <a:pt x="108" y="0"/>
                  </a:lnTo>
                  <a:lnTo>
                    <a:pt x="98" y="1"/>
                  </a:lnTo>
                  <a:lnTo>
                    <a:pt x="87" y="3"/>
                  </a:lnTo>
                  <a:lnTo>
                    <a:pt x="73" y="6"/>
                  </a:lnTo>
                  <a:lnTo>
                    <a:pt x="58" y="11"/>
                  </a:lnTo>
                  <a:lnTo>
                    <a:pt x="43" y="19"/>
                  </a:lnTo>
                  <a:lnTo>
                    <a:pt x="30" y="27"/>
                  </a:lnTo>
                  <a:lnTo>
                    <a:pt x="19" y="35"/>
                  </a:lnTo>
                  <a:lnTo>
                    <a:pt x="11" y="44"/>
                  </a:lnTo>
                  <a:lnTo>
                    <a:pt x="5" y="53"/>
                  </a:lnTo>
                  <a:lnTo>
                    <a:pt x="1" y="61"/>
                  </a:lnTo>
                  <a:lnTo>
                    <a:pt x="0" y="68"/>
                  </a:lnTo>
                  <a:lnTo>
                    <a:pt x="2" y="75"/>
                  </a:lnTo>
                  <a:lnTo>
                    <a:pt x="5" y="78"/>
                  </a:lnTo>
                  <a:lnTo>
                    <a:pt x="7" y="82"/>
                  </a:lnTo>
                  <a:lnTo>
                    <a:pt x="11" y="86"/>
                  </a:lnTo>
                  <a:lnTo>
                    <a:pt x="14" y="88"/>
                  </a:lnTo>
                  <a:lnTo>
                    <a:pt x="20" y="81"/>
                  </a:lnTo>
                  <a:lnTo>
                    <a:pt x="25" y="69"/>
                  </a:lnTo>
                  <a:lnTo>
                    <a:pt x="29" y="56"/>
                  </a:lnTo>
                  <a:lnTo>
                    <a:pt x="30" y="43"/>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30" name="Google Shape;330;p51"/>
            <p:cNvSpPr/>
            <p:nvPr/>
          </p:nvSpPr>
          <p:spPr>
            <a:xfrm>
              <a:off x="769" y="4159"/>
              <a:ext cx="45" cy="20"/>
            </a:xfrm>
            <a:custGeom>
              <a:rect b="b" l="l" r="r" t="t"/>
              <a:pathLst>
                <a:path extrusionOk="0" h="67" w="135">
                  <a:moveTo>
                    <a:pt x="130" y="2"/>
                  </a:moveTo>
                  <a:lnTo>
                    <a:pt x="132" y="9"/>
                  </a:lnTo>
                  <a:lnTo>
                    <a:pt x="131" y="13"/>
                  </a:lnTo>
                  <a:lnTo>
                    <a:pt x="127" y="16"/>
                  </a:lnTo>
                  <a:lnTo>
                    <a:pt x="119" y="17"/>
                  </a:lnTo>
                  <a:lnTo>
                    <a:pt x="113" y="16"/>
                  </a:lnTo>
                  <a:lnTo>
                    <a:pt x="111" y="13"/>
                  </a:lnTo>
                  <a:lnTo>
                    <a:pt x="109" y="11"/>
                  </a:lnTo>
                  <a:lnTo>
                    <a:pt x="109" y="6"/>
                  </a:lnTo>
                  <a:lnTo>
                    <a:pt x="108" y="9"/>
                  </a:lnTo>
                  <a:lnTo>
                    <a:pt x="104" y="14"/>
                  </a:lnTo>
                  <a:lnTo>
                    <a:pt x="99" y="18"/>
                  </a:lnTo>
                  <a:lnTo>
                    <a:pt x="93" y="19"/>
                  </a:lnTo>
                  <a:lnTo>
                    <a:pt x="89" y="18"/>
                  </a:lnTo>
                  <a:lnTo>
                    <a:pt x="87" y="13"/>
                  </a:lnTo>
                  <a:lnTo>
                    <a:pt x="85" y="7"/>
                  </a:lnTo>
                  <a:lnTo>
                    <a:pt x="83" y="0"/>
                  </a:lnTo>
                  <a:lnTo>
                    <a:pt x="80" y="7"/>
                  </a:lnTo>
                  <a:lnTo>
                    <a:pt x="75" y="12"/>
                  </a:lnTo>
                  <a:lnTo>
                    <a:pt x="69" y="17"/>
                  </a:lnTo>
                  <a:lnTo>
                    <a:pt x="63" y="21"/>
                  </a:lnTo>
                  <a:lnTo>
                    <a:pt x="58" y="22"/>
                  </a:lnTo>
                  <a:lnTo>
                    <a:pt x="56" y="18"/>
                  </a:lnTo>
                  <a:lnTo>
                    <a:pt x="56" y="14"/>
                  </a:lnTo>
                  <a:lnTo>
                    <a:pt x="54" y="9"/>
                  </a:lnTo>
                  <a:lnTo>
                    <a:pt x="53" y="14"/>
                  </a:lnTo>
                  <a:lnTo>
                    <a:pt x="49" y="21"/>
                  </a:lnTo>
                  <a:lnTo>
                    <a:pt x="41" y="27"/>
                  </a:lnTo>
                  <a:lnTo>
                    <a:pt x="35" y="31"/>
                  </a:lnTo>
                  <a:lnTo>
                    <a:pt x="26" y="32"/>
                  </a:lnTo>
                  <a:lnTo>
                    <a:pt x="24" y="29"/>
                  </a:lnTo>
                  <a:lnTo>
                    <a:pt x="21" y="24"/>
                  </a:lnTo>
                  <a:lnTo>
                    <a:pt x="20" y="19"/>
                  </a:lnTo>
                  <a:lnTo>
                    <a:pt x="16" y="37"/>
                  </a:lnTo>
                  <a:lnTo>
                    <a:pt x="11" y="51"/>
                  </a:lnTo>
                  <a:lnTo>
                    <a:pt x="6" y="60"/>
                  </a:lnTo>
                  <a:lnTo>
                    <a:pt x="0" y="63"/>
                  </a:lnTo>
                  <a:lnTo>
                    <a:pt x="3" y="66"/>
                  </a:lnTo>
                  <a:lnTo>
                    <a:pt x="8" y="67"/>
                  </a:lnTo>
                  <a:lnTo>
                    <a:pt x="15" y="67"/>
                  </a:lnTo>
                  <a:lnTo>
                    <a:pt x="20" y="65"/>
                  </a:lnTo>
                  <a:lnTo>
                    <a:pt x="26" y="61"/>
                  </a:lnTo>
                  <a:lnTo>
                    <a:pt x="36" y="57"/>
                  </a:lnTo>
                  <a:lnTo>
                    <a:pt x="48" y="52"/>
                  </a:lnTo>
                  <a:lnTo>
                    <a:pt x="60" y="47"/>
                  </a:lnTo>
                  <a:lnTo>
                    <a:pt x="73" y="43"/>
                  </a:lnTo>
                  <a:lnTo>
                    <a:pt x="85" y="41"/>
                  </a:lnTo>
                  <a:lnTo>
                    <a:pt x="98" y="40"/>
                  </a:lnTo>
                  <a:lnTo>
                    <a:pt x="108" y="41"/>
                  </a:lnTo>
                  <a:lnTo>
                    <a:pt x="122" y="38"/>
                  </a:lnTo>
                  <a:lnTo>
                    <a:pt x="132" y="28"/>
                  </a:lnTo>
                  <a:lnTo>
                    <a:pt x="135" y="14"/>
                  </a:lnTo>
                  <a:lnTo>
                    <a:pt x="130" y="2"/>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31" name="Google Shape;331;p51"/>
            <p:cNvSpPr/>
            <p:nvPr/>
          </p:nvSpPr>
          <p:spPr>
            <a:xfrm>
              <a:off x="766" y="4156"/>
              <a:ext cx="48" cy="25"/>
            </a:xfrm>
            <a:custGeom>
              <a:rect b="b" l="l" r="r" t="t"/>
              <a:pathLst>
                <a:path extrusionOk="0" h="75" w="144">
                  <a:moveTo>
                    <a:pt x="32" y="31"/>
                  </a:moveTo>
                  <a:lnTo>
                    <a:pt x="33" y="36"/>
                  </a:lnTo>
                  <a:lnTo>
                    <a:pt x="36" y="41"/>
                  </a:lnTo>
                  <a:lnTo>
                    <a:pt x="38" y="44"/>
                  </a:lnTo>
                  <a:lnTo>
                    <a:pt x="47" y="43"/>
                  </a:lnTo>
                  <a:lnTo>
                    <a:pt x="53" y="39"/>
                  </a:lnTo>
                  <a:lnTo>
                    <a:pt x="61" y="33"/>
                  </a:lnTo>
                  <a:lnTo>
                    <a:pt x="65" y="26"/>
                  </a:lnTo>
                  <a:lnTo>
                    <a:pt x="66" y="21"/>
                  </a:lnTo>
                  <a:lnTo>
                    <a:pt x="68" y="26"/>
                  </a:lnTo>
                  <a:lnTo>
                    <a:pt x="68" y="30"/>
                  </a:lnTo>
                  <a:lnTo>
                    <a:pt x="70" y="34"/>
                  </a:lnTo>
                  <a:lnTo>
                    <a:pt x="75" y="33"/>
                  </a:lnTo>
                  <a:lnTo>
                    <a:pt x="81" y="29"/>
                  </a:lnTo>
                  <a:lnTo>
                    <a:pt x="87" y="24"/>
                  </a:lnTo>
                  <a:lnTo>
                    <a:pt x="92" y="19"/>
                  </a:lnTo>
                  <a:lnTo>
                    <a:pt x="95" y="12"/>
                  </a:lnTo>
                  <a:lnTo>
                    <a:pt x="97" y="19"/>
                  </a:lnTo>
                  <a:lnTo>
                    <a:pt x="99" y="25"/>
                  </a:lnTo>
                  <a:lnTo>
                    <a:pt x="101" y="30"/>
                  </a:lnTo>
                  <a:lnTo>
                    <a:pt x="105" y="31"/>
                  </a:lnTo>
                  <a:lnTo>
                    <a:pt x="111" y="30"/>
                  </a:lnTo>
                  <a:lnTo>
                    <a:pt x="116" y="26"/>
                  </a:lnTo>
                  <a:lnTo>
                    <a:pt x="120" y="21"/>
                  </a:lnTo>
                  <a:lnTo>
                    <a:pt x="121" y="18"/>
                  </a:lnTo>
                  <a:lnTo>
                    <a:pt x="121" y="23"/>
                  </a:lnTo>
                  <a:lnTo>
                    <a:pt x="123" y="25"/>
                  </a:lnTo>
                  <a:lnTo>
                    <a:pt x="125" y="28"/>
                  </a:lnTo>
                  <a:lnTo>
                    <a:pt x="131" y="29"/>
                  </a:lnTo>
                  <a:lnTo>
                    <a:pt x="139" y="28"/>
                  </a:lnTo>
                  <a:lnTo>
                    <a:pt x="143" y="25"/>
                  </a:lnTo>
                  <a:lnTo>
                    <a:pt x="144" y="21"/>
                  </a:lnTo>
                  <a:lnTo>
                    <a:pt x="142" y="14"/>
                  </a:lnTo>
                  <a:lnTo>
                    <a:pt x="138" y="10"/>
                  </a:lnTo>
                  <a:lnTo>
                    <a:pt x="133" y="6"/>
                  </a:lnTo>
                  <a:lnTo>
                    <a:pt x="125" y="4"/>
                  </a:lnTo>
                  <a:lnTo>
                    <a:pt x="116" y="1"/>
                  </a:lnTo>
                  <a:lnTo>
                    <a:pt x="106" y="0"/>
                  </a:lnTo>
                  <a:lnTo>
                    <a:pt x="95" y="0"/>
                  </a:lnTo>
                  <a:lnTo>
                    <a:pt x="81" y="2"/>
                  </a:lnTo>
                  <a:lnTo>
                    <a:pt x="65" y="5"/>
                  </a:lnTo>
                  <a:lnTo>
                    <a:pt x="49" y="10"/>
                  </a:lnTo>
                  <a:lnTo>
                    <a:pt x="36" y="16"/>
                  </a:lnTo>
                  <a:lnTo>
                    <a:pt x="23" y="23"/>
                  </a:lnTo>
                  <a:lnTo>
                    <a:pt x="14" y="30"/>
                  </a:lnTo>
                  <a:lnTo>
                    <a:pt x="7" y="38"/>
                  </a:lnTo>
                  <a:lnTo>
                    <a:pt x="3" y="45"/>
                  </a:lnTo>
                  <a:lnTo>
                    <a:pt x="0" y="53"/>
                  </a:lnTo>
                  <a:lnTo>
                    <a:pt x="2" y="59"/>
                  </a:lnTo>
                  <a:lnTo>
                    <a:pt x="4" y="64"/>
                  </a:lnTo>
                  <a:lnTo>
                    <a:pt x="5" y="68"/>
                  </a:lnTo>
                  <a:lnTo>
                    <a:pt x="8" y="72"/>
                  </a:lnTo>
                  <a:lnTo>
                    <a:pt x="12" y="75"/>
                  </a:lnTo>
                  <a:lnTo>
                    <a:pt x="18" y="72"/>
                  </a:lnTo>
                  <a:lnTo>
                    <a:pt x="23" y="63"/>
                  </a:lnTo>
                  <a:lnTo>
                    <a:pt x="28" y="49"/>
                  </a:lnTo>
                  <a:lnTo>
                    <a:pt x="32" y="31"/>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32" name="Google Shape;332;p51"/>
            <p:cNvSpPr/>
            <p:nvPr/>
          </p:nvSpPr>
          <p:spPr>
            <a:xfrm>
              <a:off x="766" y="4166"/>
              <a:ext cx="48" cy="25"/>
            </a:xfrm>
            <a:custGeom>
              <a:rect b="b" l="l" r="r" t="t"/>
              <a:pathLst>
                <a:path extrusionOk="0" h="73" w="147">
                  <a:moveTo>
                    <a:pt x="144" y="18"/>
                  </a:moveTo>
                  <a:lnTo>
                    <a:pt x="140" y="14"/>
                  </a:lnTo>
                  <a:lnTo>
                    <a:pt x="135" y="10"/>
                  </a:lnTo>
                  <a:lnTo>
                    <a:pt x="128" y="6"/>
                  </a:lnTo>
                  <a:lnTo>
                    <a:pt x="121" y="4"/>
                  </a:lnTo>
                  <a:lnTo>
                    <a:pt x="111" y="1"/>
                  </a:lnTo>
                  <a:lnTo>
                    <a:pt x="99" y="0"/>
                  </a:lnTo>
                  <a:lnTo>
                    <a:pt x="86" y="1"/>
                  </a:lnTo>
                  <a:lnTo>
                    <a:pt x="69" y="3"/>
                  </a:lnTo>
                  <a:lnTo>
                    <a:pt x="53" y="6"/>
                  </a:lnTo>
                  <a:lnTo>
                    <a:pt x="38" y="12"/>
                  </a:lnTo>
                  <a:lnTo>
                    <a:pt x="26" y="17"/>
                  </a:lnTo>
                  <a:lnTo>
                    <a:pt x="16" y="23"/>
                  </a:lnTo>
                  <a:lnTo>
                    <a:pt x="7" y="30"/>
                  </a:lnTo>
                  <a:lnTo>
                    <a:pt x="2" y="37"/>
                  </a:lnTo>
                  <a:lnTo>
                    <a:pt x="0" y="44"/>
                  </a:lnTo>
                  <a:lnTo>
                    <a:pt x="0" y="51"/>
                  </a:lnTo>
                  <a:lnTo>
                    <a:pt x="4" y="61"/>
                  </a:lnTo>
                  <a:lnTo>
                    <a:pt x="10" y="69"/>
                  </a:lnTo>
                  <a:lnTo>
                    <a:pt x="19" y="73"/>
                  </a:lnTo>
                  <a:lnTo>
                    <a:pt x="29" y="72"/>
                  </a:lnTo>
                  <a:lnTo>
                    <a:pt x="36" y="69"/>
                  </a:lnTo>
                  <a:lnTo>
                    <a:pt x="46" y="66"/>
                  </a:lnTo>
                  <a:lnTo>
                    <a:pt x="58" y="62"/>
                  </a:lnTo>
                  <a:lnTo>
                    <a:pt x="70" y="58"/>
                  </a:lnTo>
                  <a:lnTo>
                    <a:pt x="84" y="56"/>
                  </a:lnTo>
                  <a:lnTo>
                    <a:pt x="97" y="54"/>
                  </a:lnTo>
                  <a:lnTo>
                    <a:pt x="110" y="53"/>
                  </a:lnTo>
                  <a:lnTo>
                    <a:pt x="120" y="54"/>
                  </a:lnTo>
                  <a:lnTo>
                    <a:pt x="134" y="54"/>
                  </a:lnTo>
                  <a:lnTo>
                    <a:pt x="144" y="46"/>
                  </a:lnTo>
                  <a:lnTo>
                    <a:pt x="147" y="32"/>
                  </a:lnTo>
                  <a:lnTo>
                    <a:pt x="144" y="18"/>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33" name="Google Shape;333;p51"/>
            <p:cNvSpPr/>
            <p:nvPr/>
          </p:nvSpPr>
          <p:spPr>
            <a:xfrm>
              <a:off x="809" y="4146"/>
              <a:ext cx="21" cy="10"/>
            </a:xfrm>
            <a:custGeom>
              <a:rect b="b" l="l" r="r" t="t"/>
              <a:pathLst>
                <a:path extrusionOk="0" h="32" w="64">
                  <a:moveTo>
                    <a:pt x="7" y="32"/>
                  </a:moveTo>
                  <a:lnTo>
                    <a:pt x="8" y="25"/>
                  </a:lnTo>
                  <a:lnTo>
                    <a:pt x="8" y="19"/>
                  </a:lnTo>
                  <a:lnTo>
                    <a:pt x="5" y="11"/>
                  </a:lnTo>
                  <a:lnTo>
                    <a:pt x="0" y="6"/>
                  </a:lnTo>
                  <a:lnTo>
                    <a:pt x="4" y="3"/>
                  </a:lnTo>
                  <a:lnTo>
                    <a:pt x="9" y="1"/>
                  </a:lnTo>
                  <a:lnTo>
                    <a:pt x="16" y="0"/>
                  </a:lnTo>
                  <a:lnTo>
                    <a:pt x="23" y="0"/>
                  </a:lnTo>
                  <a:lnTo>
                    <a:pt x="32" y="1"/>
                  </a:lnTo>
                  <a:lnTo>
                    <a:pt x="42" y="5"/>
                  </a:lnTo>
                  <a:lnTo>
                    <a:pt x="52" y="11"/>
                  </a:lnTo>
                  <a:lnTo>
                    <a:pt x="64" y="20"/>
                  </a:lnTo>
                  <a:lnTo>
                    <a:pt x="61" y="19"/>
                  </a:lnTo>
                  <a:lnTo>
                    <a:pt x="56" y="19"/>
                  </a:lnTo>
                  <a:lnTo>
                    <a:pt x="50" y="19"/>
                  </a:lnTo>
                  <a:lnTo>
                    <a:pt x="42" y="19"/>
                  </a:lnTo>
                  <a:lnTo>
                    <a:pt x="34" y="21"/>
                  </a:lnTo>
                  <a:lnTo>
                    <a:pt x="24" y="24"/>
                  </a:lnTo>
                  <a:lnTo>
                    <a:pt x="16" y="27"/>
                  </a:lnTo>
                  <a:lnTo>
                    <a:pt x="7" y="32"/>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34" name="Google Shape;334;p51"/>
            <p:cNvSpPr/>
            <p:nvPr/>
          </p:nvSpPr>
          <p:spPr>
            <a:xfrm>
              <a:off x="813" y="4160"/>
              <a:ext cx="19" cy="11"/>
            </a:xfrm>
            <a:custGeom>
              <a:rect b="b" l="l" r="r" t="t"/>
              <a:pathLst>
                <a:path extrusionOk="0" h="31" w="59">
                  <a:moveTo>
                    <a:pt x="1" y="31"/>
                  </a:moveTo>
                  <a:lnTo>
                    <a:pt x="3" y="24"/>
                  </a:lnTo>
                  <a:lnTo>
                    <a:pt x="5" y="18"/>
                  </a:lnTo>
                  <a:lnTo>
                    <a:pt x="3" y="10"/>
                  </a:lnTo>
                  <a:lnTo>
                    <a:pt x="0" y="4"/>
                  </a:lnTo>
                  <a:lnTo>
                    <a:pt x="3" y="2"/>
                  </a:lnTo>
                  <a:lnTo>
                    <a:pt x="8" y="0"/>
                  </a:lnTo>
                  <a:lnTo>
                    <a:pt x="15" y="0"/>
                  </a:lnTo>
                  <a:lnTo>
                    <a:pt x="22" y="1"/>
                  </a:lnTo>
                  <a:lnTo>
                    <a:pt x="31" y="4"/>
                  </a:lnTo>
                  <a:lnTo>
                    <a:pt x="40" y="9"/>
                  </a:lnTo>
                  <a:lnTo>
                    <a:pt x="49" y="16"/>
                  </a:lnTo>
                  <a:lnTo>
                    <a:pt x="59" y="26"/>
                  </a:lnTo>
                  <a:lnTo>
                    <a:pt x="56" y="25"/>
                  </a:lnTo>
                  <a:lnTo>
                    <a:pt x="51" y="24"/>
                  </a:lnTo>
                  <a:lnTo>
                    <a:pt x="45" y="24"/>
                  </a:lnTo>
                  <a:lnTo>
                    <a:pt x="37" y="23"/>
                  </a:lnTo>
                  <a:lnTo>
                    <a:pt x="30" y="24"/>
                  </a:lnTo>
                  <a:lnTo>
                    <a:pt x="20" y="25"/>
                  </a:lnTo>
                  <a:lnTo>
                    <a:pt x="11" y="28"/>
                  </a:lnTo>
                  <a:lnTo>
                    <a:pt x="1" y="31"/>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35" name="Google Shape;335;p51"/>
            <p:cNvSpPr/>
            <p:nvPr/>
          </p:nvSpPr>
          <p:spPr>
            <a:xfrm>
              <a:off x="814" y="4171"/>
              <a:ext cx="18" cy="10"/>
            </a:xfrm>
            <a:custGeom>
              <a:rect b="b" l="l" r="r" t="t"/>
              <a:pathLst>
                <a:path extrusionOk="0" h="32" w="58">
                  <a:moveTo>
                    <a:pt x="0" y="31"/>
                  </a:moveTo>
                  <a:lnTo>
                    <a:pt x="2" y="24"/>
                  </a:lnTo>
                  <a:lnTo>
                    <a:pt x="3" y="17"/>
                  </a:lnTo>
                  <a:lnTo>
                    <a:pt x="3" y="10"/>
                  </a:lnTo>
                  <a:lnTo>
                    <a:pt x="0" y="3"/>
                  </a:lnTo>
                  <a:lnTo>
                    <a:pt x="3" y="2"/>
                  </a:lnTo>
                  <a:lnTo>
                    <a:pt x="10" y="0"/>
                  </a:lnTo>
                  <a:lnTo>
                    <a:pt x="16" y="2"/>
                  </a:lnTo>
                  <a:lnTo>
                    <a:pt x="24" y="3"/>
                  </a:lnTo>
                  <a:lnTo>
                    <a:pt x="31" y="7"/>
                  </a:lnTo>
                  <a:lnTo>
                    <a:pt x="40" y="12"/>
                  </a:lnTo>
                  <a:lnTo>
                    <a:pt x="49" y="20"/>
                  </a:lnTo>
                  <a:lnTo>
                    <a:pt x="58" y="32"/>
                  </a:lnTo>
                  <a:lnTo>
                    <a:pt x="55" y="31"/>
                  </a:lnTo>
                  <a:lnTo>
                    <a:pt x="50" y="28"/>
                  </a:lnTo>
                  <a:lnTo>
                    <a:pt x="44" y="27"/>
                  </a:lnTo>
                  <a:lnTo>
                    <a:pt x="36" y="25"/>
                  </a:lnTo>
                  <a:lnTo>
                    <a:pt x="29" y="25"/>
                  </a:lnTo>
                  <a:lnTo>
                    <a:pt x="19" y="25"/>
                  </a:lnTo>
                  <a:lnTo>
                    <a:pt x="10" y="28"/>
                  </a:lnTo>
                  <a:lnTo>
                    <a:pt x="0" y="31"/>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36" name="Google Shape;336;p51"/>
            <p:cNvSpPr/>
            <p:nvPr/>
          </p:nvSpPr>
          <p:spPr>
            <a:xfrm>
              <a:off x="485" y="3784"/>
              <a:ext cx="291" cy="270"/>
            </a:xfrm>
            <a:custGeom>
              <a:rect b="b" l="l" r="r" t="t"/>
              <a:pathLst>
                <a:path extrusionOk="0" h="813" w="874">
                  <a:moveTo>
                    <a:pt x="6" y="406"/>
                  </a:moveTo>
                  <a:lnTo>
                    <a:pt x="19" y="358"/>
                  </a:lnTo>
                  <a:lnTo>
                    <a:pt x="36" y="315"/>
                  </a:lnTo>
                  <a:lnTo>
                    <a:pt x="60" y="280"/>
                  </a:lnTo>
                  <a:lnTo>
                    <a:pt x="88" y="248"/>
                  </a:lnTo>
                  <a:lnTo>
                    <a:pt x="117" y="222"/>
                  </a:lnTo>
                  <a:lnTo>
                    <a:pt x="145" y="199"/>
                  </a:lnTo>
                  <a:lnTo>
                    <a:pt x="173" y="178"/>
                  </a:lnTo>
                  <a:lnTo>
                    <a:pt x="195" y="159"/>
                  </a:lnTo>
                  <a:lnTo>
                    <a:pt x="207" y="149"/>
                  </a:lnTo>
                  <a:lnTo>
                    <a:pt x="222" y="136"/>
                  </a:lnTo>
                  <a:lnTo>
                    <a:pt x="242" y="124"/>
                  </a:lnTo>
                  <a:lnTo>
                    <a:pt x="263" y="110"/>
                  </a:lnTo>
                  <a:lnTo>
                    <a:pt x="287" y="97"/>
                  </a:lnTo>
                  <a:lnTo>
                    <a:pt x="311" y="87"/>
                  </a:lnTo>
                  <a:lnTo>
                    <a:pt x="337" y="79"/>
                  </a:lnTo>
                  <a:lnTo>
                    <a:pt x="361" y="77"/>
                  </a:lnTo>
                  <a:lnTo>
                    <a:pt x="381" y="77"/>
                  </a:lnTo>
                  <a:lnTo>
                    <a:pt x="397" y="77"/>
                  </a:lnTo>
                  <a:lnTo>
                    <a:pt x="410" y="76"/>
                  </a:lnTo>
                  <a:lnTo>
                    <a:pt x="419" y="76"/>
                  </a:lnTo>
                  <a:lnTo>
                    <a:pt x="426" y="74"/>
                  </a:lnTo>
                  <a:lnTo>
                    <a:pt x="434" y="73"/>
                  </a:lnTo>
                  <a:lnTo>
                    <a:pt x="439" y="72"/>
                  </a:lnTo>
                  <a:lnTo>
                    <a:pt x="446" y="71"/>
                  </a:lnTo>
                  <a:lnTo>
                    <a:pt x="456" y="68"/>
                  </a:lnTo>
                  <a:lnTo>
                    <a:pt x="470" y="66"/>
                  </a:lnTo>
                  <a:lnTo>
                    <a:pt x="487" y="63"/>
                  </a:lnTo>
                  <a:lnTo>
                    <a:pt x="504" y="59"/>
                  </a:lnTo>
                  <a:lnTo>
                    <a:pt x="521" y="57"/>
                  </a:lnTo>
                  <a:lnTo>
                    <a:pt x="536" y="53"/>
                  </a:lnTo>
                  <a:lnTo>
                    <a:pt x="549" y="48"/>
                  </a:lnTo>
                  <a:lnTo>
                    <a:pt x="557" y="44"/>
                  </a:lnTo>
                  <a:lnTo>
                    <a:pt x="562" y="40"/>
                  </a:lnTo>
                  <a:lnTo>
                    <a:pt x="569" y="37"/>
                  </a:lnTo>
                  <a:lnTo>
                    <a:pt x="579" y="30"/>
                  </a:lnTo>
                  <a:lnTo>
                    <a:pt x="589" y="25"/>
                  </a:lnTo>
                  <a:lnTo>
                    <a:pt x="602" y="19"/>
                  </a:lnTo>
                  <a:lnTo>
                    <a:pt x="615" y="13"/>
                  </a:lnTo>
                  <a:lnTo>
                    <a:pt x="631" y="8"/>
                  </a:lnTo>
                  <a:lnTo>
                    <a:pt x="648" y="4"/>
                  </a:lnTo>
                  <a:lnTo>
                    <a:pt x="666" y="1"/>
                  </a:lnTo>
                  <a:lnTo>
                    <a:pt x="685" y="0"/>
                  </a:lnTo>
                  <a:lnTo>
                    <a:pt x="704" y="1"/>
                  </a:lnTo>
                  <a:lnTo>
                    <a:pt x="724" y="5"/>
                  </a:lnTo>
                  <a:lnTo>
                    <a:pt x="745" y="13"/>
                  </a:lnTo>
                  <a:lnTo>
                    <a:pt x="767" y="23"/>
                  </a:lnTo>
                  <a:lnTo>
                    <a:pt x="788" y="37"/>
                  </a:lnTo>
                  <a:lnTo>
                    <a:pt x="810" y="54"/>
                  </a:lnTo>
                  <a:lnTo>
                    <a:pt x="844" y="93"/>
                  </a:lnTo>
                  <a:lnTo>
                    <a:pt x="864" y="130"/>
                  </a:lnTo>
                  <a:lnTo>
                    <a:pt x="874" y="165"/>
                  </a:lnTo>
                  <a:lnTo>
                    <a:pt x="874" y="198"/>
                  </a:lnTo>
                  <a:lnTo>
                    <a:pt x="869" y="227"/>
                  </a:lnTo>
                  <a:lnTo>
                    <a:pt x="860" y="251"/>
                  </a:lnTo>
                  <a:lnTo>
                    <a:pt x="851" y="271"/>
                  </a:lnTo>
                  <a:lnTo>
                    <a:pt x="843" y="284"/>
                  </a:lnTo>
                  <a:lnTo>
                    <a:pt x="835" y="292"/>
                  </a:lnTo>
                  <a:lnTo>
                    <a:pt x="826" y="303"/>
                  </a:lnTo>
                  <a:lnTo>
                    <a:pt x="815" y="314"/>
                  </a:lnTo>
                  <a:lnTo>
                    <a:pt x="802" y="326"/>
                  </a:lnTo>
                  <a:lnTo>
                    <a:pt x="790" y="339"/>
                  </a:lnTo>
                  <a:lnTo>
                    <a:pt x="777" y="350"/>
                  </a:lnTo>
                  <a:lnTo>
                    <a:pt x="766" y="360"/>
                  </a:lnTo>
                  <a:lnTo>
                    <a:pt x="757" y="369"/>
                  </a:lnTo>
                  <a:lnTo>
                    <a:pt x="747" y="378"/>
                  </a:lnTo>
                  <a:lnTo>
                    <a:pt x="733" y="389"/>
                  </a:lnTo>
                  <a:lnTo>
                    <a:pt x="716" y="405"/>
                  </a:lnTo>
                  <a:lnTo>
                    <a:pt x="697" y="421"/>
                  </a:lnTo>
                  <a:lnTo>
                    <a:pt x="679" y="440"/>
                  </a:lnTo>
                  <a:lnTo>
                    <a:pt x="661" y="461"/>
                  </a:lnTo>
                  <a:lnTo>
                    <a:pt x="644" y="484"/>
                  </a:lnTo>
                  <a:lnTo>
                    <a:pt x="631" y="508"/>
                  </a:lnTo>
                  <a:lnTo>
                    <a:pt x="619" y="532"/>
                  </a:lnTo>
                  <a:lnTo>
                    <a:pt x="609" y="553"/>
                  </a:lnTo>
                  <a:lnTo>
                    <a:pt x="600" y="573"/>
                  </a:lnTo>
                  <a:lnTo>
                    <a:pt x="593" y="592"/>
                  </a:lnTo>
                  <a:lnTo>
                    <a:pt x="585" y="609"/>
                  </a:lnTo>
                  <a:lnTo>
                    <a:pt x="579" y="624"/>
                  </a:lnTo>
                  <a:lnTo>
                    <a:pt x="574" y="636"/>
                  </a:lnTo>
                  <a:lnTo>
                    <a:pt x="569" y="648"/>
                  </a:lnTo>
                  <a:lnTo>
                    <a:pt x="564" y="660"/>
                  </a:lnTo>
                  <a:lnTo>
                    <a:pt x="557" y="672"/>
                  </a:lnTo>
                  <a:lnTo>
                    <a:pt x="550" y="684"/>
                  </a:lnTo>
                  <a:lnTo>
                    <a:pt x="541" y="694"/>
                  </a:lnTo>
                  <a:lnTo>
                    <a:pt x="531" y="706"/>
                  </a:lnTo>
                  <a:lnTo>
                    <a:pt x="520" y="717"/>
                  </a:lnTo>
                  <a:lnTo>
                    <a:pt x="507" y="727"/>
                  </a:lnTo>
                  <a:lnTo>
                    <a:pt x="494" y="736"/>
                  </a:lnTo>
                  <a:lnTo>
                    <a:pt x="479" y="746"/>
                  </a:lnTo>
                  <a:lnTo>
                    <a:pt x="463" y="755"/>
                  </a:lnTo>
                  <a:lnTo>
                    <a:pt x="445" y="764"/>
                  </a:lnTo>
                  <a:lnTo>
                    <a:pt x="426" y="773"/>
                  </a:lnTo>
                  <a:lnTo>
                    <a:pt x="406" y="780"/>
                  </a:lnTo>
                  <a:lnTo>
                    <a:pt x="386" y="789"/>
                  </a:lnTo>
                  <a:lnTo>
                    <a:pt x="363" y="795"/>
                  </a:lnTo>
                  <a:lnTo>
                    <a:pt x="339" y="803"/>
                  </a:lnTo>
                  <a:lnTo>
                    <a:pt x="315" y="808"/>
                  </a:lnTo>
                  <a:lnTo>
                    <a:pt x="292" y="812"/>
                  </a:lnTo>
                  <a:lnTo>
                    <a:pt x="270" y="813"/>
                  </a:lnTo>
                  <a:lnTo>
                    <a:pt x="247" y="812"/>
                  </a:lnTo>
                  <a:lnTo>
                    <a:pt x="227" y="808"/>
                  </a:lnTo>
                  <a:lnTo>
                    <a:pt x="205" y="803"/>
                  </a:lnTo>
                  <a:lnTo>
                    <a:pt x="186" y="795"/>
                  </a:lnTo>
                  <a:lnTo>
                    <a:pt x="168" y="786"/>
                  </a:lnTo>
                  <a:lnTo>
                    <a:pt x="149" y="776"/>
                  </a:lnTo>
                  <a:lnTo>
                    <a:pt x="131" y="764"/>
                  </a:lnTo>
                  <a:lnTo>
                    <a:pt x="115" y="751"/>
                  </a:lnTo>
                  <a:lnTo>
                    <a:pt x="98" y="737"/>
                  </a:lnTo>
                  <a:lnTo>
                    <a:pt x="83" y="721"/>
                  </a:lnTo>
                  <a:lnTo>
                    <a:pt x="69" y="706"/>
                  </a:lnTo>
                  <a:lnTo>
                    <a:pt x="57" y="688"/>
                  </a:lnTo>
                  <a:lnTo>
                    <a:pt x="44" y="671"/>
                  </a:lnTo>
                  <a:lnTo>
                    <a:pt x="24" y="634"/>
                  </a:lnTo>
                  <a:lnTo>
                    <a:pt x="11" y="594"/>
                  </a:lnTo>
                  <a:lnTo>
                    <a:pt x="2" y="553"/>
                  </a:lnTo>
                  <a:lnTo>
                    <a:pt x="0" y="514"/>
                  </a:lnTo>
                  <a:lnTo>
                    <a:pt x="0" y="478"/>
                  </a:lnTo>
                  <a:lnTo>
                    <a:pt x="1" y="446"/>
                  </a:lnTo>
                  <a:lnTo>
                    <a:pt x="4" y="422"/>
                  </a:lnTo>
                  <a:lnTo>
                    <a:pt x="6" y="406"/>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37" name="Google Shape;337;p51"/>
            <p:cNvSpPr/>
            <p:nvPr/>
          </p:nvSpPr>
          <p:spPr>
            <a:xfrm>
              <a:off x="72" y="3887"/>
              <a:ext cx="535" cy="210"/>
            </a:xfrm>
            <a:custGeom>
              <a:rect b="b" l="l" r="r" t="t"/>
              <a:pathLst>
                <a:path extrusionOk="0" h="630" w="1604">
                  <a:moveTo>
                    <a:pt x="1296" y="35"/>
                  </a:moveTo>
                  <a:lnTo>
                    <a:pt x="1278" y="37"/>
                  </a:lnTo>
                  <a:lnTo>
                    <a:pt x="1259" y="40"/>
                  </a:lnTo>
                  <a:lnTo>
                    <a:pt x="1239" y="41"/>
                  </a:lnTo>
                  <a:lnTo>
                    <a:pt x="1218" y="42"/>
                  </a:lnTo>
                  <a:lnTo>
                    <a:pt x="1195" y="44"/>
                  </a:lnTo>
                  <a:lnTo>
                    <a:pt x="1171" y="44"/>
                  </a:lnTo>
                  <a:lnTo>
                    <a:pt x="1148" y="44"/>
                  </a:lnTo>
                  <a:lnTo>
                    <a:pt x="1124" y="44"/>
                  </a:lnTo>
                  <a:lnTo>
                    <a:pt x="1102" y="44"/>
                  </a:lnTo>
                  <a:lnTo>
                    <a:pt x="1079" y="42"/>
                  </a:lnTo>
                  <a:lnTo>
                    <a:pt x="1056" y="41"/>
                  </a:lnTo>
                  <a:lnTo>
                    <a:pt x="1036" y="40"/>
                  </a:lnTo>
                  <a:lnTo>
                    <a:pt x="1016" y="39"/>
                  </a:lnTo>
                  <a:lnTo>
                    <a:pt x="997" y="37"/>
                  </a:lnTo>
                  <a:lnTo>
                    <a:pt x="981" y="35"/>
                  </a:lnTo>
                  <a:lnTo>
                    <a:pt x="967" y="34"/>
                  </a:lnTo>
                  <a:lnTo>
                    <a:pt x="950" y="31"/>
                  </a:lnTo>
                  <a:lnTo>
                    <a:pt x="929" y="29"/>
                  </a:lnTo>
                  <a:lnTo>
                    <a:pt x="902" y="25"/>
                  </a:lnTo>
                  <a:lnTo>
                    <a:pt x="871" y="21"/>
                  </a:lnTo>
                  <a:lnTo>
                    <a:pt x="837" y="17"/>
                  </a:lnTo>
                  <a:lnTo>
                    <a:pt x="798" y="13"/>
                  </a:lnTo>
                  <a:lnTo>
                    <a:pt x="757" y="10"/>
                  </a:lnTo>
                  <a:lnTo>
                    <a:pt x="713" y="6"/>
                  </a:lnTo>
                  <a:lnTo>
                    <a:pt x="668" y="3"/>
                  </a:lnTo>
                  <a:lnTo>
                    <a:pt x="621" y="1"/>
                  </a:lnTo>
                  <a:lnTo>
                    <a:pt x="573" y="0"/>
                  </a:lnTo>
                  <a:lnTo>
                    <a:pt x="525" y="0"/>
                  </a:lnTo>
                  <a:lnTo>
                    <a:pt x="477" y="1"/>
                  </a:lnTo>
                  <a:lnTo>
                    <a:pt x="431" y="3"/>
                  </a:lnTo>
                  <a:lnTo>
                    <a:pt x="384" y="7"/>
                  </a:lnTo>
                  <a:lnTo>
                    <a:pt x="340" y="13"/>
                  </a:lnTo>
                  <a:lnTo>
                    <a:pt x="297" y="21"/>
                  </a:lnTo>
                  <a:lnTo>
                    <a:pt x="258" y="30"/>
                  </a:lnTo>
                  <a:lnTo>
                    <a:pt x="224" y="40"/>
                  </a:lnTo>
                  <a:lnTo>
                    <a:pt x="192" y="51"/>
                  </a:lnTo>
                  <a:lnTo>
                    <a:pt x="163" y="63"/>
                  </a:lnTo>
                  <a:lnTo>
                    <a:pt x="138" y="76"/>
                  </a:lnTo>
                  <a:lnTo>
                    <a:pt x="115" y="90"/>
                  </a:lnTo>
                  <a:lnTo>
                    <a:pt x="96" y="104"/>
                  </a:lnTo>
                  <a:lnTo>
                    <a:pt x="79" y="119"/>
                  </a:lnTo>
                  <a:lnTo>
                    <a:pt x="63" y="136"/>
                  </a:lnTo>
                  <a:lnTo>
                    <a:pt x="51" y="151"/>
                  </a:lnTo>
                  <a:lnTo>
                    <a:pt x="39" y="167"/>
                  </a:lnTo>
                  <a:lnTo>
                    <a:pt x="31" y="184"/>
                  </a:lnTo>
                  <a:lnTo>
                    <a:pt x="22" y="201"/>
                  </a:lnTo>
                  <a:lnTo>
                    <a:pt x="15" y="218"/>
                  </a:lnTo>
                  <a:lnTo>
                    <a:pt x="9" y="234"/>
                  </a:lnTo>
                  <a:lnTo>
                    <a:pt x="4" y="253"/>
                  </a:lnTo>
                  <a:lnTo>
                    <a:pt x="2" y="273"/>
                  </a:lnTo>
                  <a:lnTo>
                    <a:pt x="0" y="294"/>
                  </a:lnTo>
                  <a:lnTo>
                    <a:pt x="2" y="318"/>
                  </a:lnTo>
                  <a:lnTo>
                    <a:pt x="5" y="342"/>
                  </a:lnTo>
                  <a:lnTo>
                    <a:pt x="12" y="368"/>
                  </a:lnTo>
                  <a:lnTo>
                    <a:pt x="20" y="391"/>
                  </a:lnTo>
                  <a:lnTo>
                    <a:pt x="33" y="417"/>
                  </a:lnTo>
                  <a:lnTo>
                    <a:pt x="46" y="437"/>
                  </a:lnTo>
                  <a:lnTo>
                    <a:pt x="60" y="456"/>
                  </a:lnTo>
                  <a:lnTo>
                    <a:pt x="77" y="473"/>
                  </a:lnTo>
                  <a:lnTo>
                    <a:pt x="96" y="491"/>
                  </a:lnTo>
                  <a:lnTo>
                    <a:pt x="118" y="507"/>
                  </a:lnTo>
                  <a:lnTo>
                    <a:pt x="142" y="523"/>
                  </a:lnTo>
                  <a:lnTo>
                    <a:pt x="168" y="536"/>
                  </a:lnTo>
                  <a:lnTo>
                    <a:pt x="198" y="549"/>
                  </a:lnTo>
                  <a:lnTo>
                    <a:pt x="231" y="560"/>
                  </a:lnTo>
                  <a:lnTo>
                    <a:pt x="263" y="567"/>
                  </a:lnTo>
                  <a:lnTo>
                    <a:pt x="292" y="570"/>
                  </a:lnTo>
                  <a:lnTo>
                    <a:pt x="320" y="572"/>
                  </a:lnTo>
                  <a:lnTo>
                    <a:pt x="346" y="572"/>
                  </a:lnTo>
                  <a:lnTo>
                    <a:pt x="373" y="569"/>
                  </a:lnTo>
                  <a:lnTo>
                    <a:pt x="399" y="567"/>
                  </a:lnTo>
                  <a:lnTo>
                    <a:pt x="427" y="564"/>
                  </a:lnTo>
                  <a:lnTo>
                    <a:pt x="456" y="563"/>
                  </a:lnTo>
                  <a:lnTo>
                    <a:pt x="486" y="563"/>
                  </a:lnTo>
                  <a:lnTo>
                    <a:pt x="518" y="565"/>
                  </a:lnTo>
                  <a:lnTo>
                    <a:pt x="553" y="570"/>
                  </a:lnTo>
                  <a:lnTo>
                    <a:pt x="591" y="578"/>
                  </a:lnTo>
                  <a:lnTo>
                    <a:pt x="632" y="591"/>
                  </a:lnTo>
                  <a:lnTo>
                    <a:pt x="678" y="607"/>
                  </a:lnTo>
                  <a:lnTo>
                    <a:pt x="728" y="630"/>
                  </a:lnTo>
                  <a:lnTo>
                    <a:pt x="719" y="618"/>
                  </a:lnTo>
                  <a:lnTo>
                    <a:pt x="711" y="606"/>
                  </a:lnTo>
                  <a:lnTo>
                    <a:pt x="702" y="594"/>
                  </a:lnTo>
                  <a:lnTo>
                    <a:pt x="692" y="584"/>
                  </a:lnTo>
                  <a:lnTo>
                    <a:pt x="680" y="573"/>
                  </a:lnTo>
                  <a:lnTo>
                    <a:pt x="669" y="563"/>
                  </a:lnTo>
                  <a:lnTo>
                    <a:pt x="656" y="554"/>
                  </a:lnTo>
                  <a:lnTo>
                    <a:pt x="644" y="544"/>
                  </a:lnTo>
                  <a:lnTo>
                    <a:pt x="629" y="535"/>
                  </a:lnTo>
                  <a:lnTo>
                    <a:pt x="613" y="528"/>
                  </a:lnTo>
                  <a:lnTo>
                    <a:pt x="596" y="519"/>
                  </a:lnTo>
                  <a:lnTo>
                    <a:pt x="577" y="511"/>
                  </a:lnTo>
                  <a:lnTo>
                    <a:pt x="557" y="505"/>
                  </a:lnTo>
                  <a:lnTo>
                    <a:pt x="535" y="499"/>
                  </a:lnTo>
                  <a:lnTo>
                    <a:pt x="513" y="492"/>
                  </a:lnTo>
                  <a:lnTo>
                    <a:pt x="487" y="487"/>
                  </a:lnTo>
                  <a:lnTo>
                    <a:pt x="467" y="483"/>
                  </a:lnTo>
                  <a:lnTo>
                    <a:pt x="447" y="480"/>
                  </a:lnTo>
                  <a:lnTo>
                    <a:pt x="428" y="477"/>
                  </a:lnTo>
                  <a:lnTo>
                    <a:pt x="410" y="476"/>
                  </a:lnTo>
                  <a:lnTo>
                    <a:pt x="393" y="475"/>
                  </a:lnTo>
                  <a:lnTo>
                    <a:pt x="376" y="473"/>
                  </a:lnTo>
                  <a:lnTo>
                    <a:pt x="361" y="472"/>
                  </a:lnTo>
                  <a:lnTo>
                    <a:pt x="347" y="472"/>
                  </a:lnTo>
                  <a:lnTo>
                    <a:pt x="333" y="472"/>
                  </a:lnTo>
                  <a:lnTo>
                    <a:pt x="321" y="472"/>
                  </a:lnTo>
                  <a:lnTo>
                    <a:pt x="308" y="472"/>
                  </a:lnTo>
                  <a:lnTo>
                    <a:pt x="297" y="472"/>
                  </a:lnTo>
                  <a:lnTo>
                    <a:pt x="287" y="472"/>
                  </a:lnTo>
                  <a:lnTo>
                    <a:pt x="277" y="472"/>
                  </a:lnTo>
                  <a:lnTo>
                    <a:pt x="268" y="471"/>
                  </a:lnTo>
                  <a:lnTo>
                    <a:pt x="260" y="471"/>
                  </a:lnTo>
                  <a:lnTo>
                    <a:pt x="235" y="462"/>
                  </a:lnTo>
                  <a:lnTo>
                    <a:pt x="212" y="449"/>
                  </a:lnTo>
                  <a:lnTo>
                    <a:pt x="193" y="432"/>
                  </a:lnTo>
                  <a:lnTo>
                    <a:pt x="178" y="412"/>
                  </a:lnTo>
                  <a:lnTo>
                    <a:pt x="167" y="389"/>
                  </a:lnTo>
                  <a:lnTo>
                    <a:pt x="159" y="366"/>
                  </a:lnTo>
                  <a:lnTo>
                    <a:pt x="157" y="345"/>
                  </a:lnTo>
                  <a:lnTo>
                    <a:pt x="159" y="325"/>
                  </a:lnTo>
                  <a:lnTo>
                    <a:pt x="163" y="312"/>
                  </a:lnTo>
                  <a:lnTo>
                    <a:pt x="168" y="301"/>
                  </a:lnTo>
                  <a:lnTo>
                    <a:pt x="174" y="288"/>
                  </a:lnTo>
                  <a:lnTo>
                    <a:pt x="182" y="277"/>
                  </a:lnTo>
                  <a:lnTo>
                    <a:pt x="193" y="265"/>
                  </a:lnTo>
                  <a:lnTo>
                    <a:pt x="205" y="255"/>
                  </a:lnTo>
                  <a:lnTo>
                    <a:pt x="220" y="247"/>
                  </a:lnTo>
                  <a:lnTo>
                    <a:pt x="236" y="238"/>
                  </a:lnTo>
                  <a:lnTo>
                    <a:pt x="256" y="231"/>
                  </a:lnTo>
                  <a:lnTo>
                    <a:pt x="278" y="226"/>
                  </a:lnTo>
                  <a:lnTo>
                    <a:pt x="302" y="223"/>
                  </a:lnTo>
                  <a:lnTo>
                    <a:pt x="330" y="221"/>
                  </a:lnTo>
                  <a:lnTo>
                    <a:pt x="360" y="221"/>
                  </a:lnTo>
                  <a:lnTo>
                    <a:pt x="394" y="225"/>
                  </a:lnTo>
                  <a:lnTo>
                    <a:pt x="431" y="230"/>
                  </a:lnTo>
                  <a:lnTo>
                    <a:pt x="471" y="239"/>
                  </a:lnTo>
                  <a:lnTo>
                    <a:pt x="485" y="243"/>
                  </a:lnTo>
                  <a:lnTo>
                    <a:pt x="501" y="249"/>
                  </a:lnTo>
                  <a:lnTo>
                    <a:pt x="520" y="255"/>
                  </a:lnTo>
                  <a:lnTo>
                    <a:pt x="540" y="264"/>
                  </a:lnTo>
                  <a:lnTo>
                    <a:pt x="562" y="273"/>
                  </a:lnTo>
                  <a:lnTo>
                    <a:pt x="583" y="283"/>
                  </a:lnTo>
                  <a:lnTo>
                    <a:pt x="606" y="294"/>
                  </a:lnTo>
                  <a:lnTo>
                    <a:pt x="629" y="306"/>
                  </a:lnTo>
                  <a:lnTo>
                    <a:pt x="651" y="317"/>
                  </a:lnTo>
                  <a:lnTo>
                    <a:pt x="674" y="328"/>
                  </a:lnTo>
                  <a:lnTo>
                    <a:pt x="694" y="339"/>
                  </a:lnTo>
                  <a:lnTo>
                    <a:pt x="714" y="349"/>
                  </a:lnTo>
                  <a:lnTo>
                    <a:pt x="733" y="359"/>
                  </a:lnTo>
                  <a:lnTo>
                    <a:pt x="748" y="368"/>
                  </a:lnTo>
                  <a:lnTo>
                    <a:pt x="762" y="375"/>
                  </a:lnTo>
                  <a:lnTo>
                    <a:pt x="774" y="381"/>
                  </a:lnTo>
                  <a:lnTo>
                    <a:pt x="785" y="388"/>
                  </a:lnTo>
                  <a:lnTo>
                    <a:pt x="801" y="397"/>
                  </a:lnTo>
                  <a:lnTo>
                    <a:pt x="823" y="407"/>
                  </a:lnTo>
                  <a:lnTo>
                    <a:pt x="847" y="418"/>
                  </a:lnTo>
                  <a:lnTo>
                    <a:pt x="875" y="429"/>
                  </a:lnTo>
                  <a:lnTo>
                    <a:pt x="905" y="442"/>
                  </a:lnTo>
                  <a:lnTo>
                    <a:pt x="939" y="456"/>
                  </a:lnTo>
                  <a:lnTo>
                    <a:pt x="976" y="470"/>
                  </a:lnTo>
                  <a:lnTo>
                    <a:pt x="1013" y="482"/>
                  </a:lnTo>
                  <a:lnTo>
                    <a:pt x="1053" y="496"/>
                  </a:lnTo>
                  <a:lnTo>
                    <a:pt x="1094" y="509"/>
                  </a:lnTo>
                  <a:lnTo>
                    <a:pt x="1136" y="521"/>
                  </a:lnTo>
                  <a:lnTo>
                    <a:pt x="1179" y="531"/>
                  </a:lnTo>
                  <a:lnTo>
                    <a:pt x="1222" y="541"/>
                  </a:lnTo>
                  <a:lnTo>
                    <a:pt x="1265" y="549"/>
                  </a:lnTo>
                  <a:lnTo>
                    <a:pt x="1306" y="555"/>
                  </a:lnTo>
                  <a:lnTo>
                    <a:pt x="1331" y="558"/>
                  </a:lnTo>
                  <a:lnTo>
                    <a:pt x="1353" y="558"/>
                  </a:lnTo>
                  <a:lnTo>
                    <a:pt x="1373" y="558"/>
                  </a:lnTo>
                  <a:lnTo>
                    <a:pt x="1391" y="555"/>
                  </a:lnTo>
                  <a:lnTo>
                    <a:pt x="1406" y="552"/>
                  </a:lnTo>
                  <a:lnTo>
                    <a:pt x="1421" y="547"/>
                  </a:lnTo>
                  <a:lnTo>
                    <a:pt x="1434" y="540"/>
                  </a:lnTo>
                  <a:lnTo>
                    <a:pt x="1445" y="533"/>
                  </a:lnTo>
                  <a:lnTo>
                    <a:pt x="1455" y="524"/>
                  </a:lnTo>
                  <a:lnTo>
                    <a:pt x="1466" y="514"/>
                  </a:lnTo>
                  <a:lnTo>
                    <a:pt x="1475" y="504"/>
                  </a:lnTo>
                  <a:lnTo>
                    <a:pt x="1485" y="492"/>
                  </a:lnTo>
                  <a:lnTo>
                    <a:pt x="1495" y="480"/>
                  </a:lnTo>
                  <a:lnTo>
                    <a:pt x="1505" y="467"/>
                  </a:lnTo>
                  <a:lnTo>
                    <a:pt x="1517" y="453"/>
                  </a:lnTo>
                  <a:lnTo>
                    <a:pt x="1529" y="439"/>
                  </a:lnTo>
                  <a:lnTo>
                    <a:pt x="1548" y="415"/>
                  </a:lnTo>
                  <a:lnTo>
                    <a:pt x="1566" y="389"/>
                  </a:lnTo>
                  <a:lnTo>
                    <a:pt x="1581" y="361"/>
                  </a:lnTo>
                  <a:lnTo>
                    <a:pt x="1593" y="334"/>
                  </a:lnTo>
                  <a:lnTo>
                    <a:pt x="1601" y="303"/>
                  </a:lnTo>
                  <a:lnTo>
                    <a:pt x="1604" y="274"/>
                  </a:lnTo>
                  <a:lnTo>
                    <a:pt x="1603" y="245"/>
                  </a:lnTo>
                  <a:lnTo>
                    <a:pt x="1596" y="216"/>
                  </a:lnTo>
                  <a:lnTo>
                    <a:pt x="1585" y="186"/>
                  </a:lnTo>
                  <a:lnTo>
                    <a:pt x="1574" y="158"/>
                  </a:lnTo>
                  <a:lnTo>
                    <a:pt x="1561" y="133"/>
                  </a:lnTo>
                  <a:lnTo>
                    <a:pt x="1550" y="110"/>
                  </a:lnTo>
                  <a:lnTo>
                    <a:pt x="1536" y="92"/>
                  </a:lnTo>
                  <a:lnTo>
                    <a:pt x="1523" y="74"/>
                  </a:lnTo>
                  <a:lnTo>
                    <a:pt x="1508" y="60"/>
                  </a:lnTo>
                  <a:lnTo>
                    <a:pt x="1492" y="47"/>
                  </a:lnTo>
                  <a:lnTo>
                    <a:pt x="1475" y="39"/>
                  </a:lnTo>
                  <a:lnTo>
                    <a:pt x="1456" y="31"/>
                  </a:lnTo>
                  <a:lnTo>
                    <a:pt x="1435" y="27"/>
                  </a:lnTo>
                  <a:lnTo>
                    <a:pt x="1412" y="25"/>
                  </a:lnTo>
                  <a:lnTo>
                    <a:pt x="1387" y="23"/>
                  </a:lnTo>
                  <a:lnTo>
                    <a:pt x="1359" y="26"/>
                  </a:lnTo>
                  <a:lnTo>
                    <a:pt x="1329" y="30"/>
                  </a:lnTo>
                  <a:lnTo>
                    <a:pt x="1296" y="35"/>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38" name="Google Shape;338;p51"/>
            <p:cNvSpPr/>
            <p:nvPr/>
          </p:nvSpPr>
          <p:spPr>
            <a:xfrm>
              <a:off x="781" y="3736"/>
              <a:ext cx="91" cy="30"/>
            </a:xfrm>
            <a:custGeom>
              <a:rect b="b" l="l" r="r" t="t"/>
              <a:pathLst>
                <a:path extrusionOk="0" h="91" w="275">
                  <a:moveTo>
                    <a:pt x="0" y="63"/>
                  </a:moveTo>
                  <a:lnTo>
                    <a:pt x="0" y="56"/>
                  </a:lnTo>
                  <a:lnTo>
                    <a:pt x="2" y="47"/>
                  </a:lnTo>
                  <a:lnTo>
                    <a:pt x="5" y="35"/>
                  </a:lnTo>
                  <a:lnTo>
                    <a:pt x="11" y="24"/>
                  </a:lnTo>
                  <a:lnTo>
                    <a:pt x="19" y="14"/>
                  </a:lnTo>
                  <a:lnTo>
                    <a:pt x="29" y="5"/>
                  </a:lnTo>
                  <a:lnTo>
                    <a:pt x="43" y="0"/>
                  </a:lnTo>
                  <a:lnTo>
                    <a:pt x="61" y="0"/>
                  </a:lnTo>
                  <a:lnTo>
                    <a:pt x="71" y="1"/>
                  </a:lnTo>
                  <a:lnTo>
                    <a:pt x="82" y="4"/>
                  </a:lnTo>
                  <a:lnTo>
                    <a:pt x="95" y="6"/>
                  </a:lnTo>
                  <a:lnTo>
                    <a:pt x="109" y="10"/>
                  </a:lnTo>
                  <a:lnTo>
                    <a:pt x="124" y="14"/>
                  </a:lnTo>
                  <a:lnTo>
                    <a:pt x="138" y="18"/>
                  </a:lnTo>
                  <a:lnTo>
                    <a:pt x="154" y="21"/>
                  </a:lnTo>
                  <a:lnTo>
                    <a:pt x="169" y="24"/>
                  </a:lnTo>
                  <a:lnTo>
                    <a:pt x="185" y="28"/>
                  </a:lnTo>
                  <a:lnTo>
                    <a:pt x="198" y="32"/>
                  </a:lnTo>
                  <a:lnTo>
                    <a:pt x="212" y="34"/>
                  </a:lnTo>
                  <a:lnTo>
                    <a:pt x="226" y="37"/>
                  </a:lnTo>
                  <a:lnTo>
                    <a:pt x="238" y="38"/>
                  </a:lnTo>
                  <a:lnTo>
                    <a:pt x="249" y="39"/>
                  </a:lnTo>
                  <a:lnTo>
                    <a:pt x="258" y="39"/>
                  </a:lnTo>
                  <a:lnTo>
                    <a:pt x="264" y="38"/>
                  </a:lnTo>
                  <a:lnTo>
                    <a:pt x="273" y="37"/>
                  </a:lnTo>
                  <a:lnTo>
                    <a:pt x="275" y="37"/>
                  </a:lnTo>
                  <a:lnTo>
                    <a:pt x="273" y="40"/>
                  </a:lnTo>
                  <a:lnTo>
                    <a:pt x="267" y="44"/>
                  </a:lnTo>
                  <a:lnTo>
                    <a:pt x="259" y="49"/>
                  </a:lnTo>
                  <a:lnTo>
                    <a:pt x="249" y="54"/>
                  </a:lnTo>
                  <a:lnTo>
                    <a:pt x="240" y="58"/>
                  </a:lnTo>
                  <a:lnTo>
                    <a:pt x="231" y="61"/>
                  </a:lnTo>
                  <a:lnTo>
                    <a:pt x="220" y="62"/>
                  </a:lnTo>
                  <a:lnTo>
                    <a:pt x="202" y="63"/>
                  </a:lnTo>
                  <a:lnTo>
                    <a:pt x="180" y="64"/>
                  </a:lnTo>
                  <a:lnTo>
                    <a:pt x="154" y="66"/>
                  </a:lnTo>
                  <a:lnTo>
                    <a:pt x="129" y="67"/>
                  </a:lnTo>
                  <a:lnTo>
                    <a:pt x="104" y="69"/>
                  </a:lnTo>
                  <a:lnTo>
                    <a:pt x="81" y="73"/>
                  </a:lnTo>
                  <a:lnTo>
                    <a:pt x="65" y="79"/>
                  </a:lnTo>
                  <a:lnTo>
                    <a:pt x="52" y="86"/>
                  </a:lnTo>
                  <a:lnTo>
                    <a:pt x="40" y="90"/>
                  </a:lnTo>
                  <a:lnTo>
                    <a:pt x="29" y="91"/>
                  </a:lnTo>
                  <a:lnTo>
                    <a:pt x="21" y="90"/>
                  </a:lnTo>
                  <a:lnTo>
                    <a:pt x="13" y="87"/>
                  </a:lnTo>
                  <a:lnTo>
                    <a:pt x="8" y="81"/>
                  </a:lnTo>
                  <a:lnTo>
                    <a:pt x="3" y="73"/>
                  </a:lnTo>
                  <a:lnTo>
                    <a:pt x="0" y="63"/>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39" name="Google Shape;339;p51"/>
            <p:cNvSpPr/>
            <p:nvPr/>
          </p:nvSpPr>
          <p:spPr>
            <a:xfrm>
              <a:off x="683" y="3679"/>
              <a:ext cx="128" cy="188"/>
            </a:xfrm>
            <a:custGeom>
              <a:rect b="b" l="l" r="r" t="t"/>
              <a:pathLst>
                <a:path extrusionOk="0" h="561" w="385">
                  <a:moveTo>
                    <a:pt x="259" y="4"/>
                  </a:moveTo>
                  <a:lnTo>
                    <a:pt x="250" y="2"/>
                  </a:lnTo>
                  <a:lnTo>
                    <a:pt x="239" y="1"/>
                  </a:lnTo>
                  <a:lnTo>
                    <a:pt x="228" y="0"/>
                  </a:lnTo>
                  <a:lnTo>
                    <a:pt x="215" y="0"/>
                  </a:lnTo>
                  <a:lnTo>
                    <a:pt x="205" y="1"/>
                  </a:lnTo>
                  <a:lnTo>
                    <a:pt x="197" y="4"/>
                  </a:lnTo>
                  <a:lnTo>
                    <a:pt x="192" y="7"/>
                  </a:lnTo>
                  <a:lnTo>
                    <a:pt x="193" y="14"/>
                  </a:lnTo>
                  <a:lnTo>
                    <a:pt x="185" y="16"/>
                  </a:lnTo>
                  <a:lnTo>
                    <a:pt x="173" y="19"/>
                  </a:lnTo>
                  <a:lnTo>
                    <a:pt x="161" y="24"/>
                  </a:lnTo>
                  <a:lnTo>
                    <a:pt x="149" y="30"/>
                  </a:lnTo>
                  <a:lnTo>
                    <a:pt x="138" y="38"/>
                  </a:lnTo>
                  <a:lnTo>
                    <a:pt x="132" y="47"/>
                  </a:lnTo>
                  <a:lnTo>
                    <a:pt x="130" y="57"/>
                  </a:lnTo>
                  <a:lnTo>
                    <a:pt x="134" y="68"/>
                  </a:lnTo>
                  <a:lnTo>
                    <a:pt x="128" y="72"/>
                  </a:lnTo>
                  <a:lnTo>
                    <a:pt x="120" y="77"/>
                  </a:lnTo>
                  <a:lnTo>
                    <a:pt x="114" y="83"/>
                  </a:lnTo>
                  <a:lnTo>
                    <a:pt x="108" y="91"/>
                  </a:lnTo>
                  <a:lnTo>
                    <a:pt x="104" y="97"/>
                  </a:lnTo>
                  <a:lnTo>
                    <a:pt x="103" y="105"/>
                  </a:lnTo>
                  <a:lnTo>
                    <a:pt x="105" y="111"/>
                  </a:lnTo>
                  <a:lnTo>
                    <a:pt x="111" y="117"/>
                  </a:lnTo>
                  <a:lnTo>
                    <a:pt x="106" y="122"/>
                  </a:lnTo>
                  <a:lnTo>
                    <a:pt x="99" y="130"/>
                  </a:lnTo>
                  <a:lnTo>
                    <a:pt x="93" y="137"/>
                  </a:lnTo>
                  <a:lnTo>
                    <a:pt x="86" y="145"/>
                  </a:lnTo>
                  <a:lnTo>
                    <a:pt x="81" y="155"/>
                  </a:lnTo>
                  <a:lnTo>
                    <a:pt x="80" y="164"/>
                  </a:lnTo>
                  <a:lnTo>
                    <a:pt x="81" y="173"/>
                  </a:lnTo>
                  <a:lnTo>
                    <a:pt x="87" y="181"/>
                  </a:lnTo>
                  <a:lnTo>
                    <a:pt x="81" y="199"/>
                  </a:lnTo>
                  <a:lnTo>
                    <a:pt x="72" y="223"/>
                  </a:lnTo>
                  <a:lnTo>
                    <a:pt x="67" y="246"/>
                  </a:lnTo>
                  <a:lnTo>
                    <a:pt x="72" y="265"/>
                  </a:lnTo>
                  <a:lnTo>
                    <a:pt x="61" y="280"/>
                  </a:lnTo>
                  <a:lnTo>
                    <a:pt x="43" y="307"/>
                  </a:lnTo>
                  <a:lnTo>
                    <a:pt x="24" y="343"/>
                  </a:lnTo>
                  <a:lnTo>
                    <a:pt x="8" y="384"/>
                  </a:lnTo>
                  <a:lnTo>
                    <a:pt x="0" y="428"/>
                  </a:lnTo>
                  <a:lnTo>
                    <a:pt x="7" y="471"/>
                  </a:lnTo>
                  <a:lnTo>
                    <a:pt x="32" y="509"/>
                  </a:lnTo>
                  <a:lnTo>
                    <a:pt x="80" y="541"/>
                  </a:lnTo>
                  <a:lnTo>
                    <a:pt x="109" y="552"/>
                  </a:lnTo>
                  <a:lnTo>
                    <a:pt x="137" y="558"/>
                  </a:lnTo>
                  <a:lnTo>
                    <a:pt x="161" y="561"/>
                  </a:lnTo>
                  <a:lnTo>
                    <a:pt x="182" y="559"/>
                  </a:lnTo>
                  <a:lnTo>
                    <a:pt x="201" y="557"/>
                  </a:lnTo>
                  <a:lnTo>
                    <a:pt x="219" y="551"/>
                  </a:lnTo>
                  <a:lnTo>
                    <a:pt x="234" y="542"/>
                  </a:lnTo>
                  <a:lnTo>
                    <a:pt x="246" y="533"/>
                  </a:lnTo>
                  <a:lnTo>
                    <a:pt x="258" y="522"/>
                  </a:lnTo>
                  <a:lnTo>
                    <a:pt x="267" y="510"/>
                  </a:lnTo>
                  <a:lnTo>
                    <a:pt x="274" y="498"/>
                  </a:lnTo>
                  <a:lnTo>
                    <a:pt x="281" y="485"/>
                  </a:lnTo>
                  <a:lnTo>
                    <a:pt x="286" y="474"/>
                  </a:lnTo>
                  <a:lnTo>
                    <a:pt x="288" y="464"/>
                  </a:lnTo>
                  <a:lnTo>
                    <a:pt x="291" y="454"/>
                  </a:lnTo>
                  <a:lnTo>
                    <a:pt x="292" y="446"/>
                  </a:lnTo>
                  <a:lnTo>
                    <a:pt x="294" y="431"/>
                  </a:lnTo>
                  <a:lnTo>
                    <a:pt x="297" y="415"/>
                  </a:lnTo>
                  <a:lnTo>
                    <a:pt x="301" y="397"/>
                  </a:lnTo>
                  <a:lnTo>
                    <a:pt x="307" y="378"/>
                  </a:lnTo>
                  <a:lnTo>
                    <a:pt x="313" y="359"/>
                  </a:lnTo>
                  <a:lnTo>
                    <a:pt x="320" y="341"/>
                  </a:lnTo>
                  <a:lnTo>
                    <a:pt x="328" y="325"/>
                  </a:lnTo>
                  <a:lnTo>
                    <a:pt x="337" y="311"/>
                  </a:lnTo>
                  <a:lnTo>
                    <a:pt x="352" y="286"/>
                  </a:lnTo>
                  <a:lnTo>
                    <a:pt x="369" y="249"/>
                  </a:lnTo>
                  <a:lnTo>
                    <a:pt x="380" y="204"/>
                  </a:lnTo>
                  <a:lnTo>
                    <a:pt x="385" y="156"/>
                  </a:lnTo>
                  <a:lnTo>
                    <a:pt x="380" y="108"/>
                  </a:lnTo>
                  <a:lnTo>
                    <a:pt x="359" y="64"/>
                  </a:lnTo>
                  <a:lnTo>
                    <a:pt x="320" y="29"/>
                  </a:lnTo>
                  <a:lnTo>
                    <a:pt x="259" y="4"/>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40" name="Google Shape;340;p51"/>
            <p:cNvSpPr/>
            <p:nvPr/>
          </p:nvSpPr>
          <p:spPr>
            <a:xfrm>
              <a:off x="727" y="3650"/>
              <a:ext cx="202" cy="96"/>
            </a:xfrm>
            <a:custGeom>
              <a:rect b="b" l="l" r="r" t="t"/>
              <a:pathLst>
                <a:path extrusionOk="0" h="289" w="602">
                  <a:moveTo>
                    <a:pt x="568" y="72"/>
                  </a:moveTo>
                  <a:lnTo>
                    <a:pt x="564" y="70"/>
                  </a:lnTo>
                  <a:lnTo>
                    <a:pt x="558" y="66"/>
                  </a:lnTo>
                  <a:lnTo>
                    <a:pt x="549" y="63"/>
                  </a:lnTo>
                  <a:lnTo>
                    <a:pt x="540" y="61"/>
                  </a:lnTo>
                  <a:lnTo>
                    <a:pt x="530" y="58"/>
                  </a:lnTo>
                  <a:lnTo>
                    <a:pt x="521" y="57"/>
                  </a:lnTo>
                  <a:lnTo>
                    <a:pt x="512" y="56"/>
                  </a:lnTo>
                  <a:lnTo>
                    <a:pt x="505" y="54"/>
                  </a:lnTo>
                  <a:lnTo>
                    <a:pt x="497" y="54"/>
                  </a:lnTo>
                  <a:lnTo>
                    <a:pt x="487" y="53"/>
                  </a:lnTo>
                  <a:lnTo>
                    <a:pt x="478" y="52"/>
                  </a:lnTo>
                  <a:lnTo>
                    <a:pt x="468" y="49"/>
                  </a:lnTo>
                  <a:lnTo>
                    <a:pt x="458" y="49"/>
                  </a:lnTo>
                  <a:lnTo>
                    <a:pt x="448" y="48"/>
                  </a:lnTo>
                  <a:lnTo>
                    <a:pt x="440" y="49"/>
                  </a:lnTo>
                  <a:lnTo>
                    <a:pt x="434" y="52"/>
                  </a:lnTo>
                  <a:lnTo>
                    <a:pt x="419" y="48"/>
                  </a:lnTo>
                  <a:lnTo>
                    <a:pt x="405" y="43"/>
                  </a:lnTo>
                  <a:lnTo>
                    <a:pt x="390" y="39"/>
                  </a:lnTo>
                  <a:lnTo>
                    <a:pt x="376" y="34"/>
                  </a:lnTo>
                  <a:lnTo>
                    <a:pt x="363" y="32"/>
                  </a:lnTo>
                  <a:lnTo>
                    <a:pt x="352" y="29"/>
                  </a:lnTo>
                  <a:lnTo>
                    <a:pt x="342" y="29"/>
                  </a:lnTo>
                  <a:lnTo>
                    <a:pt x="333" y="32"/>
                  </a:lnTo>
                  <a:lnTo>
                    <a:pt x="328" y="24"/>
                  </a:lnTo>
                  <a:lnTo>
                    <a:pt x="322" y="13"/>
                  </a:lnTo>
                  <a:lnTo>
                    <a:pt x="314" y="5"/>
                  </a:lnTo>
                  <a:lnTo>
                    <a:pt x="303" y="3"/>
                  </a:lnTo>
                  <a:lnTo>
                    <a:pt x="298" y="4"/>
                  </a:lnTo>
                  <a:lnTo>
                    <a:pt x="291" y="5"/>
                  </a:lnTo>
                  <a:lnTo>
                    <a:pt x="286" y="7"/>
                  </a:lnTo>
                  <a:lnTo>
                    <a:pt x="280" y="8"/>
                  </a:lnTo>
                  <a:lnTo>
                    <a:pt x="274" y="9"/>
                  </a:lnTo>
                  <a:lnTo>
                    <a:pt x="269" y="10"/>
                  </a:lnTo>
                  <a:lnTo>
                    <a:pt x="261" y="12"/>
                  </a:lnTo>
                  <a:lnTo>
                    <a:pt x="255" y="12"/>
                  </a:lnTo>
                  <a:lnTo>
                    <a:pt x="247" y="12"/>
                  </a:lnTo>
                  <a:lnTo>
                    <a:pt x="241" y="13"/>
                  </a:lnTo>
                  <a:lnTo>
                    <a:pt x="233" y="13"/>
                  </a:lnTo>
                  <a:lnTo>
                    <a:pt x="227" y="13"/>
                  </a:lnTo>
                  <a:lnTo>
                    <a:pt x="221" y="13"/>
                  </a:lnTo>
                  <a:lnTo>
                    <a:pt x="214" y="13"/>
                  </a:lnTo>
                  <a:lnTo>
                    <a:pt x="208" y="12"/>
                  </a:lnTo>
                  <a:lnTo>
                    <a:pt x="203" y="9"/>
                  </a:lnTo>
                  <a:lnTo>
                    <a:pt x="197" y="7"/>
                  </a:lnTo>
                  <a:lnTo>
                    <a:pt x="188" y="5"/>
                  </a:lnTo>
                  <a:lnTo>
                    <a:pt x="178" y="3"/>
                  </a:lnTo>
                  <a:lnTo>
                    <a:pt x="166" y="0"/>
                  </a:lnTo>
                  <a:lnTo>
                    <a:pt x="154" y="0"/>
                  </a:lnTo>
                  <a:lnTo>
                    <a:pt x="142" y="0"/>
                  </a:lnTo>
                  <a:lnTo>
                    <a:pt x="134" y="2"/>
                  </a:lnTo>
                  <a:lnTo>
                    <a:pt x="125" y="4"/>
                  </a:lnTo>
                  <a:lnTo>
                    <a:pt x="119" y="8"/>
                  </a:lnTo>
                  <a:lnTo>
                    <a:pt x="112" y="13"/>
                  </a:lnTo>
                  <a:lnTo>
                    <a:pt x="107" y="18"/>
                  </a:lnTo>
                  <a:lnTo>
                    <a:pt x="102" y="24"/>
                  </a:lnTo>
                  <a:lnTo>
                    <a:pt x="97" y="29"/>
                  </a:lnTo>
                  <a:lnTo>
                    <a:pt x="92" y="33"/>
                  </a:lnTo>
                  <a:lnTo>
                    <a:pt x="88" y="38"/>
                  </a:lnTo>
                  <a:lnTo>
                    <a:pt x="83" y="41"/>
                  </a:lnTo>
                  <a:lnTo>
                    <a:pt x="78" y="42"/>
                  </a:lnTo>
                  <a:lnTo>
                    <a:pt x="72" y="43"/>
                  </a:lnTo>
                  <a:lnTo>
                    <a:pt x="67" y="43"/>
                  </a:lnTo>
                  <a:lnTo>
                    <a:pt x="60" y="43"/>
                  </a:lnTo>
                  <a:lnTo>
                    <a:pt x="54" y="44"/>
                  </a:lnTo>
                  <a:lnTo>
                    <a:pt x="49" y="46"/>
                  </a:lnTo>
                  <a:lnTo>
                    <a:pt x="44" y="47"/>
                  </a:lnTo>
                  <a:lnTo>
                    <a:pt x="40" y="49"/>
                  </a:lnTo>
                  <a:lnTo>
                    <a:pt x="34" y="54"/>
                  </a:lnTo>
                  <a:lnTo>
                    <a:pt x="33" y="60"/>
                  </a:lnTo>
                  <a:lnTo>
                    <a:pt x="35" y="63"/>
                  </a:lnTo>
                  <a:lnTo>
                    <a:pt x="40" y="65"/>
                  </a:lnTo>
                  <a:lnTo>
                    <a:pt x="31" y="70"/>
                  </a:lnTo>
                  <a:lnTo>
                    <a:pt x="24" y="75"/>
                  </a:lnTo>
                  <a:lnTo>
                    <a:pt x="19" y="82"/>
                  </a:lnTo>
                  <a:lnTo>
                    <a:pt x="15" y="90"/>
                  </a:lnTo>
                  <a:lnTo>
                    <a:pt x="14" y="96"/>
                  </a:lnTo>
                  <a:lnTo>
                    <a:pt x="15" y="99"/>
                  </a:lnTo>
                  <a:lnTo>
                    <a:pt x="19" y="99"/>
                  </a:lnTo>
                  <a:lnTo>
                    <a:pt x="24" y="99"/>
                  </a:lnTo>
                  <a:lnTo>
                    <a:pt x="16" y="102"/>
                  </a:lnTo>
                  <a:lnTo>
                    <a:pt x="10" y="107"/>
                  </a:lnTo>
                  <a:lnTo>
                    <a:pt x="5" y="112"/>
                  </a:lnTo>
                  <a:lnTo>
                    <a:pt x="2" y="116"/>
                  </a:lnTo>
                  <a:lnTo>
                    <a:pt x="2" y="120"/>
                  </a:lnTo>
                  <a:lnTo>
                    <a:pt x="4" y="125"/>
                  </a:lnTo>
                  <a:lnTo>
                    <a:pt x="9" y="129"/>
                  </a:lnTo>
                  <a:lnTo>
                    <a:pt x="16" y="131"/>
                  </a:lnTo>
                  <a:lnTo>
                    <a:pt x="7" y="143"/>
                  </a:lnTo>
                  <a:lnTo>
                    <a:pt x="1" y="154"/>
                  </a:lnTo>
                  <a:lnTo>
                    <a:pt x="0" y="165"/>
                  </a:lnTo>
                  <a:lnTo>
                    <a:pt x="11" y="178"/>
                  </a:lnTo>
                  <a:lnTo>
                    <a:pt x="6" y="194"/>
                  </a:lnTo>
                  <a:lnTo>
                    <a:pt x="7" y="211"/>
                  </a:lnTo>
                  <a:lnTo>
                    <a:pt x="11" y="225"/>
                  </a:lnTo>
                  <a:lnTo>
                    <a:pt x="19" y="237"/>
                  </a:lnTo>
                  <a:lnTo>
                    <a:pt x="23" y="244"/>
                  </a:lnTo>
                  <a:lnTo>
                    <a:pt x="28" y="252"/>
                  </a:lnTo>
                  <a:lnTo>
                    <a:pt x="34" y="261"/>
                  </a:lnTo>
                  <a:lnTo>
                    <a:pt x="43" y="270"/>
                  </a:lnTo>
                  <a:lnTo>
                    <a:pt x="52" y="279"/>
                  </a:lnTo>
                  <a:lnTo>
                    <a:pt x="63" y="285"/>
                  </a:lnTo>
                  <a:lnTo>
                    <a:pt x="77" y="289"/>
                  </a:lnTo>
                  <a:lnTo>
                    <a:pt x="92" y="289"/>
                  </a:lnTo>
                  <a:lnTo>
                    <a:pt x="107" y="284"/>
                  </a:lnTo>
                  <a:lnTo>
                    <a:pt x="119" y="278"/>
                  </a:lnTo>
                  <a:lnTo>
                    <a:pt x="129" y="269"/>
                  </a:lnTo>
                  <a:lnTo>
                    <a:pt x="137" y="260"/>
                  </a:lnTo>
                  <a:lnTo>
                    <a:pt x="144" y="252"/>
                  </a:lnTo>
                  <a:lnTo>
                    <a:pt x="151" y="245"/>
                  </a:lnTo>
                  <a:lnTo>
                    <a:pt x="158" y="241"/>
                  </a:lnTo>
                  <a:lnTo>
                    <a:pt x="164" y="241"/>
                  </a:lnTo>
                  <a:lnTo>
                    <a:pt x="172" y="244"/>
                  </a:lnTo>
                  <a:lnTo>
                    <a:pt x="178" y="247"/>
                  </a:lnTo>
                  <a:lnTo>
                    <a:pt x="184" y="252"/>
                  </a:lnTo>
                  <a:lnTo>
                    <a:pt x="190" y="257"/>
                  </a:lnTo>
                  <a:lnTo>
                    <a:pt x="198" y="262"/>
                  </a:lnTo>
                  <a:lnTo>
                    <a:pt x="206" y="266"/>
                  </a:lnTo>
                  <a:lnTo>
                    <a:pt x="216" y="267"/>
                  </a:lnTo>
                  <a:lnTo>
                    <a:pt x="227" y="267"/>
                  </a:lnTo>
                  <a:lnTo>
                    <a:pt x="237" y="265"/>
                  </a:lnTo>
                  <a:lnTo>
                    <a:pt x="247" y="260"/>
                  </a:lnTo>
                  <a:lnTo>
                    <a:pt x="255" y="254"/>
                  </a:lnTo>
                  <a:lnTo>
                    <a:pt x="264" y="246"/>
                  </a:lnTo>
                  <a:lnTo>
                    <a:pt x="272" y="238"/>
                  </a:lnTo>
                  <a:lnTo>
                    <a:pt x="283" y="231"/>
                  </a:lnTo>
                  <a:lnTo>
                    <a:pt x="295" y="225"/>
                  </a:lnTo>
                  <a:lnTo>
                    <a:pt x="309" y="220"/>
                  </a:lnTo>
                  <a:lnTo>
                    <a:pt x="314" y="218"/>
                  </a:lnTo>
                  <a:lnTo>
                    <a:pt x="319" y="217"/>
                  </a:lnTo>
                  <a:lnTo>
                    <a:pt x="324" y="217"/>
                  </a:lnTo>
                  <a:lnTo>
                    <a:pt x="329" y="216"/>
                  </a:lnTo>
                  <a:lnTo>
                    <a:pt x="330" y="216"/>
                  </a:lnTo>
                  <a:lnTo>
                    <a:pt x="332" y="216"/>
                  </a:lnTo>
                  <a:lnTo>
                    <a:pt x="332" y="216"/>
                  </a:lnTo>
                  <a:lnTo>
                    <a:pt x="333" y="216"/>
                  </a:lnTo>
                  <a:lnTo>
                    <a:pt x="336" y="216"/>
                  </a:lnTo>
                  <a:lnTo>
                    <a:pt x="339" y="216"/>
                  </a:lnTo>
                  <a:lnTo>
                    <a:pt x="342" y="216"/>
                  </a:lnTo>
                  <a:lnTo>
                    <a:pt x="344" y="215"/>
                  </a:lnTo>
                  <a:lnTo>
                    <a:pt x="351" y="215"/>
                  </a:lnTo>
                  <a:lnTo>
                    <a:pt x="357" y="213"/>
                  </a:lnTo>
                  <a:lnTo>
                    <a:pt x="363" y="213"/>
                  </a:lnTo>
                  <a:lnTo>
                    <a:pt x="370" y="213"/>
                  </a:lnTo>
                  <a:lnTo>
                    <a:pt x="372" y="213"/>
                  </a:lnTo>
                  <a:lnTo>
                    <a:pt x="376" y="213"/>
                  </a:lnTo>
                  <a:lnTo>
                    <a:pt x="380" y="213"/>
                  </a:lnTo>
                  <a:lnTo>
                    <a:pt x="382" y="212"/>
                  </a:lnTo>
                  <a:lnTo>
                    <a:pt x="389" y="212"/>
                  </a:lnTo>
                  <a:lnTo>
                    <a:pt x="395" y="212"/>
                  </a:lnTo>
                  <a:lnTo>
                    <a:pt x="400" y="212"/>
                  </a:lnTo>
                  <a:lnTo>
                    <a:pt x="406" y="211"/>
                  </a:lnTo>
                  <a:lnTo>
                    <a:pt x="410" y="211"/>
                  </a:lnTo>
                  <a:lnTo>
                    <a:pt x="414" y="211"/>
                  </a:lnTo>
                  <a:lnTo>
                    <a:pt x="416" y="211"/>
                  </a:lnTo>
                  <a:lnTo>
                    <a:pt x="420" y="210"/>
                  </a:lnTo>
                  <a:lnTo>
                    <a:pt x="426" y="210"/>
                  </a:lnTo>
                  <a:lnTo>
                    <a:pt x="433" y="208"/>
                  </a:lnTo>
                  <a:lnTo>
                    <a:pt x="439" y="208"/>
                  </a:lnTo>
                  <a:lnTo>
                    <a:pt x="445" y="208"/>
                  </a:lnTo>
                  <a:lnTo>
                    <a:pt x="449" y="207"/>
                  </a:lnTo>
                  <a:lnTo>
                    <a:pt x="453" y="207"/>
                  </a:lnTo>
                  <a:lnTo>
                    <a:pt x="457" y="207"/>
                  </a:lnTo>
                  <a:lnTo>
                    <a:pt x="460" y="207"/>
                  </a:lnTo>
                  <a:lnTo>
                    <a:pt x="460" y="207"/>
                  </a:lnTo>
                  <a:lnTo>
                    <a:pt x="460" y="206"/>
                  </a:lnTo>
                  <a:lnTo>
                    <a:pt x="460" y="206"/>
                  </a:lnTo>
                  <a:lnTo>
                    <a:pt x="460" y="206"/>
                  </a:lnTo>
                  <a:lnTo>
                    <a:pt x="467" y="206"/>
                  </a:lnTo>
                  <a:lnTo>
                    <a:pt x="473" y="204"/>
                  </a:lnTo>
                  <a:lnTo>
                    <a:pt x="478" y="203"/>
                  </a:lnTo>
                  <a:lnTo>
                    <a:pt x="484" y="202"/>
                  </a:lnTo>
                  <a:lnTo>
                    <a:pt x="489" y="201"/>
                  </a:lnTo>
                  <a:lnTo>
                    <a:pt x="494" y="199"/>
                  </a:lnTo>
                  <a:lnTo>
                    <a:pt x="500" y="199"/>
                  </a:lnTo>
                  <a:lnTo>
                    <a:pt x="505" y="198"/>
                  </a:lnTo>
                  <a:lnTo>
                    <a:pt x="511" y="197"/>
                  </a:lnTo>
                  <a:lnTo>
                    <a:pt x="517" y="194"/>
                  </a:lnTo>
                  <a:lnTo>
                    <a:pt x="524" y="193"/>
                  </a:lnTo>
                  <a:lnTo>
                    <a:pt x="530" y="192"/>
                  </a:lnTo>
                  <a:lnTo>
                    <a:pt x="532" y="191"/>
                  </a:lnTo>
                  <a:lnTo>
                    <a:pt x="536" y="189"/>
                  </a:lnTo>
                  <a:lnTo>
                    <a:pt x="539" y="189"/>
                  </a:lnTo>
                  <a:lnTo>
                    <a:pt x="542" y="188"/>
                  </a:lnTo>
                  <a:lnTo>
                    <a:pt x="549" y="186"/>
                  </a:lnTo>
                  <a:lnTo>
                    <a:pt x="555" y="183"/>
                  </a:lnTo>
                  <a:lnTo>
                    <a:pt x="560" y="182"/>
                  </a:lnTo>
                  <a:lnTo>
                    <a:pt x="566" y="179"/>
                  </a:lnTo>
                  <a:lnTo>
                    <a:pt x="568" y="178"/>
                  </a:lnTo>
                  <a:lnTo>
                    <a:pt x="570" y="178"/>
                  </a:lnTo>
                  <a:lnTo>
                    <a:pt x="571" y="178"/>
                  </a:lnTo>
                  <a:lnTo>
                    <a:pt x="573" y="177"/>
                  </a:lnTo>
                  <a:lnTo>
                    <a:pt x="578" y="175"/>
                  </a:lnTo>
                  <a:lnTo>
                    <a:pt x="583" y="173"/>
                  </a:lnTo>
                  <a:lnTo>
                    <a:pt x="587" y="172"/>
                  </a:lnTo>
                  <a:lnTo>
                    <a:pt x="589" y="172"/>
                  </a:lnTo>
                  <a:lnTo>
                    <a:pt x="589" y="172"/>
                  </a:lnTo>
                  <a:lnTo>
                    <a:pt x="589" y="172"/>
                  </a:lnTo>
                  <a:lnTo>
                    <a:pt x="589" y="172"/>
                  </a:lnTo>
                  <a:lnTo>
                    <a:pt x="589" y="172"/>
                  </a:lnTo>
                  <a:lnTo>
                    <a:pt x="597" y="169"/>
                  </a:lnTo>
                  <a:lnTo>
                    <a:pt x="600" y="165"/>
                  </a:lnTo>
                  <a:lnTo>
                    <a:pt x="602" y="159"/>
                  </a:lnTo>
                  <a:lnTo>
                    <a:pt x="602" y="145"/>
                  </a:lnTo>
                  <a:lnTo>
                    <a:pt x="599" y="126"/>
                  </a:lnTo>
                  <a:lnTo>
                    <a:pt x="593" y="107"/>
                  </a:lnTo>
                  <a:lnTo>
                    <a:pt x="583" y="90"/>
                  </a:lnTo>
                  <a:lnTo>
                    <a:pt x="568" y="72"/>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41" name="Google Shape;341;p51"/>
            <p:cNvSpPr/>
            <p:nvPr/>
          </p:nvSpPr>
          <p:spPr>
            <a:xfrm>
              <a:off x="917" y="3711"/>
              <a:ext cx="6" cy="10"/>
            </a:xfrm>
            <a:custGeom>
              <a:rect b="b" l="l" r="r" t="t"/>
              <a:pathLst>
                <a:path extrusionOk="0" h="34" w="16">
                  <a:moveTo>
                    <a:pt x="0" y="5"/>
                  </a:moveTo>
                  <a:lnTo>
                    <a:pt x="2" y="11"/>
                  </a:lnTo>
                  <a:lnTo>
                    <a:pt x="5" y="19"/>
                  </a:lnTo>
                  <a:lnTo>
                    <a:pt x="6" y="26"/>
                  </a:lnTo>
                  <a:lnTo>
                    <a:pt x="6" y="34"/>
                  </a:lnTo>
                  <a:lnTo>
                    <a:pt x="10" y="26"/>
                  </a:lnTo>
                  <a:lnTo>
                    <a:pt x="14" y="17"/>
                  </a:lnTo>
                  <a:lnTo>
                    <a:pt x="15" y="9"/>
                  </a:lnTo>
                  <a:lnTo>
                    <a:pt x="16" y="0"/>
                  </a:lnTo>
                  <a:lnTo>
                    <a:pt x="16" y="0"/>
                  </a:lnTo>
                  <a:lnTo>
                    <a:pt x="16" y="0"/>
                  </a:lnTo>
                  <a:lnTo>
                    <a:pt x="16" y="0"/>
                  </a:lnTo>
                  <a:lnTo>
                    <a:pt x="16" y="0"/>
                  </a:lnTo>
                  <a:lnTo>
                    <a:pt x="14" y="0"/>
                  </a:lnTo>
                  <a:lnTo>
                    <a:pt x="10" y="1"/>
                  </a:lnTo>
                  <a:lnTo>
                    <a:pt x="5" y="3"/>
                  </a:lnTo>
                  <a:lnTo>
                    <a:pt x="0" y="5"/>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42" name="Google Shape;342;p51"/>
            <p:cNvSpPr/>
            <p:nvPr/>
          </p:nvSpPr>
          <p:spPr>
            <a:xfrm>
              <a:off x="880" y="3721"/>
              <a:ext cx="7" cy="18"/>
            </a:xfrm>
            <a:custGeom>
              <a:rect b="b" l="l" r="r" t="t"/>
              <a:pathLst>
                <a:path extrusionOk="0" h="53" w="24">
                  <a:moveTo>
                    <a:pt x="0" y="5"/>
                  </a:moveTo>
                  <a:lnTo>
                    <a:pt x="3" y="16"/>
                  </a:lnTo>
                  <a:lnTo>
                    <a:pt x="5" y="28"/>
                  </a:lnTo>
                  <a:lnTo>
                    <a:pt x="7" y="40"/>
                  </a:lnTo>
                  <a:lnTo>
                    <a:pt x="7" y="53"/>
                  </a:lnTo>
                  <a:lnTo>
                    <a:pt x="16" y="40"/>
                  </a:lnTo>
                  <a:lnTo>
                    <a:pt x="21" y="26"/>
                  </a:lnTo>
                  <a:lnTo>
                    <a:pt x="24" y="13"/>
                  </a:lnTo>
                  <a:lnTo>
                    <a:pt x="24" y="1"/>
                  </a:lnTo>
                  <a:lnTo>
                    <a:pt x="24" y="1"/>
                  </a:lnTo>
                  <a:lnTo>
                    <a:pt x="24" y="1"/>
                  </a:lnTo>
                  <a:lnTo>
                    <a:pt x="24" y="1"/>
                  </a:lnTo>
                  <a:lnTo>
                    <a:pt x="24" y="0"/>
                  </a:lnTo>
                  <a:lnTo>
                    <a:pt x="18" y="1"/>
                  </a:lnTo>
                  <a:lnTo>
                    <a:pt x="13" y="2"/>
                  </a:lnTo>
                  <a:lnTo>
                    <a:pt x="7" y="4"/>
                  </a:lnTo>
                  <a:lnTo>
                    <a:pt x="0" y="4"/>
                  </a:lnTo>
                  <a:lnTo>
                    <a:pt x="0" y="4"/>
                  </a:lnTo>
                  <a:lnTo>
                    <a:pt x="0" y="4"/>
                  </a:lnTo>
                  <a:lnTo>
                    <a:pt x="0" y="5"/>
                  </a:lnTo>
                  <a:lnTo>
                    <a:pt x="0" y="5"/>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43" name="Google Shape;343;p51"/>
            <p:cNvSpPr/>
            <p:nvPr/>
          </p:nvSpPr>
          <p:spPr>
            <a:xfrm>
              <a:off x="825" y="3725"/>
              <a:ext cx="9" cy="15"/>
            </a:xfrm>
            <a:custGeom>
              <a:rect b="b" l="l" r="r" t="t"/>
              <a:pathLst>
                <a:path extrusionOk="0" h="46" w="24">
                  <a:moveTo>
                    <a:pt x="0" y="4"/>
                  </a:moveTo>
                  <a:lnTo>
                    <a:pt x="1" y="15"/>
                  </a:lnTo>
                  <a:lnTo>
                    <a:pt x="3" y="25"/>
                  </a:lnTo>
                  <a:lnTo>
                    <a:pt x="3" y="36"/>
                  </a:lnTo>
                  <a:lnTo>
                    <a:pt x="0" y="46"/>
                  </a:lnTo>
                  <a:lnTo>
                    <a:pt x="9" y="36"/>
                  </a:lnTo>
                  <a:lnTo>
                    <a:pt x="16" y="24"/>
                  </a:lnTo>
                  <a:lnTo>
                    <a:pt x="21" y="10"/>
                  </a:lnTo>
                  <a:lnTo>
                    <a:pt x="24" y="0"/>
                  </a:lnTo>
                  <a:lnTo>
                    <a:pt x="23" y="0"/>
                  </a:lnTo>
                  <a:lnTo>
                    <a:pt x="23" y="0"/>
                  </a:lnTo>
                  <a:lnTo>
                    <a:pt x="21" y="0"/>
                  </a:lnTo>
                  <a:lnTo>
                    <a:pt x="20" y="0"/>
                  </a:lnTo>
                  <a:lnTo>
                    <a:pt x="15" y="1"/>
                  </a:lnTo>
                  <a:lnTo>
                    <a:pt x="10" y="1"/>
                  </a:lnTo>
                  <a:lnTo>
                    <a:pt x="5" y="2"/>
                  </a:lnTo>
                  <a:lnTo>
                    <a:pt x="0" y="4"/>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44" name="Google Shape;344;p51"/>
            <p:cNvSpPr/>
            <p:nvPr/>
          </p:nvSpPr>
          <p:spPr>
            <a:xfrm>
              <a:off x="842" y="3722"/>
              <a:ext cx="9" cy="16"/>
            </a:xfrm>
            <a:custGeom>
              <a:rect b="b" l="l" r="r" t="t"/>
              <a:pathLst>
                <a:path extrusionOk="0" h="52" w="26">
                  <a:moveTo>
                    <a:pt x="8" y="52"/>
                  </a:moveTo>
                  <a:lnTo>
                    <a:pt x="15" y="39"/>
                  </a:lnTo>
                  <a:lnTo>
                    <a:pt x="22" y="25"/>
                  </a:lnTo>
                  <a:lnTo>
                    <a:pt x="24" y="12"/>
                  </a:lnTo>
                  <a:lnTo>
                    <a:pt x="26" y="0"/>
                  </a:lnTo>
                  <a:lnTo>
                    <a:pt x="26" y="0"/>
                  </a:lnTo>
                  <a:lnTo>
                    <a:pt x="26" y="0"/>
                  </a:lnTo>
                  <a:lnTo>
                    <a:pt x="26" y="0"/>
                  </a:lnTo>
                  <a:lnTo>
                    <a:pt x="26" y="0"/>
                  </a:lnTo>
                  <a:lnTo>
                    <a:pt x="19" y="0"/>
                  </a:lnTo>
                  <a:lnTo>
                    <a:pt x="13" y="0"/>
                  </a:lnTo>
                  <a:lnTo>
                    <a:pt x="7" y="2"/>
                  </a:lnTo>
                  <a:lnTo>
                    <a:pt x="0" y="2"/>
                  </a:lnTo>
                  <a:lnTo>
                    <a:pt x="3" y="13"/>
                  </a:lnTo>
                  <a:lnTo>
                    <a:pt x="7" y="25"/>
                  </a:lnTo>
                  <a:lnTo>
                    <a:pt x="8" y="39"/>
                  </a:lnTo>
                  <a:lnTo>
                    <a:pt x="8" y="52"/>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45" name="Google Shape;345;p51"/>
            <p:cNvSpPr/>
            <p:nvPr/>
          </p:nvSpPr>
          <p:spPr>
            <a:xfrm>
              <a:off x="852" y="3720"/>
              <a:ext cx="9" cy="20"/>
            </a:xfrm>
            <a:custGeom>
              <a:rect b="b" l="l" r="r" t="t"/>
              <a:pathLst>
                <a:path extrusionOk="0" h="49" w="24">
                  <a:moveTo>
                    <a:pt x="7" y="49"/>
                  </a:moveTo>
                  <a:lnTo>
                    <a:pt x="14" y="38"/>
                  </a:lnTo>
                  <a:lnTo>
                    <a:pt x="20" y="24"/>
                  </a:lnTo>
                  <a:lnTo>
                    <a:pt x="23" y="10"/>
                  </a:lnTo>
                  <a:lnTo>
                    <a:pt x="24" y="0"/>
                  </a:lnTo>
                  <a:lnTo>
                    <a:pt x="18" y="1"/>
                  </a:lnTo>
                  <a:lnTo>
                    <a:pt x="13" y="1"/>
                  </a:lnTo>
                  <a:lnTo>
                    <a:pt x="7" y="1"/>
                  </a:lnTo>
                  <a:lnTo>
                    <a:pt x="0" y="1"/>
                  </a:lnTo>
                  <a:lnTo>
                    <a:pt x="3" y="12"/>
                  </a:lnTo>
                  <a:lnTo>
                    <a:pt x="5" y="25"/>
                  </a:lnTo>
                  <a:lnTo>
                    <a:pt x="7" y="38"/>
                  </a:lnTo>
                  <a:lnTo>
                    <a:pt x="7" y="49"/>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46" name="Google Shape;346;p51"/>
            <p:cNvSpPr/>
            <p:nvPr/>
          </p:nvSpPr>
          <p:spPr>
            <a:xfrm>
              <a:off x="865" y="3721"/>
              <a:ext cx="10" cy="20"/>
            </a:xfrm>
            <a:custGeom>
              <a:rect b="b" l="l" r="r" t="t"/>
              <a:pathLst>
                <a:path extrusionOk="0" h="52" w="25">
                  <a:moveTo>
                    <a:pt x="6" y="52"/>
                  </a:moveTo>
                  <a:lnTo>
                    <a:pt x="15" y="39"/>
                  </a:lnTo>
                  <a:lnTo>
                    <a:pt x="22" y="25"/>
                  </a:lnTo>
                  <a:lnTo>
                    <a:pt x="24" y="12"/>
                  </a:lnTo>
                  <a:lnTo>
                    <a:pt x="25" y="0"/>
                  </a:lnTo>
                  <a:lnTo>
                    <a:pt x="25" y="0"/>
                  </a:lnTo>
                  <a:lnTo>
                    <a:pt x="25" y="0"/>
                  </a:lnTo>
                  <a:lnTo>
                    <a:pt x="25" y="0"/>
                  </a:lnTo>
                  <a:lnTo>
                    <a:pt x="25" y="0"/>
                  </a:lnTo>
                  <a:lnTo>
                    <a:pt x="19" y="0"/>
                  </a:lnTo>
                  <a:lnTo>
                    <a:pt x="13" y="0"/>
                  </a:lnTo>
                  <a:lnTo>
                    <a:pt x="6" y="2"/>
                  </a:lnTo>
                  <a:lnTo>
                    <a:pt x="0" y="2"/>
                  </a:lnTo>
                  <a:lnTo>
                    <a:pt x="3" y="13"/>
                  </a:lnTo>
                  <a:lnTo>
                    <a:pt x="5" y="27"/>
                  </a:lnTo>
                  <a:lnTo>
                    <a:pt x="6" y="39"/>
                  </a:lnTo>
                  <a:lnTo>
                    <a:pt x="6" y="52"/>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47" name="Google Shape;347;p51"/>
            <p:cNvSpPr/>
            <p:nvPr/>
          </p:nvSpPr>
          <p:spPr>
            <a:xfrm>
              <a:off x="893" y="3715"/>
              <a:ext cx="9" cy="20"/>
            </a:xfrm>
            <a:custGeom>
              <a:rect b="b" l="l" r="r" t="t"/>
              <a:pathLst>
                <a:path extrusionOk="0" h="54" w="25">
                  <a:moveTo>
                    <a:pt x="6" y="54"/>
                  </a:moveTo>
                  <a:lnTo>
                    <a:pt x="15" y="43"/>
                  </a:lnTo>
                  <a:lnTo>
                    <a:pt x="21" y="28"/>
                  </a:lnTo>
                  <a:lnTo>
                    <a:pt x="24" y="14"/>
                  </a:lnTo>
                  <a:lnTo>
                    <a:pt x="25" y="4"/>
                  </a:lnTo>
                  <a:lnTo>
                    <a:pt x="25" y="2"/>
                  </a:lnTo>
                  <a:lnTo>
                    <a:pt x="25" y="1"/>
                  </a:lnTo>
                  <a:lnTo>
                    <a:pt x="25" y="1"/>
                  </a:lnTo>
                  <a:lnTo>
                    <a:pt x="25" y="0"/>
                  </a:lnTo>
                  <a:lnTo>
                    <a:pt x="19" y="1"/>
                  </a:lnTo>
                  <a:lnTo>
                    <a:pt x="12" y="2"/>
                  </a:lnTo>
                  <a:lnTo>
                    <a:pt x="6" y="5"/>
                  </a:lnTo>
                  <a:lnTo>
                    <a:pt x="0" y="6"/>
                  </a:lnTo>
                  <a:lnTo>
                    <a:pt x="2" y="18"/>
                  </a:lnTo>
                  <a:lnTo>
                    <a:pt x="6" y="30"/>
                  </a:lnTo>
                  <a:lnTo>
                    <a:pt x="7" y="43"/>
                  </a:lnTo>
                  <a:lnTo>
                    <a:pt x="6" y="54"/>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48" name="Google Shape;348;p51"/>
            <p:cNvSpPr/>
            <p:nvPr/>
          </p:nvSpPr>
          <p:spPr>
            <a:xfrm>
              <a:off x="909" y="3714"/>
              <a:ext cx="7" cy="19"/>
            </a:xfrm>
            <a:custGeom>
              <a:rect b="b" l="l" r="r" t="t"/>
              <a:pathLst>
                <a:path extrusionOk="0" h="57" w="24">
                  <a:moveTo>
                    <a:pt x="11" y="57"/>
                  </a:moveTo>
                  <a:lnTo>
                    <a:pt x="18" y="44"/>
                  </a:lnTo>
                  <a:lnTo>
                    <a:pt x="23" y="29"/>
                  </a:lnTo>
                  <a:lnTo>
                    <a:pt x="24" y="15"/>
                  </a:lnTo>
                  <a:lnTo>
                    <a:pt x="24" y="4"/>
                  </a:lnTo>
                  <a:lnTo>
                    <a:pt x="24" y="3"/>
                  </a:lnTo>
                  <a:lnTo>
                    <a:pt x="24" y="2"/>
                  </a:lnTo>
                  <a:lnTo>
                    <a:pt x="24" y="2"/>
                  </a:lnTo>
                  <a:lnTo>
                    <a:pt x="24" y="0"/>
                  </a:lnTo>
                  <a:lnTo>
                    <a:pt x="18" y="3"/>
                  </a:lnTo>
                  <a:lnTo>
                    <a:pt x="13" y="4"/>
                  </a:lnTo>
                  <a:lnTo>
                    <a:pt x="7" y="7"/>
                  </a:lnTo>
                  <a:lnTo>
                    <a:pt x="0" y="9"/>
                  </a:lnTo>
                  <a:lnTo>
                    <a:pt x="4" y="20"/>
                  </a:lnTo>
                  <a:lnTo>
                    <a:pt x="8" y="32"/>
                  </a:lnTo>
                  <a:lnTo>
                    <a:pt x="11" y="44"/>
                  </a:lnTo>
                  <a:lnTo>
                    <a:pt x="11" y="57"/>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49" name="Google Shape;349;p51"/>
            <p:cNvSpPr/>
            <p:nvPr/>
          </p:nvSpPr>
          <p:spPr>
            <a:xfrm>
              <a:off x="752" y="3729"/>
              <a:ext cx="151" cy="76"/>
            </a:xfrm>
            <a:custGeom>
              <a:rect b="b" l="l" r="r" t="t"/>
              <a:pathLst>
                <a:path extrusionOk="0" h="227" w="456">
                  <a:moveTo>
                    <a:pt x="422" y="183"/>
                  </a:moveTo>
                  <a:lnTo>
                    <a:pt x="416" y="182"/>
                  </a:lnTo>
                  <a:lnTo>
                    <a:pt x="410" y="180"/>
                  </a:lnTo>
                  <a:lnTo>
                    <a:pt x="403" y="180"/>
                  </a:lnTo>
                  <a:lnTo>
                    <a:pt x="397" y="179"/>
                  </a:lnTo>
                  <a:lnTo>
                    <a:pt x="392" y="178"/>
                  </a:lnTo>
                  <a:lnTo>
                    <a:pt x="386" y="177"/>
                  </a:lnTo>
                  <a:lnTo>
                    <a:pt x="381" y="175"/>
                  </a:lnTo>
                  <a:lnTo>
                    <a:pt x="374" y="174"/>
                  </a:lnTo>
                  <a:lnTo>
                    <a:pt x="368" y="172"/>
                  </a:lnTo>
                  <a:lnTo>
                    <a:pt x="362" y="170"/>
                  </a:lnTo>
                  <a:lnTo>
                    <a:pt x="354" y="168"/>
                  </a:lnTo>
                  <a:lnTo>
                    <a:pt x="348" y="167"/>
                  </a:lnTo>
                  <a:lnTo>
                    <a:pt x="343" y="165"/>
                  </a:lnTo>
                  <a:lnTo>
                    <a:pt x="338" y="164"/>
                  </a:lnTo>
                  <a:lnTo>
                    <a:pt x="333" y="163"/>
                  </a:lnTo>
                  <a:lnTo>
                    <a:pt x="328" y="162"/>
                  </a:lnTo>
                  <a:lnTo>
                    <a:pt x="325" y="160"/>
                  </a:lnTo>
                  <a:lnTo>
                    <a:pt x="323" y="159"/>
                  </a:lnTo>
                  <a:lnTo>
                    <a:pt x="319" y="159"/>
                  </a:lnTo>
                  <a:lnTo>
                    <a:pt x="316" y="158"/>
                  </a:lnTo>
                  <a:lnTo>
                    <a:pt x="313" y="157"/>
                  </a:lnTo>
                  <a:lnTo>
                    <a:pt x="310" y="155"/>
                  </a:lnTo>
                  <a:lnTo>
                    <a:pt x="306" y="154"/>
                  </a:lnTo>
                  <a:lnTo>
                    <a:pt x="302" y="153"/>
                  </a:lnTo>
                  <a:lnTo>
                    <a:pt x="300" y="151"/>
                  </a:lnTo>
                  <a:lnTo>
                    <a:pt x="297" y="149"/>
                  </a:lnTo>
                  <a:lnTo>
                    <a:pt x="295" y="148"/>
                  </a:lnTo>
                  <a:lnTo>
                    <a:pt x="292" y="146"/>
                  </a:lnTo>
                  <a:lnTo>
                    <a:pt x="287" y="144"/>
                  </a:lnTo>
                  <a:lnTo>
                    <a:pt x="282" y="140"/>
                  </a:lnTo>
                  <a:lnTo>
                    <a:pt x="277" y="138"/>
                  </a:lnTo>
                  <a:lnTo>
                    <a:pt x="272" y="135"/>
                  </a:lnTo>
                  <a:lnTo>
                    <a:pt x="270" y="133"/>
                  </a:lnTo>
                  <a:lnTo>
                    <a:pt x="266" y="130"/>
                  </a:lnTo>
                  <a:lnTo>
                    <a:pt x="262" y="129"/>
                  </a:lnTo>
                  <a:lnTo>
                    <a:pt x="260" y="126"/>
                  </a:lnTo>
                  <a:lnTo>
                    <a:pt x="254" y="124"/>
                  </a:lnTo>
                  <a:lnTo>
                    <a:pt x="251" y="120"/>
                  </a:lnTo>
                  <a:lnTo>
                    <a:pt x="247" y="116"/>
                  </a:lnTo>
                  <a:lnTo>
                    <a:pt x="242" y="114"/>
                  </a:lnTo>
                  <a:lnTo>
                    <a:pt x="239" y="111"/>
                  </a:lnTo>
                  <a:lnTo>
                    <a:pt x="236" y="109"/>
                  </a:lnTo>
                  <a:lnTo>
                    <a:pt x="232" y="107"/>
                  </a:lnTo>
                  <a:lnTo>
                    <a:pt x="229" y="105"/>
                  </a:lnTo>
                  <a:lnTo>
                    <a:pt x="225" y="102"/>
                  </a:lnTo>
                  <a:lnTo>
                    <a:pt x="222" y="100"/>
                  </a:lnTo>
                  <a:lnTo>
                    <a:pt x="218" y="97"/>
                  </a:lnTo>
                  <a:lnTo>
                    <a:pt x="214" y="95"/>
                  </a:lnTo>
                  <a:lnTo>
                    <a:pt x="213" y="93"/>
                  </a:lnTo>
                  <a:lnTo>
                    <a:pt x="212" y="93"/>
                  </a:lnTo>
                  <a:lnTo>
                    <a:pt x="210" y="93"/>
                  </a:lnTo>
                  <a:lnTo>
                    <a:pt x="209" y="92"/>
                  </a:lnTo>
                  <a:lnTo>
                    <a:pt x="205" y="91"/>
                  </a:lnTo>
                  <a:lnTo>
                    <a:pt x="203" y="90"/>
                  </a:lnTo>
                  <a:lnTo>
                    <a:pt x="199" y="87"/>
                  </a:lnTo>
                  <a:lnTo>
                    <a:pt x="196" y="86"/>
                  </a:lnTo>
                  <a:lnTo>
                    <a:pt x="193" y="83"/>
                  </a:lnTo>
                  <a:lnTo>
                    <a:pt x="189" y="81"/>
                  </a:lnTo>
                  <a:lnTo>
                    <a:pt x="184" y="78"/>
                  </a:lnTo>
                  <a:lnTo>
                    <a:pt x="180" y="76"/>
                  </a:lnTo>
                  <a:lnTo>
                    <a:pt x="167" y="65"/>
                  </a:lnTo>
                  <a:lnTo>
                    <a:pt x="155" y="53"/>
                  </a:lnTo>
                  <a:lnTo>
                    <a:pt x="143" y="42"/>
                  </a:lnTo>
                  <a:lnTo>
                    <a:pt x="133" y="30"/>
                  </a:lnTo>
                  <a:lnTo>
                    <a:pt x="123" y="22"/>
                  </a:lnTo>
                  <a:lnTo>
                    <a:pt x="116" y="13"/>
                  </a:lnTo>
                  <a:lnTo>
                    <a:pt x="108" y="7"/>
                  </a:lnTo>
                  <a:lnTo>
                    <a:pt x="103" y="4"/>
                  </a:lnTo>
                  <a:lnTo>
                    <a:pt x="93" y="1"/>
                  </a:lnTo>
                  <a:lnTo>
                    <a:pt x="82" y="0"/>
                  </a:lnTo>
                  <a:lnTo>
                    <a:pt x="69" y="0"/>
                  </a:lnTo>
                  <a:lnTo>
                    <a:pt x="56" y="3"/>
                  </a:lnTo>
                  <a:lnTo>
                    <a:pt x="44" y="7"/>
                  </a:lnTo>
                  <a:lnTo>
                    <a:pt x="32" y="13"/>
                  </a:lnTo>
                  <a:lnTo>
                    <a:pt x="21" y="22"/>
                  </a:lnTo>
                  <a:lnTo>
                    <a:pt x="11" y="34"/>
                  </a:lnTo>
                  <a:lnTo>
                    <a:pt x="5" y="49"/>
                  </a:lnTo>
                  <a:lnTo>
                    <a:pt x="1" y="65"/>
                  </a:lnTo>
                  <a:lnTo>
                    <a:pt x="0" y="81"/>
                  </a:lnTo>
                  <a:lnTo>
                    <a:pt x="3" y="96"/>
                  </a:lnTo>
                  <a:lnTo>
                    <a:pt x="8" y="110"/>
                  </a:lnTo>
                  <a:lnTo>
                    <a:pt x="16" y="122"/>
                  </a:lnTo>
                  <a:lnTo>
                    <a:pt x="27" y="134"/>
                  </a:lnTo>
                  <a:lnTo>
                    <a:pt x="40" y="141"/>
                  </a:lnTo>
                  <a:lnTo>
                    <a:pt x="54" y="146"/>
                  </a:lnTo>
                  <a:lnTo>
                    <a:pt x="68" y="151"/>
                  </a:lnTo>
                  <a:lnTo>
                    <a:pt x="80" y="155"/>
                  </a:lnTo>
                  <a:lnTo>
                    <a:pt x="93" y="158"/>
                  </a:lnTo>
                  <a:lnTo>
                    <a:pt x="103" y="160"/>
                  </a:lnTo>
                  <a:lnTo>
                    <a:pt x="113" y="162"/>
                  </a:lnTo>
                  <a:lnTo>
                    <a:pt x="122" y="163"/>
                  </a:lnTo>
                  <a:lnTo>
                    <a:pt x="130" y="163"/>
                  </a:lnTo>
                  <a:lnTo>
                    <a:pt x="137" y="163"/>
                  </a:lnTo>
                  <a:lnTo>
                    <a:pt x="147" y="164"/>
                  </a:lnTo>
                  <a:lnTo>
                    <a:pt x="160" y="165"/>
                  </a:lnTo>
                  <a:lnTo>
                    <a:pt x="171" y="167"/>
                  </a:lnTo>
                  <a:lnTo>
                    <a:pt x="184" y="169"/>
                  </a:lnTo>
                  <a:lnTo>
                    <a:pt x="196" y="172"/>
                  </a:lnTo>
                  <a:lnTo>
                    <a:pt x="209" y="175"/>
                  </a:lnTo>
                  <a:lnTo>
                    <a:pt x="219" y="180"/>
                  </a:lnTo>
                  <a:lnTo>
                    <a:pt x="228" y="184"/>
                  </a:lnTo>
                  <a:lnTo>
                    <a:pt x="236" y="187"/>
                  </a:lnTo>
                  <a:lnTo>
                    <a:pt x="243" y="188"/>
                  </a:lnTo>
                  <a:lnTo>
                    <a:pt x="249" y="189"/>
                  </a:lnTo>
                  <a:lnTo>
                    <a:pt x="257" y="189"/>
                  </a:lnTo>
                  <a:lnTo>
                    <a:pt x="263" y="189"/>
                  </a:lnTo>
                  <a:lnTo>
                    <a:pt x="271" y="192"/>
                  </a:lnTo>
                  <a:lnTo>
                    <a:pt x="280" y="194"/>
                  </a:lnTo>
                  <a:lnTo>
                    <a:pt x="290" y="198"/>
                  </a:lnTo>
                  <a:lnTo>
                    <a:pt x="300" y="204"/>
                  </a:lnTo>
                  <a:lnTo>
                    <a:pt x="313" y="209"/>
                  </a:lnTo>
                  <a:lnTo>
                    <a:pt x="325" y="216"/>
                  </a:lnTo>
                  <a:lnTo>
                    <a:pt x="339" y="221"/>
                  </a:lnTo>
                  <a:lnTo>
                    <a:pt x="353" y="225"/>
                  </a:lnTo>
                  <a:lnTo>
                    <a:pt x="368" y="227"/>
                  </a:lnTo>
                  <a:lnTo>
                    <a:pt x="384" y="227"/>
                  </a:lnTo>
                  <a:lnTo>
                    <a:pt x="400" y="225"/>
                  </a:lnTo>
                  <a:lnTo>
                    <a:pt x="412" y="221"/>
                  </a:lnTo>
                  <a:lnTo>
                    <a:pt x="424" y="216"/>
                  </a:lnTo>
                  <a:lnTo>
                    <a:pt x="434" y="211"/>
                  </a:lnTo>
                  <a:lnTo>
                    <a:pt x="441" y="204"/>
                  </a:lnTo>
                  <a:lnTo>
                    <a:pt x="448" y="198"/>
                  </a:lnTo>
                  <a:lnTo>
                    <a:pt x="453" y="193"/>
                  </a:lnTo>
                  <a:lnTo>
                    <a:pt x="456" y="188"/>
                  </a:lnTo>
                  <a:lnTo>
                    <a:pt x="449" y="188"/>
                  </a:lnTo>
                  <a:lnTo>
                    <a:pt x="441" y="187"/>
                  </a:lnTo>
                  <a:lnTo>
                    <a:pt x="432" y="184"/>
                  </a:lnTo>
                  <a:lnTo>
                    <a:pt x="422" y="183"/>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50" name="Google Shape;350;p51"/>
            <p:cNvSpPr/>
            <p:nvPr/>
          </p:nvSpPr>
          <p:spPr>
            <a:xfrm>
              <a:off x="853" y="3773"/>
              <a:ext cx="12" cy="14"/>
            </a:xfrm>
            <a:custGeom>
              <a:rect b="b" l="l" r="r" t="t"/>
              <a:pathLst>
                <a:path extrusionOk="0" h="41" w="40">
                  <a:moveTo>
                    <a:pt x="26" y="41"/>
                  </a:moveTo>
                  <a:lnTo>
                    <a:pt x="31" y="32"/>
                  </a:lnTo>
                  <a:lnTo>
                    <a:pt x="34" y="20"/>
                  </a:lnTo>
                  <a:lnTo>
                    <a:pt x="38" y="10"/>
                  </a:lnTo>
                  <a:lnTo>
                    <a:pt x="40" y="0"/>
                  </a:lnTo>
                  <a:lnTo>
                    <a:pt x="36" y="5"/>
                  </a:lnTo>
                  <a:lnTo>
                    <a:pt x="32" y="10"/>
                  </a:lnTo>
                  <a:lnTo>
                    <a:pt x="27" y="14"/>
                  </a:lnTo>
                  <a:lnTo>
                    <a:pt x="22" y="18"/>
                  </a:lnTo>
                  <a:lnTo>
                    <a:pt x="16" y="22"/>
                  </a:lnTo>
                  <a:lnTo>
                    <a:pt x="11" y="25"/>
                  </a:lnTo>
                  <a:lnTo>
                    <a:pt x="5" y="28"/>
                  </a:lnTo>
                  <a:lnTo>
                    <a:pt x="0" y="32"/>
                  </a:lnTo>
                  <a:lnTo>
                    <a:pt x="4" y="33"/>
                  </a:lnTo>
                  <a:lnTo>
                    <a:pt x="8" y="34"/>
                  </a:lnTo>
                  <a:lnTo>
                    <a:pt x="11" y="36"/>
                  </a:lnTo>
                  <a:lnTo>
                    <a:pt x="14" y="37"/>
                  </a:lnTo>
                  <a:lnTo>
                    <a:pt x="17" y="38"/>
                  </a:lnTo>
                  <a:lnTo>
                    <a:pt x="21" y="38"/>
                  </a:lnTo>
                  <a:lnTo>
                    <a:pt x="23" y="39"/>
                  </a:lnTo>
                  <a:lnTo>
                    <a:pt x="26" y="41"/>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51" name="Google Shape;351;p51"/>
            <p:cNvSpPr/>
            <p:nvPr/>
          </p:nvSpPr>
          <p:spPr>
            <a:xfrm>
              <a:off x="884" y="3781"/>
              <a:ext cx="12" cy="10"/>
            </a:xfrm>
            <a:custGeom>
              <a:rect b="b" l="l" r="r" t="t"/>
              <a:pathLst>
                <a:path extrusionOk="0" h="34" w="35">
                  <a:moveTo>
                    <a:pt x="35" y="0"/>
                  </a:moveTo>
                  <a:lnTo>
                    <a:pt x="28" y="9"/>
                  </a:lnTo>
                  <a:lnTo>
                    <a:pt x="19" y="16"/>
                  </a:lnTo>
                  <a:lnTo>
                    <a:pt x="9" y="24"/>
                  </a:lnTo>
                  <a:lnTo>
                    <a:pt x="0" y="30"/>
                  </a:lnTo>
                  <a:lnTo>
                    <a:pt x="6" y="31"/>
                  </a:lnTo>
                  <a:lnTo>
                    <a:pt x="13" y="31"/>
                  </a:lnTo>
                  <a:lnTo>
                    <a:pt x="19" y="33"/>
                  </a:lnTo>
                  <a:lnTo>
                    <a:pt x="25" y="34"/>
                  </a:lnTo>
                  <a:lnTo>
                    <a:pt x="29" y="26"/>
                  </a:lnTo>
                  <a:lnTo>
                    <a:pt x="33" y="18"/>
                  </a:lnTo>
                  <a:lnTo>
                    <a:pt x="34" y="9"/>
                  </a:lnTo>
                  <a:lnTo>
                    <a:pt x="35" y="0"/>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52" name="Google Shape;352;p51"/>
            <p:cNvSpPr/>
            <p:nvPr/>
          </p:nvSpPr>
          <p:spPr>
            <a:xfrm>
              <a:off x="865" y="3776"/>
              <a:ext cx="13" cy="15"/>
            </a:xfrm>
            <a:custGeom>
              <a:rect b="b" l="l" r="r" t="t"/>
              <a:pathLst>
                <a:path extrusionOk="0" h="39" w="38">
                  <a:moveTo>
                    <a:pt x="38" y="0"/>
                  </a:moveTo>
                  <a:lnTo>
                    <a:pt x="34" y="5"/>
                  </a:lnTo>
                  <a:lnTo>
                    <a:pt x="30" y="10"/>
                  </a:lnTo>
                  <a:lnTo>
                    <a:pt x="25" y="14"/>
                  </a:lnTo>
                  <a:lnTo>
                    <a:pt x="20" y="18"/>
                  </a:lnTo>
                  <a:lnTo>
                    <a:pt x="15" y="22"/>
                  </a:lnTo>
                  <a:lnTo>
                    <a:pt x="10" y="25"/>
                  </a:lnTo>
                  <a:lnTo>
                    <a:pt x="5" y="29"/>
                  </a:lnTo>
                  <a:lnTo>
                    <a:pt x="0" y="32"/>
                  </a:lnTo>
                  <a:lnTo>
                    <a:pt x="6" y="33"/>
                  </a:lnTo>
                  <a:lnTo>
                    <a:pt x="14" y="35"/>
                  </a:lnTo>
                  <a:lnTo>
                    <a:pt x="20" y="37"/>
                  </a:lnTo>
                  <a:lnTo>
                    <a:pt x="26" y="39"/>
                  </a:lnTo>
                  <a:lnTo>
                    <a:pt x="31" y="30"/>
                  </a:lnTo>
                  <a:lnTo>
                    <a:pt x="35" y="20"/>
                  </a:lnTo>
                  <a:lnTo>
                    <a:pt x="38" y="10"/>
                  </a:lnTo>
                  <a:lnTo>
                    <a:pt x="38" y="0"/>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53" name="Google Shape;353;p51"/>
            <p:cNvSpPr/>
            <p:nvPr/>
          </p:nvSpPr>
          <p:spPr>
            <a:xfrm>
              <a:off x="841" y="3769"/>
              <a:ext cx="12" cy="13"/>
            </a:xfrm>
            <a:custGeom>
              <a:rect b="b" l="l" r="r" t="t"/>
              <a:pathLst>
                <a:path extrusionOk="0" h="37" w="37">
                  <a:moveTo>
                    <a:pt x="37" y="0"/>
                  </a:moveTo>
                  <a:lnTo>
                    <a:pt x="29" y="7"/>
                  </a:lnTo>
                  <a:lnTo>
                    <a:pt x="20" y="15"/>
                  </a:lnTo>
                  <a:lnTo>
                    <a:pt x="10" y="20"/>
                  </a:lnTo>
                  <a:lnTo>
                    <a:pt x="0" y="26"/>
                  </a:lnTo>
                  <a:lnTo>
                    <a:pt x="5" y="29"/>
                  </a:lnTo>
                  <a:lnTo>
                    <a:pt x="10" y="31"/>
                  </a:lnTo>
                  <a:lnTo>
                    <a:pt x="15" y="35"/>
                  </a:lnTo>
                  <a:lnTo>
                    <a:pt x="20" y="37"/>
                  </a:lnTo>
                  <a:lnTo>
                    <a:pt x="27" y="29"/>
                  </a:lnTo>
                  <a:lnTo>
                    <a:pt x="32" y="20"/>
                  </a:lnTo>
                  <a:lnTo>
                    <a:pt x="35" y="10"/>
                  </a:lnTo>
                  <a:lnTo>
                    <a:pt x="37" y="0"/>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54" name="Google Shape;354;p51"/>
            <p:cNvSpPr/>
            <p:nvPr/>
          </p:nvSpPr>
          <p:spPr>
            <a:xfrm>
              <a:off x="832" y="3763"/>
              <a:ext cx="12" cy="14"/>
            </a:xfrm>
            <a:custGeom>
              <a:rect b="b" l="l" r="r" t="t"/>
              <a:pathLst>
                <a:path extrusionOk="0" h="35" w="34">
                  <a:moveTo>
                    <a:pt x="34" y="0"/>
                  </a:moveTo>
                  <a:lnTo>
                    <a:pt x="26" y="8"/>
                  </a:lnTo>
                  <a:lnTo>
                    <a:pt x="19" y="13"/>
                  </a:lnTo>
                  <a:lnTo>
                    <a:pt x="9" y="19"/>
                  </a:lnTo>
                  <a:lnTo>
                    <a:pt x="0" y="23"/>
                  </a:lnTo>
                  <a:lnTo>
                    <a:pt x="5" y="25"/>
                  </a:lnTo>
                  <a:lnTo>
                    <a:pt x="9" y="29"/>
                  </a:lnTo>
                  <a:lnTo>
                    <a:pt x="12" y="33"/>
                  </a:lnTo>
                  <a:lnTo>
                    <a:pt x="18" y="35"/>
                  </a:lnTo>
                  <a:lnTo>
                    <a:pt x="23" y="28"/>
                  </a:lnTo>
                  <a:lnTo>
                    <a:pt x="28" y="19"/>
                  </a:lnTo>
                  <a:lnTo>
                    <a:pt x="31" y="9"/>
                  </a:lnTo>
                  <a:lnTo>
                    <a:pt x="34" y="0"/>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55" name="Google Shape;355;p51"/>
            <p:cNvSpPr/>
            <p:nvPr/>
          </p:nvSpPr>
          <p:spPr>
            <a:xfrm>
              <a:off x="821" y="3756"/>
              <a:ext cx="9" cy="10"/>
            </a:xfrm>
            <a:custGeom>
              <a:rect b="b" l="l" r="r" t="t"/>
              <a:pathLst>
                <a:path extrusionOk="0" h="32" w="28">
                  <a:moveTo>
                    <a:pt x="28" y="0"/>
                  </a:moveTo>
                  <a:lnTo>
                    <a:pt x="22" y="7"/>
                  </a:lnTo>
                  <a:lnTo>
                    <a:pt x="15" y="13"/>
                  </a:lnTo>
                  <a:lnTo>
                    <a:pt x="8" y="18"/>
                  </a:lnTo>
                  <a:lnTo>
                    <a:pt x="0" y="22"/>
                  </a:lnTo>
                  <a:lnTo>
                    <a:pt x="4" y="24"/>
                  </a:lnTo>
                  <a:lnTo>
                    <a:pt x="8" y="27"/>
                  </a:lnTo>
                  <a:lnTo>
                    <a:pt x="11" y="29"/>
                  </a:lnTo>
                  <a:lnTo>
                    <a:pt x="15" y="32"/>
                  </a:lnTo>
                  <a:lnTo>
                    <a:pt x="20" y="24"/>
                  </a:lnTo>
                  <a:lnTo>
                    <a:pt x="24" y="17"/>
                  </a:lnTo>
                  <a:lnTo>
                    <a:pt x="27" y="8"/>
                  </a:lnTo>
                  <a:lnTo>
                    <a:pt x="28" y="0"/>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56" name="Google Shape;356;p51"/>
            <p:cNvSpPr/>
            <p:nvPr/>
          </p:nvSpPr>
          <p:spPr>
            <a:xfrm>
              <a:off x="811" y="3751"/>
              <a:ext cx="9" cy="10"/>
            </a:xfrm>
            <a:custGeom>
              <a:rect b="b" l="l" r="r" t="t"/>
              <a:pathLst>
                <a:path extrusionOk="0" h="32" w="28">
                  <a:moveTo>
                    <a:pt x="28" y="0"/>
                  </a:moveTo>
                  <a:lnTo>
                    <a:pt x="23" y="7"/>
                  </a:lnTo>
                  <a:lnTo>
                    <a:pt x="15" y="12"/>
                  </a:lnTo>
                  <a:lnTo>
                    <a:pt x="8" y="17"/>
                  </a:lnTo>
                  <a:lnTo>
                    <a:pt x="0" y="22"/>
                  </a:lnTo>
                  <a:lnTo>
                    <a:pt x="4" y="24"/>
                  </a:lnTo>
                  <a:lnTo>
                    <a:pt x="9" y="27"/>
                  </a:lnTo>
                  <a:lnTo>
                    <a:pt x="13" y="29"/>
                  </a:lnTo>
                  <a:lnTo>
                    <a:pt x="16" y="32"/>
                  </a:lnTo>
                  <a:lnTo>
                    <a:pt x="21" y="24"/>
                  </a:lnTo>
                  <a:lnTo>
                    <a:pt x="24" y="16"/>
                  </a:lnTo>
                  <a:lnTo>
                    <a:pt x="27" y="8"/>
                  </a:lnTo>
                  <a:lnTo>
                    <a:pt x="28" y="0"/>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57" name="Google Shape;357;p51"/>
            <p:cNvSpPr/>
            <p:nvPr/>
          </p:nvSpPr>
          <p:spPr>
            <a:xfrm>
              <a:off x="464" y="3862"/>
              <a:ext cx="139" cy="229"/>
            </a:xfrm>
            <a:custGeom>
              <a:rect b="b" l="l" r="r" t="t"/>
              <a:pathLst>
                <a:path extrusionOk="0" h="688" w="416">
                  <a:moveTo>
                    <a:pt x="60" y="86"/>
                  </a:moveTo>
                  <a:lnTo>
                    <a:pt x="53" y="101"/>
                  </a:lnTo>
                  <a:lnTo>
                    <a:pt x="43" y="123"/>
                  </a:lnTo>
                  <a:lnTo>
                    <a:pt x="31" y="152"/>
                  </a:lnTo>
                  <a:lnTo>
                    <a:pt x="20" y="184"/>
                  </a:lnTo>
                  <a:lnTo>
                    <a:pt x="10" y="218"/>
                  </a:lnTo>
                  <a:lnTo>
                    <a:pt x="4" y="252"/>
                  </a:lnTo>
                  <a:lnTo>
                    <a:pt x="0" y="281"/>
                  </a:lnTo>
                  <a:lnTo>
                    <a:pt x="2" y="306"/>
                  </a:lnTo>
                  <a:lnTo>
                    <a:pt x="9" y="329"/>
                  </a:lnTo>
                  <a:lnTo>
                    <a:pt x="15" y="353"/>
                  </a:lnTo>
                  <a:lnTo>
                    <a:pt x="21" y="378"/>
                  </a:lnTo>
                  <a:lnTo>
                    <a:pt x="28" y="403"/>
                  </a:lnTo>
                  <a:lnTo>
                    <a:pt x="33" y="428"/>
                  </a:lnTo>
                  <a:lnTo>
                    <a:pt x="39" y="450"/>
                  </a:lnTo>
                  <a:lnTo>
                    <a:pt x="44" y="469"/>
                  </a:lnTo>
                  <a:lnTo>
                    <a:pt x="49" y="483"/>
                  </a:lnTo>
                  <a:lnTo>
                    <a:pt x="55" y="505"/>
                  </a:lnTo>
                  <a:lnTo>
                    <a:pt x="59" y="526"/>
                  </a:lnTo>
                  <a:lnTo>
                    <a:pt x="58" y="544"/>
                  </a:lnTo>
                  <a:lnTo>
                    <a:pt x="57" y="560"/>
                  </a:lnTo>
                  <a:lnTo>
                    <a:pt x="55" y="568"/>
                  </a:lnTo>
                  <a:lnTo>
                    <a:pt x="55" y="582"/>
                  </a:lnTo>
                  <a:lnTo>
                    <a:pt x="59" y="600"/>
                  </a:lnTo>
                  <a:lnTo>
                    <a:pt x="68" y="619"/>
                  </a:lnTo>
                  <a:lnTo>
                    <a:pt x="82" y="638"/>
                  </a:lnTo>
                  <a:lnTo>
                    <a:pt x="105" y="657"/>
                  </a:lnTo>
                  <a:lnTo>
                    <a:pt x="135" y="672"/>
                  </a:lnTo>
                  <a:lnTo>
                    <a:pt x="178" y="684"/>
                  </a:lnTo>
                  <a:lnTo>
                    <a:pt x="217" y="688"/>
                  </a:lnTo>
                  <a:lnTo>
                    <a:pt x="248" y="686"/>
                  </a:lnTo>
                  <a:lnTo>
                    <a:pt x="274" y="675"/>
                  </a:lnTo>
                  <a:lnTo>
                    <a:pt x="291" y="662"/>
                  </a:lnTo>
                  <a:lnTo>
                    <a:pt x="304" y="645"/>
                  </a:lnTo>
                  <a:lnTo>
                    <a:pt x="313" y="630"/>
                  </a:lnTo>
                  <a:lnTo>
                    <a:pt x="318" y="615"/>
                  </a:lnTo>
                  <a:lnTo>
                    <a:pt x="319" y="605"/>
                  </a:lnTo>
                  <a:lnTo>
                    <a:pt x="319" y="585"/>
                  </a:lnTo>
                  <a:lnTo>
                    <a:pt x="320" y="553"/>
                  </a:lnTo>
                  <a:lnTo>
                    <a:pt x="324" y="522"/>
                  </a:lnTo>
                  <a:lnTo>
                    <a:pt x="333" y="495"/>
                  </a:lnTo>
                  <a:lnTo>
                    <a:pt x="342" y="476"/>
                  </a:lnTo>
                  <a:lnTo>
                    <a:pt x="354" y="445"/>
                  </a:lnTo>
                  <a:lnTo>
                    <a:pt x="370" y="403"/>
                  </a:lnTo>
                  <a:lnTo>
                    <a:pt x="385" y="355"/>
                  </a:lnTo>
                  <a:lnTo>
                    <a:pt x="399" y="306"/>
                  </a:lnTo>
                  <a:lnTo>
                    <a:pt x="410" y="258"/>
                  </a:lnTo>
                  <a:lnTo>
                    <a:pt x="416" y="218"/>
                  </a:lnTo>
                  <a:lnTo>
                    <a:pt x="415" y="186"/>
                  </a:lnTo>
                  <a:lnTo>
                    <a:pt x="409" y="161"/>
                  </a:lnTo>
                  <a:lnTo>
                    <a:pt x="401" y="136"/>
                  </a:lnTo>
                  <a:lnTo>
                    <a:pt x="392" y="112"/>
                  </a:lnTo>
                  <a:lnTo>
                    <a:pt x="382" y="88"/>
                  </a:lnTo>
                  <a:lnTo>
                    <a:pt x="371" y="68"/>
                  </a:lnTo>
                  <a:lnTo>
                    <a:pt x="357" y="50"/>
                  </a:lnTo>
                  <a:lnTo>
                    <a:pt x="342" y="35"/>
                  </a:lnTo>
                  <a:lnTo>
                    <a:pt x="324" y="25"/>
                  </a:lnTo>
                  <a:lnTo>
                    <a:pt x="304" y="18"/>
                  </a:lnTo>
                  <a:lnTo>
                    <a:pt x="281" y="10"/>
                  </a:lnTo>
                  <a:lnTo>
                    <a:pt x="256" y="5"/>
                  </a:lnTo>
                  <a:lnTo>
                    <a:pt x="231" y="1"/>
                  </a:lnTo>
                  <a:lnTo>
                    <a:pt x="204" y="0"/>
                  </a:lnTo>
                  <a:lnTo>
                    <a:pt x="182" y="0"/>
                  </a:lnTo>
                  <a:lnTo>
                    <a:pt x="161" y="4"/>
                  </a:lnTo>
                  <a:lnTo>
                    <a:pt x="145" y="9"/>
                  </a:lnTo>
                  <a:lnTo>
                    <a:pt x="131" y="18"/>
                  </a:lnTo>
                  <a:lnTo>
                    <a:pt x="117" y="26"/>
                  </a:lnTo>
                  <a:lnTo>
                    <a:pt x="103" y="38"/>
                  </a:lnTo>
                  <a:lnTo>
                    <a:pt x="92" y="48"/>
                  </a:lnTo>
                  <a:lnTo>
                    <a:pt x="81" y="59"/>
                  </a:lnTo>
                  <a:lnTo>
                    <a:pt x="72" y="69"/>
                  </a:lnTo>
                  <a:lnTo>
                    <a:pt x="65" y="78"/>
                  </a:lnTo>
                  <a:lnTo>
                    <a:pt x="60" y="86"/>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58" name="Google Shape;358;p51"/>
            <p:cNvSpPr/>
            <p:nvPr/>
          </p:nvSpPr>
          <p:spPr>
            <a:xfrm>
              <a:off x="406" y="4046"/>
              <a:ext cx="158" cy="115"/>
            </a:xfrm>
            <a:custGeom>
              <a:rect b="b" l="l" r="r" t="t"/>
              <a:pathLst>
                <a:path extrusionOk="0" h="344" w="477">
                  <a:moveTo>
                    <a:pt x="352" y="176"/>
                  </a:moveTo>
                  <a:lnTo>
                    <a:pt x="345" y="181"/>
                  </a:lnTo>
                  <a:lnTo>
                    <a:pt x="331" y="190"/>
                  </a:lnTo>
                  <a:lnTo>
                    <a:pt x="313" y="202"/>
                  </a:lnTo>
                  <a:lnTo>
                    <a:pt x="293" y="215"/>
                  </a:lnTo>
                  <a:lnTo>
                    <a:pt x="272" y="229"/>
                  </a:lnTo>
                  <a:lnTo>
                    <a:pt x="250" y="242"/>
                  </a:lnTo>
                  <a:lnTo>
                    <a:pt x="231" y="253"/>
                  </a:lnTo>
                  <a:lnTo>
                    <a:pt x="217" y="262"/>
                  </a:lnTo>
                  <a:lnTo>
                    <a:pt x="207" y="268"/>
                  </a:lnTo>
                  <a:lnTo>
                    <a:pt x="195" y="275"/>
                  </a:lnTo>
                  <a:lnTo>
                    <a:pt x="181" y="282"/>
                  </a:lnTo>
                  <a:lnTo>
                    <a:pt x="167" y="290"/>
                  </a:lnTo>
                  <a:lnTo>
                    <a:pt x="152" y="299"/>
                  </a:lnTo>
                  <a:lnTo>
                    <a:pt x="135" y="307"/>
                  </a:lnTo>
                  <a:lnTo>
                    <a:pt x="119" y="318"/>
                  </a:lnTo>
                  <a:lnTo>
                    <a:pt x="101" y="329"/>
                  </a:lnTo>
                  <a:lnTo>
                    <a:pt x="82" y="339"/>
                  </a:lnTo>
                  <a:lnTo>
                    <a:pt x="67" y="344"/>
                  </a:lnTo>
                  <a:lnTo>
                    <a:pt x="56" y="344"/>
                  </a:lnTo>
                  <a:lnTo>
                    <a:pt x="46" y="340"/>
                  </a:lnTo>
                  <a:lnTo>
                    <a:pt x="37" y="333"/>
                  </a:lnTo>
                  <a:lnTo>
                    <a:pt x="28" y="325"/>
                  </a:lnTo>
                  <a:lnTo>
                    <a:pt x="21" y="315"/>
                  </a:lnTo>
                  <a:lnTo>
                    <a:pt x="13" y="306"/>
                  </a:lnTo>
                  <a:lnTo>
                    <a:pt x="4" y="294"/>
                  </a:lnTo>
                  <a:lnTo>
                    <a:pt x="0" y="284"/>
                  </a:lnTo>
                  <a:lnTo>
                    <a:pt x="0" y="273"/>
                  </a:lnTo>
                  <a:lnTo>
                    <a:pt x="4" y="263"/>
                  </a:lnTo>
                  <a:lnTo>
                    <a:pt x="12" y="256"/>
                  </a:lnTo>
                  <a:lnTo>
                    <a:pt x="21" y="247"/>
                  </a:lnTo>
                  <a:lnTo>
                    <a:pt x="32" y="239"/>
                  </a:lnTo>
                  <a:lnTo>
                    <a:pt x="45" y="232"/>
                  </a:lnTo>
                  <a:lnTo>
                    <a:pt x="57" y="223"/>
                  </a:lnTo>
                  <a:lnTo>
                    <a:pt x="70" y="212"/>
                  </a:lnTo>
                  <a:lnTo>
                    <a:pt x="82" y="200"/>
                  </a:lnTo>
                  <a:lnTo>
                    <a:pt x="94" y="186"/>
                  </a:lnTo>
                  <a:lnTo>
                    <a:pt x="104" y="174"/>
                  </a:lnTo>
                  <a:lnTo>
                    <a:pt x="113" y="161"/>
                  </a:lnTo>
                  <a:lnTo>
                    <a:pt x="120" y="150"/>
                  </a:lnTo>
                  <a:lnTo>
                    <a:pt x="125" y="139"/>
                  </a:lnTo>
                  <a:lnTo>
                    <a:pt x="130" y="127"/>
                  </a:lnTo>
                  <a:lnTo>
                    <a:pt x="135" y="116"/>
                  </a:lnTo>
                  <a:lnTo>
                    <a:pt x="142" y="102"/>
                  </a:lnTo>
                  <a:lnTo>
                    <a:pt x="148" y="87"/>
                  </a:lnTo>
                  <a:lnTo>
                    <a:pt x="157" y="73"/>
                  </a:lnTo>
                  <a:lnTo>
                    <a:pt x="166" y="59"/>
                  </a:lnTo>
                  <a:lnTo>
                    <a:pt x="176" y="45"/>
                  </a:lnTo>
                  <a:lnTo>
                    <a:pt x="188" y="33"/>
                  </a:lnTo>
                  <a:lnTo>
                    <a:pt x="201" y="23"/>
                  </a:lnTo>
                  <a:lnTo>
                    <a:pt x="215" y="15"/>
                  </a:lnTo>
                  <a:lnTo>
                    <a:pt x="227" y="10"/>
                  </a:lnTo>
                  <a:lnTo>
                    <a:pt x="240" y="7"/>
                  </a:lnTo>
                  <a:lnTo>
                    <a:pt x="251" y="6"/>
                  </a:lnTo>
                  <a:lnTo>
                    <a:pt x="262" y="6"/>
                  </a:lnTo>
                  <a:lnTo>
                    <a:pt x="270" y="7"/>
                  </a:lnTo>
                  <a:lnTo>
                    <a:pt x="278" y="9"/>
                  </a:lnTo>
                  <a:lnTo>
                    <a:pt x="287" y="10"/>
                  </a:lnTo>
                  <a:lnTo>
                    <a:pt x="297" y="10"/>
                  </a:lnTo>
                  <a:lnTo>
                    <a:pt x="307" y="10"/>
                  </a:lnTo>
                  <a:lnTo>
                    <a:pt x="317" y="7"/>
                  </a:lnTo>
                  <a:lnTo>
                    <a:pt x="326" y="6"/>
                  </a:lnTo>
                  <a:lnTo>
                    <a:pt x="333" y="4"/>
                  </a:lnTo>
                  <a:lnTo>
                    <a:pt x="340" y="2"/>
                  </a:lnTo>
                  <a:lnTo>
                    <a:pt x="345" y="1"/>
                  </a:lnTo>
                  <a:lnTo>
                    <a:pt x="356" y="0"/>
                  </a:lnTo>
                  <a:lnTo>
                    <a:pt x="370" y="0"/>
                  </a:lnTo>
                  <a:lnTo>
                    <a:pt x="386" y="1"/>
                  </a:lnTo>
                  <a:lnTo>
                    <a:pt x="403" y="2"/>
                  </a:lnTo>
                  <a:lnTo>
                    <a:pt x="419" y="6"/>
                  </a:lnTo>
                  <a:lnTo>
                    <a:pt x="436" y="13"/>
                  </a:lnTo>
                  <a:lnTo>
                    <a:pt x="450" y="20"/>
                  </a:lnTo>
                  <a:lnTo>
                    <a:pt x="461" y="31"/>
                  </a:lnTo>
                  <a:lnTo>
                    <a:pt x="468" y="44"/>
                  </a:lnTo>
                  <a:lnTo>
                    <a:pt x="475" y="57"/>
                  </a:lnTo>
                  <a:lnTo>
                    <a:pt x="477" y="71"/>
                  </a:lnTo>
                  <a:lnTo>
                    <a:pt x="477" y="83"/>
                  </a:lnTo>
                  <a:lnTo>
                    <a:pt x="473" y="96"/>
                  </a:lnTo>
                  <a:lnTo>
                    <a:pt x="467" y="108"/>
                  </a:lnTo>
                  <a:lnTo>
                    <a:pt x="458" y="120"/>
                  </a:lnTo>
                  <a:lnTo>
                    <a:pt x="444" y="128"/>
                  </a:lnTo>
                  <a:lnTo>
                    <a:pt x="429" y="136"/>
                  </a:lnTo>
                  <a:lnTo>
                    <a:pt x="414" y="144"/>
                  </a:lnTo>
                  <a:lnTo>
                    <a:pt x="402" y="151"/>
                  </a:lnTo>
                  <a:lnTo>
                    <a:pt x="389" y="156"/>
                  </a:lnTo>
                  <a:lnTo>
                    <a:pt x="378" y="163"/>
                  </a:lnTo>
                  <a:lnTo>
                    <a:pt x="367" y="168"/>
                  </a:lnTo>
                  <a:lnTo>
                    <a:pt x="359" y="173"/>
                  </a:lnTo>
                  <a:lnTo>
                    <a:pt x="352" y="176"/>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59" name="Google Shape;359;p51"/>
            <p:cNvSpPr/>
            <p:nvPr/>
          </p:nvSpPr>
          <p:spPr>
            <a:xfrm>
              <a:off x="407" y="4128"/>
              <a:ext cx="60" cy="114"/>
            </a:xfrm>
            <a:custGeom>
              <a:rect b="b" l="l" r="r" t="t"/>
              <a:pathLst>
                <a:path extrusionOk="0" h="342" w="181">
                  <a:moveTo>
                    <a:pt x="134" y="189"/>
                  </a:moveTo>
                  <a:lnTo>
                    <a:pt x="128" y="172"/>
                  </a:lnTo>
                  <a:lnTo>
                    <a:pt x="123" y="152"/>
                  </a:lnTo>
                  <a:lnTo>
                    <a:pt x="121" y="126"/>
                  </a:lnTo>
                  <a:lnTo>
                    <a:pt x="122" y="94"/>
                  </a:lnTo>
                  <a:lnTo>
                    <a:pt x="122" y="75"/>
                  </a:lnTo>
                  <a:lnTo>
                    <a:pt x="118" y="59"/>
                  </a:lnTo>
                  <a:lnTo>
                    <a:pt x="113" y="45"/>
                  </a:lnTo>
                  <a:lnTo>
                    <a:pt x="107" y="32"/>
                  </a:lnTo>
                  <a:lnTo>
                    <a:pt x="99" y="22"/>
                  </a:lnTo>
                  <a:lnTo>
                    <a:pt x="92" y="14"/>
                  </a:lnTo>
                  <a:lnTo>
                    <a:pt x="84" y="7"/>
                  </a:lnTo>
                  <a:lnTo>
                    <a:pt x="78" y="2"/>
                  </a:lnTo>
                  <a:lnTo>
                    <a:pt x="69" y="0"/>
                  </a:lnTo>
                  <a:lnTo>
                    <a:pt x="58" y="0"/>
                  </a:lnTo>
                  <a:lnTo>
                    <a:pt x="44" y="1"/>
                  </a:lnTo>
                  <a:lnTo>
                    <a:pt x="29" y="7"/>
                  </a:lnTo>
                  <a:lnTo>
                    <a:pt x="16" y="16"/>
                  </a:lnTo>
                  <a:lnTo>
                    <a:pt x="6" y="27"/>
                  </a:lnTo>
                  <a:lnTo>
                    <a:pt x="1" y="44"/>
                  </a:lnTo>
                  <a:lnTo>
                    <a:pt x="4" y="65"/>
                  </a:lnTo>
                  <a:lnTo>
                    <a:pt x="7" y="82"/>
                  </a:lnTo>
                  <a:lnTo>
                    <a:pt x="11" y="103"/>
                  </a:lnTo>
                  <a:lnTo>
                    <a:pt x="15" y="126"/>
                  </a:lnTo>
                  <a:lnTo>
                    <a:pt x="15" y="141"/>
                  </a:lnTo>
                  <a:lnTo>
                    <a:pt x="11" y="153"/>
                  </a:lnTo>
                  <a:lnTo>
                    <a:pt x="7" y="169"/>
                  </a:lnTo>
                  <a:lnTo>
                    <a:pt x="2" y="185"/>
                  </a:lnTo>
                  <a:lnTo>
                    <a:pt x="0" y="196"/>
                  </a:lnTo>
                  <a:lnTo>
                    <a:pt x="11" y="203"/>
                  </a:lnTo>
                  <a:lnTo>
                    <a:pt x="17" y="210"/>
                  </a:lnTo>
                  <a:lnTo>
                    <a:pt x="22" y="218"/>
                  </a:lnTo>
                  <a:lnTo>
                    <a:pt x="25" y="227"/>
                  </a:lnTo>
                  <a:lnTo>
                    <a:pt x="33" y="243"/>
                  </a:lnTo>
                  <a:lnTo>
                    <a:pt x="39" y="263"/>
                  </a:lnTo>
                  <a:lnTo>
                    <a:pt x="44" y="283"/>
                  </a:lnTo>
                  <a:lnTo>
                    <a:pt x="46" y="300"/>
                  </a:lnTo>
                  <a:lnTo>
                    <a:pt x="48" y="303"/>
                  </a:lnTo>
                  <a:lnTo>
                    <a:pt x="50" y="308"/>
                  </a:lnTo>
                  <a:lnTo>
                    <a:pt x="55" y="312"/>
                  </a:lnTo>
                  <a:lnTo>
                    <a:pt x="60" y="317"/>
                  </a:lnTo>
                  <a:lnTo>
                    <a:pt x="67" y="321"/>
                  </a:lnTo>
                  <a:lnTo>
                    <a:pt x="74" y="324"/>
                  </a:lnTo>
                  <a:lnTo>
                    <a:pt x="83" y="326"/>
                  </a:lnTo>
                  <a:lnTo>
                    <a:pt x="92" y="327"/>
                  </a:lnTo>
                  <a:lnTo>
                    <a:pt x="101" y="329"/>
                  </a:lnTo>
                  <a:lnTo>
                    <a:pt x="111" y="332"/>
                  </a:lnTo>
                  <a:lnTo>
                    <a:pt x="120" y="337"/>
                  </a:lnTo>
                  <a:lnTo>
                    <a:pt x="130" y="341"/>
                  </a:lnTo>
                  <a:lnTo>
                    <a:pt x="140" y="342"/>
                  </a:lnTo>
                  <a:lnTo>
                    <a:pt x="149" y="341"/>
                  </a:lnTo>
                  <a:lnTo>
                    <a:pt x="160" y="335"/>
                  </a:lnTo>
                  <a:lnTo>
                    <a:pt x="170" y="324"/>
                  </a:lnTo>
                  <a:lnTo>
                    <a:pt x="181" y="295"/>
                  </a:lnTo>
                  <a:lnTo>
                    <a:pt x="178" y="272"/>
                  </a:lnTo>
                  <a:lnTo>
                    <a:pt x="169" y="253"/>
                  </a:lnTo>
                  <a:lnTo>
                    <a:pt x="161" y="240"/>
                  </a:lnTo>
                  <a:lnTo>
                    <a:pt x="156" y="229"/>
                  </a:lnTo>
                  <a:lnTo>
                    <a:pt x="149" y="216"/>
                  </a:lnTo>
                  <a:lnTo>
                    <a:pt x="140" y="203"/>
                  </a:lnTo>
                  <a:lnTo>
                    <a:pt x="134" y="189"/>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60" name="Google Shape;360;p51"/>
            <p:cNvSpPr/>
            <p:nvPr/>
          </p:nvSpPr>
          <p:spPr>
            <a:xfrm>
              <a:off x="406" y="4191"/>
              <a:ext cx="9" cy="23"/>
            </a:xfrm>
            <a:custGeom>
              <a:rect b="b" l="l" r="r" t="t"/>
              <a:pathLst>
                <a:path extrusionOk="0" h="67" w="28">
                  <a:moveTo>
                    <a:pt x="28" y="31"/>
                  </a:moveTo>
                  <a:lnTo>
                    <a:pt x="25" y="38"/>
                  </a:lnTo>
                  <a:lnTo>
                    <a:pt x="23" y="48"/>
                  </a:lnTo>
                  <a:lnTo>
                    <a:pt x="22" y="58"/>
                  </a:lnTo>
                  <a:lnTo>
                    <a:pt x="22" y="67"/>
                  </a:lnTo>
                  <a:lnTo>
                    <a:pt x="7" y="43"/>
                  </a:lnTo>
                  <a:lnTo>
                    <a:pt x="0" y="24"/>
                  </a:lnTo>
                  <a:lnTo>
                    <a:pt x="0" y="10"/>
                  </a:lnTo>
                  <a:lnTo>
                    <a:pt x="3" y="0"/>
                  </a:lnTo>
                  <a:lnTo>
                    <a:pt x="14" y="7"/>
                  </a:lnTo>
                  <a:lnTo>
                    <a:pt x="20" y="14"/>
                  </a:lnTo>
                  <a:lnTo>
                    <a:pt x="25" y="22"/>
                  </a:lnTo>
                  <a:lnTo>
                    <a:pt x="28" y="31"/>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61" name="Google Shape;361;p51"/>
            <p:cNvSpPr/>
            <p:nvPr/>
          </p:nvSpPr>
          <p:spPr>
            <a:xfrm>
              <a:off x="506" y="4209"/>
              <a:ext cx="21" cy="14"/>
            </a:xfrm>
            <a:custGeom>
              <a:rect b="b" l="l" r="r" t="t"/>
              <a:pathLst>
                <a:path extrusionOk="0" h="41" w="66">
                  <a:moveTo>
                    <a:pt x="0" y="33"/>
                  </a:moveTo>
                  <a:lnTo>
                    <a:pt x="5" y="27"/>
                  </a:lnTo>
                  <a:lnTo>
                    <a:pt x="8" y="19"/>
                  </a:lnTo>
                  <a:lnTo>
                    <a:pt x="7" y="10"/>
                  </a:lnTo>
                  <a:lnTo>
                    <a:pt x="4" y="2"/>
                  </a:lnTo>
                  <a:lnTo>
                    <a:pt x="9" y="0"/>
                  </a:lnTo>
                  <a:lnTo>
                    <a:pt x="15" y="0"/>
                  </a:lnTo>
                  <a:lnTo>
                    <a:pt x="22" y="2"/>
                  </a:lnTo>
                  <a:lnTo>
                    <a:pt x="31" y="4"/>
                  </a:lnTo>
                  <a:lnTo>
                    <a:pt x="39" y="9"/>
                  </a:lnTo>
                  <a:lnTo>
                    <a:pt x="48" y="17"/>
                  </a:lnTo>
                  <a:lnTo>
                    <a:pt x="57" y="27"/>
                  </a:lnTo>
                  <a:lnTo>
                    <a:pt x="66" y="41"/>
                  </a:lnTo>
                  <a:lnTo>
                    <a:pt x="63" y="38"/>
                  </a:lnTo>
                  <a:lnTo>
                    <a:pt x="58" y="36"/>
                  </a:lnTo>
                  <a:lnTo>
                    <a:pt x="51" y="33"/>
                  </a:lnTo>
                  <a:lnTo>
                    <a:pt x="43" y="32"/>
                  </a:lnTo>
                  <a:lnTo>
                    <a:pt x="33" y="31"/>
                  </a:lnTo>
                  <a:lnTo>
                    <a:pt x="23" y="29"/>
                  </a:lnTo>
                  <a:lnTo>
                    <a:pt x="12" y="31"/>
                  </a:lnTo>
                  <a:lnTo>
                    <a:pt x="0" y="33"/>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62" name="Google Shape;362;p51"/>
            <p:cNvSpPr/>
            <p:nvPr/>
          </p:nvSpPr>
          <p:spPr>
            <a:xfrm>
              <a:off x="503" y="4221"/>
              <a:ext cx="21" cy="15"/>
            </a:xfrm>
            <a:custGeom>
              <a:rect b="b" l="l" r="r" t="t"/>
              <a:pathLst>
                <a:path extrusionOk="0" h="48" w="63">
                  <a:moveTo>
                    <a:pt x="0" y="31"/>
                  </a:moveTo>
                  <a:lnTo>
                    <a:pt x="5" y="25"/>
                  </a:lnTo>
                  <a:lnTo>
                    <a:pt x="8" y="17"/>
                  </a:lnTo>
                  <a:lnTo>
                    <a:pt x="9" y="9"/>
                  </a:lnTo>
                  <a:lnTo>
                    <a:pt x="8" y="0"/>
                  </a:lnTo>
                  <a:lnTo>
                    <a:pt x="13" y="0"/>
                  </a:lnTo>
                  <a:lnTo>
                    <a:pt x="18" y="0"/>
                  </a:lnTo>
                  <a:lnTo>
                    <a:pt x="25" y="2"/>
                  </a:lnTo>
                  <a:lnTo>
                    <a:pt x="33" y="6"/>
                  </a:lnTo>
                  <a:lnTo>
                    <a:pt x="40" y="11"/>
                  </a:lnTo>
                  <a:lnTo>
                    <a:pt x="49" y="20"/>
                  </a:lnTo>
                  <a:lnTo>
                    <a:pt x="57" y="32"/>
                  </a:lnTo>
                  <a:lnTo>
                    <a:pt x="63" y="48"/>
                  </a:lnTo>
                  <a:lnTo>
                    <a:pt x="61" y="45"/>
                  </a:lnTo>
                  <a:lnTo>
                    <a:pt x="55" y="41"/>
                  </a:lnTo>
                  <a:lnTo>
                    <a:pt x="49" y="39"/>
                  </a:lnTo>
                  <a:lnTo>
                    <a:pt x="42" y="35"/>
                  </a:lnTo>
                  <a:lnTo>
                    <a:pt x="33" y="32"/>
                  </a:lnTo>
                  <a:lnTo>
                    <a:pt x="23" y="31"/>
                  </a:lnTo>
                  <a:lnTo>
                    <a:pt x="11" y="30"/>
                  </a:lnTo>
                  <a:lnTo>
                    <a:pt x="0" y="31"/>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63" name="Google Shape;363;p51"/>
            <p:cNvSpPr/>
            <p:nvPr/>
          </p:nvSpPr>
          <p:spPr>
            <a:xfrm>
              <a:off x="499" y="4236"/>
              <a:ext cx="21" cy="18"/>
            </a:xfrm>
            <a:custGeom>
              <a:rect b="b" l="l" r="r" t="t"/>
              <a:pathLst>
                <a:path extrusionOk="0" h="53" w="62">
                  <a:moveTo>
                    <a:pt x="0" y="30"/>
                  </a:moveTo>
                  <a:lnTo>
                    <a:pt x="7" y="24"/>
                  </a:lnTo>
                  <a:lnTo>
                    <a:pt x="10" y="16"/>
                  </a:lnTo>
                  <a:lnTo>
                    <a:pt x="12" y="9"/>
                  </a:lnTo>
                  <a:lnTo>
                    <a:pt x="12" y="0"/>
                  </a:lnTo>
                  <a:lnTo>
                    <a:pt x="17" y="0"/>
                  </a:lnTo>
                  <a:lnTo>
                    <a:pt x="22" y="1"/>
                  </a:lnTo>
                  <a:lnTo>
                    <a:pt x="29" y="4"/>
                  </a:lnTo>
                  <a:lnTo>
                    <a:pt x="37" y="8"/>
                  </a:lnTo>
                  <a:lnTo>
                    <a:pt x="43" y="15"/>
                  </a:lnTo>
                  <a:lnTo>
                    <a:pt x="51" y="24"/>
                  </a:lnTo>
                  <a:lnTo>
                    <a:pt x="57" y="37"/>
                  </a:lnTo>
                  <a:lnTo>
                    <a:pt x="62" y="53"/>
                  </a:lnTo>
                  <a:lnTo>
                    <a:pt x="60" y="50"/>
                  </a:lnTo>
                  <a:lnTo>
                    <a:pt x="56" y="47"/>
                  </a:lnTo>
                  <a:lnTo>
                    <a:pt x="50" y="43"/>
                  </a:lnTo>
                  <a:lnTo>
                    <a:pt x="43" y="39"/>
                  </a:lnTo>
                  <a:lnTo>
                    <a:pt x="34" y="35"/>
                  </a:lnTo>
                  <a:lnTo>
                    <a:pt x="24" y="33"/>
                  </a:lnTo>
                  <a:lnTo>
                    <a:pt x="13" y="30"/>
                  </a:lnTo>
                  <a:lnTo>
                    <a:pt x="0" y="30"/>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64" name="Google Shape;364;p51"/>
            <p:cNvSpPr/>
            <p:nvPr/>
          </p:nvSpPr>
          <p:spPr>
            <a:xfrm>
              <a:off x="448" y="4199"/>
              <a:ext cx="55" cy="23"/>
            </a:xfrm>
            <a:custGeom>
              <a:rect b="b" l="l" r="r" t="t"/>
              <a:pathLst>
                <a:path extrusionOk="0" h="67" w="169">
                  <a:moveTo>
                    <a:pt x="42" y="24"/>
                  </a:moveTo>
                  <a:lnTo>
                    <a:pt x="43" y="30"/>
                  </a:lnTo>
                  <a:lnTo>
                    <a:pt x="43" y="35"/>
                  </a:lnTo>
                  <a:lnTo>
                    <a:pt x="47" y="39"/>
                  </a:lnTo>
                  <a:lnTo>
                    <a:pt x="56" y="40"/>
                  </a:lnTo>
                  <a:lnTo>
                    <a:pt x="65" y="36"/>
                  </a:lnTo>
                  <a:lnTo>
                    <a:pt x="73" y="31"/>
                  </a:lnTo>
                  <a:lnTo>
                    <a:pt x="81" y="24"/>
                  </a:lnTo>
                  <a:lnTo>
                    <a:pt x="84" y="19"/>
                  </a:lnTo>
                  <a:lnTo>
                    <a:pt x="85" y="25"/>
                  </a:lnTo>
                  <a:lnTo>
                    <a:pt x="85" y="30"/>
                  </a:lnTo>
                  <a:lnTo>
                    <a:pt x="85" y="34"/>
                  </a:lnTo>
                  <a:lnTo>
                    <a:pt x="90" y="34"/>
                  </a:lnTo>
                  <a:lnTo>
                    <a:pt x="97" y="31"/>
                  </a:lnTo>
                  <a:lnTo>
                    <a:pt x="106" y="27"/>
                  </a:lnTo>
                  <a:lnTo>
                    <a:pt x="114" y="21"/>
                  </a:lnTo>
                  <a:lnTo>
                    <a:pt x="118" y="15"/>
                  </a:lnTo>
                  <a:lnTo>
                    <a:pt x="118" y="22"/>
                  </a:lnTo>
                  <a:lnTo>
                    <a:pt x="118" y="27"/>
                  </a:lnTo>
                  <a:lnTo>
                    <a:pt x="118" y="31"/>
                  </a:lnTo>
                  <a:lnTo>
                    <a:pt x="121" y="34"/>
                  </a:lnTo>
                  <a:lnTo>
                    <a:pt x="129" y="32"/>
                  </a:lnTo>
                  <a:lnTo>
                    <a:pt x="137" y="30"/>
                  </a:lnTo>
                  <a:lnTo>
                    <a:pt x="140" y="25"/>
                  </a:lnTo>
                  <a:lnTo>
                    <a:pt x="143" y="20"/>
                  </a:lnTo>
                  <a:lnTo>
                    <a:pt x="143" y="25"/>
                  </a:lnTo>
                  <a:lnTo>
                    <a:pt x="143" y="30"/>
                  </a:lnTo>
                  <a:lnTo>
                    <a:pt x="144" y="34"/>
                  </a:lnTo>
                  <a:lnTo>
                    <a:pt x="152" y="35"/>
                  </a:lnTo>
                  <a:lnTo>
                    <a:pt x="160" y="36"/>
                  </a:lnTo>
                  <a:lnTo>
                    <a:pt x="167" y="35"/>
                  </a:lnTo>
                  <a:lnTo>
                    <a:pt x="169" y="31"/>
                  </a:lnTo>
                  <a:lnTo>
                    <a:pt x="168" y="24"/>
                  </a:lnTo>
                  <a:lnTo>
                    <a:pt x="164" y="19"/>
                  </a:lnTo>
                  <a:lnTo>
                    <a:pt x="159" y="14"/>
                  </a:lnTo>
                  <a:lnTo>
                    <a:pt x="152" y="9"/>
                  </a:lnTo>
                  <a:lnTo>
                    <a:pt x="143" y="5"/>
                  </a:lnTo>
                  <a:lnTo>
                    <a:pt x="131" y="2"/>
                  </a:lnTo>
                  <a:lnTo>
                    <a:pt x="118" y="0"/>
                  </a:lnTo>
                  <a:lnTo>
                    <a:pt x="102" y="0"/>
                  </a:lnTo>
                  <a:lnTo>
                    <a:pt x="84" y="0"/>
                  </a:lnTo>
                  <a:lnTo>
                    <a:pt x="65" y="2"/>
                  </a:lnTo>
                  <a:lnTo>
                    <a:pt x="48" y="6"/>
                  </a:lnTo>
                  <a:lnTo>
                    <a:pt x="33" y="11"/>
                  </a:lnTo>
                  <a:lnTo>
                    <a:pt x="20" y="17"/>
                  </a:lnTo>
                  <a:lnTo>
                    <a:pt x="10" y="24"/>
                  </a:lnTo>
                  <a:lnTo>
                    <a:pt x="4" y="32"/>
                  </a:lnTo>
                  <a:lnTo>
                    <a:pt x="0" y="40"/>
                  </a:lnTo>
                  <a:lnTo>
                    <a:pt x="0" y="48"/>
                  </a:lnTo>
                  <a:lnTo>
                    <a:pt x="2" y="53"/>
                  </a:lnTo>
                  <a:lnTo>
                    <a:pt x="3" y="58"/>
                  </a:lnTo>
                  <a:lnTo>
                    <a:pt x="5" y="63"/>
                  </a:lnTo>
                  <a:lnTo>
                    <a:pt x="8" y="67"/>
                  </a:lnTo>
                  <a:lnTo>
                    <a:pt x="17" y="60"/>
                  </a:lnTo>
                  <a:lnTo>
                    <a:pt x="27" y="50"/>
                  </a:lnTo>
                  <a:lnTo>
                    <a:pt x="36" y="36"/>
                  </a:lnTo>
                  <a:lnTo>
                    <a:pt x="42" y="24"/>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65" name="Google Shape;365;p51"/>
            <p:cNvSpPr/>
            <p:nvPr/>
          </p:nvSpPr>
          <p:spPr>
            <a:xfrm>
              <a:off x="454" y="4206"/>
              <a:ext cx="54" cy="20"/>
            </a:xfrm>
            <a:custGeom>
              <a:rect b="b" l="l" r="r" t="t"/>
              <a:pathLst>
                <a:path extrusionOk="0" h="60" w="164">
                  <a:moveTo>
                    <a:pt x="160" y="9"/>
                  </a:moveTo>
                  <a:lnTo>
                    <a:pt x="161" y="16"/>
                  </a:lnTo>
                  <a:lnTo>
                    <a:pt x="159" y="20"/>
                  </a:lnTo>
                  <a:lnTo>
                    <a:pt x="152" y="21"/>
                  </a:lnTo>
                  <a:lnTo>
                    <a:pt x="144" y="20"/>
                  </a:lnTo>
                  <a:lnTo>
                    <a:pt x="136" y="19"/>
                  </a:lnTo>
                  <a:lnTo>
                    <a:pt x="135" y="15"/>
                  </a:lnTo>
                  <a:lnTo>
                    <a:pt x="135" y="10"/>
                  </a:lnTo>
                  <a:lnTo>
                    <a:pt x="135" y="5"/>
                  </a:lnTo>
                  <a:lnTo>
                    <a:pt x="132" y="10"/>
                  </a:lnTo>
                  <a:lnTo>
                    <a:pt x="129" y="15"/>
                  </a:lnTo>
                  <a:lnTo>
                    <a:pt x="121" y="17"/>
                  </a:lnTo>
                  <a:lnTo>
                    <a:pt x="113" y="19"/>
                  </a:lnTo>
                  <a:lnTo>
                    <a:pt x="110" y="16"/>
                  </a:lnTo>
                  <a:lnTo>
                    <a:pt x="110" y="12"/>
                  </a:lnTo>
                  <a:lnTo>
                    <a:pt x="110" y="7"/>
                  </a:lnTo>
                  <a:lnTo>
                    <a:pt x="110" y="0"/>
                  </a:lnTo>
                  <a:lnTo>
                    <a:pt x="106" y="6"/>
                  </a:lnTo>
                  <a:lnTo>
                    <a:pt x="98" y="12"/>
                  </a:lnTo>
                  <a:lnTo>
                    <a:pt x="89" y="16"/>
                  </a:lnTo>
                  <a:lnTo>
                    <a:pt x="82" y="19"/>
                  </a:lnTo>
                  <a:lnTo>
                    <a:pt x="77" y="19"/>
                  </a:lnTo>
                  <a:lnTo>
                    <a:pt x="77" y="15"/>
                  </a:lnTo>
                  <a:lnTo>
                    <a:pt x="77" y="10"/>
                  </a:lnTo>
                  <a:lnTo>
                    <a:pt x="76" y="4"/>
                  </a:lnTo>
                  <a:lnTo>
                    <a:pt x="73" y="9"/>
                  </a:lnTo>
                  <a:lnTo>
                    <a:pt x="65" y="16"/>
                  </a:lnTo>
                  <a:lnTo>
                    <a:pt x="57" y="21"/>
                  </a:lnTo>
                  <a:lnTo>
                    <a:pt x="48" y="25"/>
                  </a:lnTo>
                  <a:lnTo>
                    <a:pt x="39" y="24"/>
                  </a:lnTo>
                  <a:lnTo>
                    <a:pt x="35" y="20"/>
                  </a:lnTo>
                  <a:lnTo>
                    <a:pt x="35" y="15"/>
                  </a:lnTo>
                  <a:lnTo>
                    <a:pt x="34" y="9"/>
                  </a:lnTo>
                  <a:lnTo>
                    <a:pt x="28" y="21"/>
                  </a:lnTo>
                  <a:lnTo>
                    <a:pt x="19" y="35"/>
                  </a:lnTo>
                  <a:lnTo>
                    <a:pt x="9" y="45"/>
                  </a:lnTo>
                  <a:lnTo>
                    <a:pt x="0" y="52"/>
                  </a:lnTo>
                  <a:lnTo>
                    <a:pt x="4" y="57"/>
                  </a:lnTo>
                  <a:lnTo>
                    <a:pt x="10" y="59"/>
                  </a:lnTo>
                  <a:lnTo>
                    <a:pt x="15" y="60"/>
                  </a:lnTo>
                  <a:lnTo>
                    <a:pt x="23" y="59"/>
                  </a:lnTo>
                  <a:lnTo>
                    <a:pt x="31" y="57"/>
                  </a:lnTo>
                  <a:lnTo>
                    <a:pt x="43" y="53"/>
                  </a:lnTo>
                  <a:lnTo>
                    <a:pt x="57" y="50"/>
                  </a:lnTo>
                  <a:lnTo>
                    <a:pt x="72" y="48"/>
                  </a:lnTo>
                  <a:lnTo>
                    <a:pt x="87" y="45"/>
                  </a:lnTo>
                  <a:lnTo>
                    <a:pt x="102" y="45"/>
                  </a:lnTo>
                  <a:lnTo>
                    <a:pt x="116" y="46"/>
                  </a:lnTo>
                  <a:lnTo>
                    <a:pt x="129" y="49"/>
                  </a:lnTo>
                  <a:lnTo>
                    <a:pt x="137" y="50"/>
                  </a:lnTo>
                  <a:lnTo>
                    <a:pt x="145" y="49"/>
                  </a:lnTo>
                  <a:lnTo>
                    <a:pt x="152" y="45"/>
                  </a:lnTo>
                  <a:lnTo>
                    <a:pt x="158" y="40"/>
                  </a:lnTo>
                  <a:lnTo>
                    <a:pt x="161" y="33"/>
                  </a:lnTo>
                  <a:lnTo>
                    <a:pt x="164" y="25"/>
                  </a:lnTo>
                  <a:lnTo>
                    <a:pt x="163" y="17"/>
                  </a:lnTo>
                  <a:lnTo>
                    <a:pt x="160" y="9"/>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66" name="Google Shape;366;p51"/>
            <p:cNvSpPr/>
            <p:nvPr/>
          </p:nvSpPr>
          <p:spPr>
            <a:xfrm>
              <a:off x="451" y="4215"/>
              <a:ext cx="55" cy="19"/>
            </a:xfrm>
            <a:custGeom>
              <a:rect b="b" l="l" r="r" t="t"/>
              <a:pathLst>
                <a:path extrusionOk="0" h="58" w="167">
                  <a:moveTo>
                    <a:pt x="166" y="20"/>
                  </a:moveTo>
                  <a:lnTo>
                    <a:pt x="166" y="29"/>
                  </a:lnTo>
                  <a:lnTo>
                    <a:pt x="163" y="32"/>
                  </a:lnTo>
                  <a:lnTo>
                    <a:pt x="157" y="34"/>
                  </a:lnTo>
                  <a:lnTo>
                    <a:pt x="148" y="32"/>
                  </a:lnTo>
                  <a:lnTo>
                    <a:pt x="142" y="30"/>
                  </a:lnTo>
                  <a:lnTo>
                    <a:pt x="140" y="26"/>
                  </a:lnTo>
                  <a:lnTo>
                    <a:pt x="140" y="22"/>
                  </a:lnTo>
                  <a:lnTo>
                    <a:pt x="142" y="16"/>
                  </a:lnTo>
                  <a:lnTo>
                    <a:pt x="139" y="21"/>
                  </a:lnTo>
                  <a:lnTo>
                    <a:pt x="134" y="25"/>
                  </a:lnTo>
                  <a:lnTo>
                    <a:pt x="126" y="27"/>
                  </a:lnTo>
                  <a:lnTo>
                    <a:pt x="119" y="26"/>
                  </a:lnTo>
                  <a:lnTo>
                    <a:pt x="115" y="22"/>
                  </a:lnTo>
                  <a:lnTo>
                    <a:pt x="114" y="17"/>
                  </a:lnTo>
                  <a:lnTo>
                    <a:pt x="115" y="10"/>
                  </a:lnTo>
                  <a:lnTo>
                    <a:pt x="115" y="2"/>
                  </a:lnTo>
                  <a:lnTo>
                    <a:pt x="110" y="7"/>
                  </a:lnTo>
                  <a:lnTo>
                    <a:pt x="102" y="12"/>
                  </a:lnTo>
                  <a:lnTo>
                    <a:pt x="92" y="15"/>
                  </a:lnTo>
                  <a:lnTo>
                    <a:pt x="85" y="16"/>
                  </a:lnTo>
                  <a:lnTo>
                    <a:pt x="80" y="16"/>
                  </a:lnTo>
                  <a:lnTo>
                    <a:pt x="80" y="12"/>
                  </a:lnTo>
                  <a:lnTo>
                    <a:pt x="81" y="7"/>
                  </a:lnTo>
                  <a:lnTo>
                    <a:pt x="81" y="1"/>
                  </a:lnTo>
                  <a:lnTo>
                    <a:pt x="77" y="6"/>
                  </a:lnTo>
                  <a:lnTo>
                    <a:pt x="70" y="11"/>
                  </a:lnTo>
                  <a:lnTo>
                    <a:pt x="60" y="16"/>
                  </a:lnTo>
                  <a:lnTo>
                    <a:pt x="51" y="17"/>
                  </a:lnTo>
                  <a:lnTo>
                    <a:pt x="42" y="16"/>
                  </a:lnTo>
                  <a:lnTo>
                    <a:pt x="39" y="12"/>
                  </a:lnTo>
                  <a:lnTo>
                    <a:pt x="39" y="6"/>
                  </a:lnTo>
                  <a:lnTo>
                    <a:pt x="39" y="0"/>
                  </a:lnTo>
                  <a:lnTo>
                    <a:pt x="34" y="8"/>
                  </a:lnTo>
                  <a:lnTo>
                    <a:pt x="28" y="17"/>
                  </a:lnTo>
                  <a:lnTo>
                    <a:pt x="23" y="23"/>
                  </a:lnTo>
                  <a:lnTo>
                    <a:pt x="18" y="30"/>
                  </a:lnTo>
                  <a:lnTo>
                    <a:pt x="13" y="34"/>
                  </a:lnTo>
                  <a:lnTo>
                    <a:pt x="8" y="37"/>
                  </a:lnTo>
                  <a:lnTo>
                    <a:pt x="4" y="39"/>
                  </a:lnTo>
                  <a:lnTo>
                    <a:pt x="0" y="39"/>
                  </a:lnTo>
                  <a:lnTo>
                    <a:pt x="4" y="44"/>
                  </a:lnTo>
                  <a:lnTo>
                    <a:pt x="9" y="47"/>
                  </a:lnTo>
                  <a:lnTo>
                    <a:pt x="15" y="49"/>
                  </a:lnTo>
                  <a:lnTo>
                    <a:pt x="22" y="49"/>
                  </a:lnTo>
                  <a:lnTo>
                    <a:pt x="31" y="47"/>
                  </a:lnTo>
                  <a:lnTo>
                    <a:pt x="43" y="46"/>
                  </a:lnTo>
                  <a:lnTo>
                    <a:pt x="57" y="45"/>
                  </a:lnTo>
                  <a:lnTo>
                    <a:pt x="72" y="45"/>
                  </a:lnTo>
                  <a:lnTo>
                    <a:pt x="87" y="46"/>
                  </a:lnTo>
                  <a:lnTo>
                    <a:pt x="104" y="47"/>
                  </a:lnTo>
                  <a:lnTo>
                    <a:pt x="118" y="51"/>
                  </a:lnTo>
                  <a:lnTo>
                    <a:pt x="129" y="55"/>
                  </a:lnTo>
                  <a:lnTo>
                    <a:pt x="137" y="58"/>
                  </a:lnTo>
                  <a:lnTo>
                    <a:pt x="145" y="58"/>
                  </a:lnTo>
                  <a:lnTo>
                    <a:pt x="152" y="55"/>
                  </a:lnTo>
                  <a:lnTo>
                    <a:pt x="158" y="50"/>
                  </a:lnTo>
                  <a:lnTo>
                    <a:pt x="163" y="44"/>
                  </a:lnTo>
                  <a:lnTo>
                    <a:pt x="166" y="36"/>
                  </a:lnTo>
                  <a:lnTo>
                    <a:pt x="167" y="27"/>
                  </a:lnTo>
                  <a:lnTo>
                    <a:pt x="166" y="20"/>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67" name="Google Shape;367;p51"/>
            <p:cNvSpPr/>
            <p:nvPr/>
          </p:nvSpPr>
          <p:spPr>
            <a:xfrm>
              <a:off x="448" y="4205"/>
              <a:ext cx="58" cy="19"/>
            </a:xfrm>
            <a:custGeom>
              <a:rect b="b" l="l" r="r" t="t"/>
              <a:pathLst>
                <a:path extrusionOk="0" h="57" w="171">
                  <a:moveTo>
                    <a:pt x="44" y="18"/>
                  </a:moveTo>
                  <a:lnTo>
                    <a:pt x="44" y="24"/>
                  </a:lnTo>
                  <a:lnTo>
                    <a:pt x="44" y="30"/>
                  </a:lnTo>
                  <a:lnTo>
                    <a:pt x="47" y="34"/>
                  </a:lnTo>
                  <a:lnTo>
                    <a:pt x="56" y="35"/>
                  </a:lnTo>
                  <a:lnTo>
                    <a:pt x="65" y="34"/>
                  </a:lnTo>
                  <a:lnTo>
                    <a:pt x="75" y="29"/>
                  </a:lnTo>
                  <a:lnTo>
                    <a:pt x="82" y="24"/>
                  </a:lnTo>
                  <a:lnTo>
                    <a:pt x="86" y="19"/>
                  </a:lnTo>
                  <a:lnTo>
                    <a:pt x="86" y="25"/>
                  </a:lnTo>
                  <a:lnTo>
                    <a:pt x="85" y="30"/>
                  </a:lnTo>
                  <a:lnTo>
                    <a:pt x="85" y="34"/>
                  </a:lnTo>
                  <a:lnTo>
                    <a:pt x="90" y="34"/>
                  </a:lnTo>
                  <a:lnTo>
                    <a:pt x="97" y="33"/>
                  </a:lnTo>
                  <a:lnTo>
                    <a:pt x="107" y="30"/>
                  </a:lnTo>
                  <a:lnTo>
                    <a:pt x="115" y="25"/>
                  </a:lnTo>
                  <a:lnTo>
                    <a:pt x="120" y="20"/>
                  </a:lnTo>
                  <a:lnTo>
                    <a:pt x="120" y="28"/>
                  </a:lnTo>
                  <a:lnTo>
                    <a:pt x="119" y="35"/>
                  </a:lnTo>
                  <a:lnTo>
                    <a:pt x="120" y="40"/>
                  </a:lnTo>
                  <a:lnTo>
                    <a:pt x="124" y="44"/>
                  </a:lnTo>
                  <a:lnTo>
                    <a:pt x="131" y="45"/>
                  </a:lnTo>
                  <a:lnTo>
                    <a:pt x="139" y="43"/>
                  </a:lnTo>
                  <a:lnTo>
                    <a:pt x="144" y="39"/>
                  </a:lnTo>
                  <a:lnTo>
                    <a:pt x="147" y="34"/>
                  </a:lnTo>
                  <a:lnTo>
                    <a:pt x="145" y="40"/>
                  </a:lnTo>
                  <a:lnTo>
                    <a:pt x="145" y="44"/>
                  </a:lnTo>
                  <a:lnTo>
                    <a:pt x="147" y="48"/>
                  </a:lnTo>
                  <a:lnTo>
                    <a:pt x="153" y="50"/>
                  </a:lnTo>
                  <a:lnTo>
                    <a:pt x="162" y="52"/>
                  </a:lnTo>
                  <a:lnTo>
                    <a:pt x="168" y="50"/>
                  </a:lnTo>
                  <a:lnTo>
                    <a:pt x="171" y="47"/>
                  </a:lnTo>
                  <a:lnTo>
                    <a:pt x="171" y="38"/>
                  </a:lnTo>
                  <a:lnTo>
                    <a:pt x="168" y="31"/>
                  </a:lnTo>
                  <a:lnTo>
                    <a:pt x="163" y="26"/>
                  </a:lnTo>
                  <a:lnTo>
                    <a:pt x="157" y="21"/>
                  </a:lnTo>
                  <a:lnTo>
                    <a:pt x="148" y="15"/>
                  </a:lnTo>
                  <a:lnTo>
                    <a:pt x="136" y="11"/>
                  </a:lnTo>
                  <a:lnTo>
                    <a:pt x="124" y="7"/>
                  </a:lnTo>
                  <a:lnTo>
                    <a:pt x="109" y="4"/>
                  </a:lnTo>
                  <a:lnTo>
                    <a:pt x="90" y="1"/>
                  </a:lnTo>
                  <a:lnTo>
                    <a:pt x="71" y="0"/>
                  </a:lnTo>
                  <a:lnTo>
                    <a:pt x="53" y="1"/>
                  </a:lnTo>
                  <a:lnTo>
                    <a:pt x="38" y="5"/>
                  </a:lnTo>
                  <a:lnTo>
                    <a:pt x="25" y="9"/>
                  </a:lnTo>
                  <a:lnTo>
                    <a:pt x="14" y="14"/>
                  </a:lnTo>
                  <a:lnTo>
                    <a:pt x="7" y="20"/>
                  </a:lnTo>
                  <a:lnTo>
                    <a:pt x="1" y="28"/>
                  </a:lnTo>
                  <a:lnTo>
                    <a:pt x="0" y="35"/>
                  </a:lnTo>
                  <a:lnTo>
                    <a:pt x="0" y="41"/>
                  </a:lnTo>
                  <a:lnTo>
                    <a:pt x="1" y="48"/>
                  </a:lnTo>
                  <a:lnTo>
                    <a:pt x="4" y="53"/>
                  </a:lnTo>
                  <a:lnTo>
                    <a:pt x="5" y="57"/>
                  </a:lnTo>
                  <a:lnTo>
                    <a:pt x="9" y="57"/>
                  </a:lnTo>
                  <a:lnTo>
                    <a:pt x="13" y="55"/>
                  </a:lnTo>
                  <a:lnTo>
                    <a:pt x="18" y="52"/>
                  </a:lnTo>
                  <a:lnTo>
                    <a:pt x="23" y="48"/>
                  </a:lnTo>
                  <a:lnTo>
                    <a:pt x="28" y="41"/>
                  </a:lnTo>
                  <a:lnTo>
                    <a:pt x="33" y="35"/>
                  </a:lnTo>
                  <a:lnTo>
                    <a:pt x="39" y="26"/>
                  </a:lnTo>
                  <a:lnTo>
                    <a:pt x="44" y="18"/>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68" name="Google Shape;368;p51"/>
            <p:cNvSpPr/>
            <p:nvPr/>
          </p:nvSpPr>
          <p:spPr>
            <a:xfrm>
              <a:off x="446" y="4218"/>
              <a:ext cx="58" cy="26"/>
            </a:xfrm>
            <a:custGeom>
              <a:rect b="b" l="l" r="r" t="t"/>
              <a:pathLst>
                <a:path extrusionOk="0" h="82" w="170">
                  <a:moveTo>
                    <a:pt x="169" y="47"/>
                  </a:moveTo>
                  <a:lnTo>
                    <a:pt x="166" y="41"/>
                  </a:lnTo>
                  <a:lnTo>
                    <a:pt x="162" y="36"/>
                  </a:lnTo>
                  <a:lnTo>
                    <a:pt x="156" y="29"/>
                  </a:lnTo>
                  <a:lnTo>
                    <a:pt x="149" y="23"/>
                  </a:lnTo>
                  <a:lnTo>
                    <a:pt x="138" y="17"/>
                  </a:lnTo>
                  <a:lnTo>
                    <a:pt x="126" y="12"/>
                  </a:lnTo>
                  <a:lnTo>
                    <a:pt x="111" y="7"/>
                  </a:lnTo>
                  <a:lnTo>
                    <a:pt x="92" y="3"/>
                  </a:lnTo>
                  <a:lnTo>
                    <a:pt x="73" y="0"/>
                  </a:lnTo>
                  <a:lnTo>
                    <a:pt x="55" y="0"/>
                  </a:lnTo>
                  <a:lnTo>
                    <a:pt x="40" y="2"/>
                  </a:lnTo>
                  <a:lnTo>
                    <a:pt x="27" y="4"/>
                  </a:lnTo>
                  <a:lnTo>
                    <a:pt x="16" y="9"/>
                  </a:lnTo>
                  <a:lnTo>
                    <a:pt x="7" y="16"/>
                  </a:lnTo>
                  <a:lnTo>
                    <a:pt x="2" y="22"/>
                  </a:lnTo>
                  <a:lnTo>
                    <a:pt x="0" y="29"/>
                  </a:lnTo>
                  <a:lnTo>
                    <a:pt x="0" y="42"/>
                  </a:lnTo>
                  <a:lnTo>
                    <a:pt x="5" y="53"/>
                  </a:lnTo>
                  <a:lnTo>
                    <a:pt x="12" y="61"/>
                  </a:lnTo>
                  <a:lnTo>
                    <a:pt x="24" y="62"/>
                  </a:lnTo>
                  <a:lnTo>
                    <a:pt x="32" y="62"/>
                  </a:lnTo>
                  <a:lnTo>
                    <a:pt x="44" y="62"/>
                  </a:lnTo>
                  <a:lnTo>
                    <a:pt x="59" y="62"/>
                  </a:lnTo>
                  <a:lnTo>
                    <a:pt x="74" y="63"/>
                  </a:lnTo>
                  <a:lnTo>
                    <a:pt x="89" y="66"/>
                  </a:lnTo>
                  <a:lnTo>
                    <a:pt x="104" y="68"/>
                  </a:lnTo>
                  <a:lnTo>
                    <a:pt x="117" y="74"/>
                  </a:lnTo>
                  <a:lnTo>
                    <a:pt x="128" y="79"/>
                  </a:lnTo>
                  <a:lnTo>
                    <a:pt x="136" y="82"/>
                  </a:lnTo>
                  <a:lnTo>
                    <a:pt x="145" y="82"/>
                  </a:lnTo>
                  <a:lnTo>
                    <a:pt x="152" y="81"/>
                  </a:lnTo>
                  <a:lnTo>
                    <a:pt x="159" y="76"/>
                  </a:lnTo>
                  <a:lnTo>
                    <a:pt x="165" y="71"/>
                  </a:lnTo>
                  <a:lnTo>
                    <a:pt x="169" y="63"/>
                  </a:lnTo>
                  <a:lnTo>
                    <a:pt x="170" y="56"/>
                  </a:lnTo>
                  <a:lnTo>
                    <a:pt x="169" y="47"/>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69" name="Google Shape;369;p51"/>
            <p:cNvSpPr/>
            <p:nvPr/>
          </p:nvSpPr>
          <p:spPr>
            <a:xfrm>
              <a:off x="731" y="3846"/>
              <a:ext cx="52" cy="90"/>
            </a:xfrm>
            <a:custGeom>
              <a:rect b="b" l="l" r="r" t="t"/>
              <a:pathLst>
                <a:path extrusionOk="0" h="267" w="152">
                  <a:moveTo>
                    <a:pt x="84" y="235"/>
                  </a:moveTo>
                  <a:lnTo>
                    <a:pt x="78" y="219"/>
                  </a:lnTo>
                  <a:lnTo>
                    <a:pt x="70" y="200"/>
                  </a:lnTo>
                  <a:lnTo>
                    <a:pt x="61" y="183"/>
                  </a:lnTo>
                  <a:lnTo>
                    <a:pt x="55" y="169"/>
                  </a:lnTo>
                  <a:lnTo>
                    <a:pt x="53" y="162"/>
                  </a:lnTo>
                  <a:lnTo>
                    <a:pt x="50" y="156"/>
                  </a:lnTo>
                  <a:lnTo>
                    <a:pt x="45" y="150"/>
                  </a:lnTo>
                  <a:lnTo>
                    <a:pt x="40" y="142"/>
                  </a:lnTo>
                  <a:lnTo>
                    <a:pt x="34" y="132"/>
                  </a:lnTo>
                  <a:lnTo>
                    <a:pt x="27" y="121"/>
                  </a:lnTo>
                  <a:lnTo>
                    <a:pt x="19" y="108"/>
                  </a:lnTo>
                  <a:lnTo>
                    <a:pt x="10" y="93"/>
                  </a:lnTo>
                  <a:lnTo>
                    <a:pt x="2" y="73"/>
                  </a:lnTo>
                  <a:lnTo>
                    <a:pt x="0" y="54"/>
                  </a:lnTo>
                  <a:lnTo>
                    <a:pt x="2" y="38"/>
                  </a:lnTo>
                  <a:lnTo>
                    <a:pt x="8" y="25"/>
                  </a:lnTo>
                  <a:lnTo>
                    <a:pt x="8" y="24"/>
                  </a:lnTo>
                  <a:lnTo>
                    <a:pt x="12" y="17"/>
                  </a:lnTo>
                  <a:lnTo>
                    <a:pt x="19" y="12"/>
                  </a:lnTo>
                  <a:lnTo>
                    <a:pt x="24" y="7"/>
                  </a:lnTo>
                  <a:lnTo>
                    <a:pt x="29" y="5"/>
                  </a:lnTo>
                  <a:lnTo>
                    <a:pt x="44" y="0"/>
                  </a:lnTo>
                  <a:lnTo>
                    <a:pt x="56" y="0"/>
                  </a:lnTo>
                  <a:lnTo>
                    <a:pt x="66" y="2"/>
                  </a:lnTo>
                  <a:lnTo>
                    <a:pt x="75" y="6"/>
                  </a:lnTo>
                  <a:lnTo>
                    <a:pt x="83" y="12"/>
                  </a:lnTo>
                  <a:lnTo>
                    <a:pt x="88" y="20"/>
                  </a:lnTo>
                  <a:lnTo>
                    <a:pt x="93" y="28"/>
                  </a:lnTo>
                  <a:lnTo>
                    <a:pt x="98" y="34"/>
                  </a:lnTo>
                  <a:lnTo>
                    <a:pt x="104" y="49"/>
                  </a:lnTo>
                  <a:lnTo>
                    <a:pt x="109" y="73"/>
                  </a:lnTo>
                  <a:lnTo>
                    <a:pt x="113" y="102"/>
                  </a:lnTo>
                  <a:lnTo>
                    <a:pt x="114" y="131"/>
                  </a:lnTo>
                  <a:lnTo>
                    <a:pt x="118" y="157"/>
                  </a:lnTo>
                  <a:lnTo>
                    <a:pt x="127" y="180"/>
                  </a:lnTo>
                  <a:lnTo>
                    <a:pt x="137" y="198"/>
                  </a:lnTo>
                  <a:lnTo>
                    <a:pt x="146" y="212"/>
                  </a:lnTo>
                  <a:lnTo>
                    <a:pt x="151" y="224"/>
                  </a:lnTo>
                  <a:lnTo>
                    <a:pt x="152" y="241"/>
                  </a:lnTo>
                  <a:lnTo>
                    <a:pt x="146" y="254"/>
                  </a:lnTo>
                  <a:lnTo>
                    <a:pt x="132" y="264"/>
                  </a:lnTo>
                  <a:lnTo>
                    <a:pt x="131" y="266"/>
                  </a:lnTo>
                  <a:lnTo>
                    <a:pt x="128" y="266"/>
                  </a:lnTo>
                  <a:lnTo>
                    <a:pt x="127" y="266"/>
                  </a:lnTo>
                  <a:lnTo>
                    <a:pt x="124" y="266"/>
                  </a:lnTo>
                  <a:lnTo>
                    <a:pt x="124" y="266"/>
                  </a:lnTo>
                  <a:lnTo>
                    <a:pt x="117" y="267"/>
                  </a:lnTo>
                  <a:lnTo>
                    <a:pt x="109" y="266"/>
                  </a:lnTo>
                  <a:lnTo>
                    <a:pt x="103" y="263"/>
                  </a:lnTo>
                  <a:lnTo>
                    <a:pt x="98" y="259"/>
                  </a:lnTo>
                  <a:lnTo>
                    <a:pt x="94" y="256"/>
                  </a:lnTo>
                  <a:lnTo>
                    <a:pt x="90" y="249"/>
                  </a:lnTo>
                  <a:lnTo>
                    <a:pt x="87" y="243"/>
                  </a:lnTo>
                  <a:lnTo>
                    <a:pt x="84" y="235"/>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70" name="Google Shape;370;p51"/>
            <p:cNvSpPr/>
            <p:nvPr/>
          </p:nvSpPr>
          <p:spPr>
            <a:xfrm>
              <a:off x="818" y="3916"/>
              <a:ext cx="24" cy="15"/>
            </a:xfrm>
            <a:custGeom>
              <a:rect b="b" l="l" r="r" t="t"/>
              <a:pathLst>
                <a:path extrusionOk="0" h="42" w="75">
                  <a:moveTo>
                    <a:pt x="1" y="37"/>
                  </a:moveTo>
                  <a:lnTo>
                    <a:pt x="0" y="33"/>
                  </a:lnTo>
                  <a:lnTo>
                    <a:pt x="0" y="28"/>
                  </a:lnTo>
                  <a:lnTo>
                    <a:pt x="2" y="23"/>
                  </a:lnTo>
                  <a:lnTo>
                    <a:pt x="6" y="18"/>
                  </a:lnTo>
                  <a:lnTo>
                    <a:pt x="11" y="13"/>
                  </a:lnTo>
                  <a:lnTo>
                    <a:pt x="19" y="8"/>
                  </a:lnTo>
                  <a:lnTo>
                    <a:pt x="29" y="4"/>
                  </a:lnTo>
                  <a:lnTo>
                    <a:pt x="39" y="1"/>
                  </a:lnTo>
                  <a:lnTo>
                    <a:pt x="50" y="0"/>
                  </a:lnTo>
                  <a:lnTo>
                    <a:pt x="59" y="0"/>
                  </a:lnTo>
                  <a:lnTo>
                    <a:pt x="67" y="1"/>
                  </a:lnTo>
                  <a:lnTo>
                    <a:pt x="70" y="4"/>
                  </a:lnTo>
                  <a:lnTo>
                    <a:pt x="74" y="6"/>
                  </a:lnTo>
                  <a:lnTo>
                    <a:pt x="75" y="10"/>
                  </a:lnTo>
                  <a:lnTo>
                    <a:pt x="75" y="14"/>
                  </a:lnTo>
                  <a:lnTo>
                    <a:pt x="74" y="18"/>
                  </a:lnTo>
                  <a:lnTo>
                    <a:pt x="70" y="25"/>
                  </a:lnTo>
                  <a:lnTo>
                    <a:pt x="68" y="28"/>
                  </a:lnTo>
                  <a:lnTo>
                    <a:pt x="63" y="29"/>
                  </a:lnTo>
                  <a:lnTo>
                    <a:pt x="55" y="28"/>
                  </a:lnTo>
                  <a:lnTo>
                    <a:pt x="46" y="28"/>
                  </a:lnTo>
                  <a:lnTo>
                    <a:pt x="38" y="29"/>
                  </a:lnTo>
                  <a:lnTo>
                    <a:pt x="30" y="30"/>
                  </a:lnTo>
                  <a:lnTo>
                    <a:pt x="25" y="34"/>
                  </a:lnTo>
                  <a:lnTo>
                    <a:pt x="21" y="38"/>
                  </a:lnTo>
                  <a:lnTo>
                    <a:pt x="15" y="42"/>
                  </a:lnTo>
                  <a:lnTo>
                    <a:pt x="9" y="42"/>
                  </a:lnTo>
                  <a:lnTo>
                    <a:pt x="1" y="37"/>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71" name="Google Shape;371;p51"/>
            <p:cNvSpPr/>
            <p:nvPr/>
          </p:nvSpPr>
          <p:spPr>
            <a:xfrm>
              <a:off x="819" y="3936"/>
              <a:ext cx="24" cy="15"/>
            </a:xfrm>
            <a:custGeom>
              <a:rect b="b" l="l" r="r" t="t"/>
              <a:pathLst>
                <a:path extrusionOk="0" h="48" w="74">
                  <a:moveTo>
                    <a:pt x="74" y="36"/>
                  </a:moveTo>
                  <a:lnTo>
                    <a:pt x="72" y="27"/>
                  </a:lnTo>
                  <a:lnTo>
                    <a:pt x="67" y="23"/>
                  </a:lnTo>
                  <a:lnTo>
                    <a:pt x="59" y="22"/>
                  </a:lnTo>
                  <a:lnTo>
                    <a:pt x="54" y="23"/>
                  </a:lnTo>
                  <a:lnTo>
                    <a:pt x="49" y="23"/>
                  </a:lnTo>
                  <a:lnTo>
                    <a:pt x="42" y="19"/>
                  </a:lnTo>
                  <a:lnTo>
                    <a:pt x="34" y="14"/>
                  </a:lnTo>
                  <a:lnTo>
                    <a:pt x="26" y="8"/>
                  </a:lnTo>
                  <a:lnTo>
                    <a:pt x="21" y="3"/>
                  </a:lnTo>
                  <a:lnTo>
                    <a:pt x="18" y="0"/>
                  </a:lnTo>
                  <a:lnTo>
                    <a:pt x="13" y="0"/>
                  </a:lnTo>
                  <a:lnTo>
                    <a:pt x="6" y="4"/>
                  </a:lnTo>
                  <a:lnTo>
                    <a:pt x="1" y="9"/>
                  </a:lnTo>
                  <a:lnTo>
                    <a:pt x="0" y="17"/>
                  </a:lnTo>
                  <a:lnTo>
                    <a:pt x="6" y="27"/>
                  </a:lnTo>
                  <a:lnTo>
                    <a:pt x="23" y="38"/>
                  </a:lnTo>
                  <a:lnTo>
                    <a:pt x="32" y="43"/>
                  </a:lnTo>
                  <a:lnTo>
                    <a:pt x="39" y="46"/>
                  </a:lnTo>
                  <a:lnTo>
                    <a:pt x="48" y="47"/>
                  </a:lnTo>
                  <a:lnTo>
                    <a:pt x="54" y="48"/>
                  </a:lnTo>
                  <a:lnTo>
                    <a:pt x="61" y="47"/>
                  </a:lnTo>
                  <a:lnTo>
                    <a:pt x="67" y="46"/>
                  </a:lnTo>
                  <a:lnTo>
                    <a:pt x="71" y="43"/>
                  </a:lnTo>
                  <a:lnTo>
                    <a:pt x="73" y="41"/>
                  </a:lnTo>
                  <a:lnTo>
                    <a:pt x="74" y="36"/>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72" name="Google Shape;372;p51"/>
            <p:cNvSpPr/>
            <p:nvPr/>
          </p:nvSpPr>
          <p:spPr>
            <a:xfrm>
              <a:off x="841" y="3921"/>
              <a:ext cx="6" cy="10"/>
            </a:xfrm>
            <a:custGeom>
              <a:rect b="b" l="l" r="r" t="t"/>
              <a:pathLst>
                <a:path extrusionOk="0" h="28" w="22">
                  <a:moveTo>
                    <a:pt x="5" y="0"/>
                  </a:moveTo>
                  <a:lnTo>
                    <a:pt x="6" y="2"/>
                  </a:lnTo>
                  <a:lnTo>
                    <a:pt x="6" y="4"/>
                  </a:lnTo>
                  <a:lnTo>
                    <a:pt x="6" y="6"/>
                  </a:lnTo>
                  <a:lnTo>
                    <a:pt x="5" y="9"/>
                  </a:lnTo>
                  <a:lnTo>
                    <a:pt x="4" y="11"/>
                  </a:lnTo>
                  <a:lnTo>
                    <a:pt x="3" y="14"/>
                  </a:lnTo>
                  <a:lnTo>
                    <a:pt x="1" y="15"/>
                  </a:lnTo>
                  <a:lnTo>
                    <a:pt x="0" y="16"/>
                  </a:lnTo>
                  <a:lnTo>
                    <a:pt x="6" y="17"/>
                  </a:lnTo>
                  <a:lnTo>
                    <a:pt x="13" y="20"/>
                  </a:lnTo>
                  <a:lnTo>
                    <a:pt x="18" y="24"/>
                  </a:lnTo>
                  <a:lnTo>
                    <a:pt x="22" y="28"/>
                  </a:lnTo>
                  <a:lnTo>
                    <a:pt x="22" y="21"/>
                  </a:lnTo>
                  <a:lnTo>
                    <a:pt x="18" y="12"/>
                  </a:lnTo>
                  <a:lnTo>
                    <a:pt x="13" y="4"/>
                  </a:lnTo>
                  <a:lnTo>
                    <a:pt x="5" y="0"/>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73" name="Google Shape;373;p51"/>
            <p:cNvSpPr/>
            <p:nvPr/>
          </p:nvSpPr>
          <p:spPr>
            <a:xfrm>
              <a:off x="841" y="3943"/>
              <a:ext cx="6" cy="9"/>
            </a:xfrm>
            <a:custGeom>
              <a:rect b="b" l="l" r="r" t="t"/>
              <a:pathLst>
                <a:path extrusionOk="0" h="20" w="21">
                  <a:moveTo>
                    <a:pt x="2" y="20"/>
                  </a:moveTo>
                  <a:lnTo>
                    <a:pt x="3" y="18"/>
                  </a:lnTo>
                  <a:lnTo>
                    <a:pt x="4" y="16"/>
                  </a:lnTo>
                  <a:lnTo>
                    <a:pt x="5" y="14"/>
                  </a:lnTo>
                  <a:lnTo>
                    <a:pt x="5" y="13"/>
                  </a:lnTo>
                  <a:lnTo>
                    <a:pt x="5" y="9"/>
                  </a:lnTo>
                  <a:lnTo>
                    <a:pt x="4" y="6"/>
                  </a:lnTo>
                  <a:lnTo>
                    <a:pt x="2" y="4"/>
                  </a:lnTo>
                  <a:lnTo>
                    <a:pt x="0" y="1"/>
                  </a:lnTo>
                  <a:lnTo>
                    <a:pt x="5" y="1"/>
                  </a:lnTo>
                  <a:lnTo>
                    <a:pt x="12" y="1"/>
                  </a:lnTo>
                  <a:lnTo>
                    <a:pt x="17" y="1"/>
                  </a:lnTo>
                  <a:lnTo>
                    <a:pt x="21" y="0"/>
                  </a:lnTo>
                  <a:lnTo>
                    <a:pt x="19" y="6"/>
                  </a:lnTo>
                  <a:lnTo>
                    <a:pt x="15" y="13"/>
                  </a:lnTo>
                  <a:lnTo>
                    <a:pt x="9" y="18"/>
                  </a:lnTo>
                  <a:lnTo>
                    <a:pt x="2" y="20"/>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74" name="Google Shape;374;p51"/>
            <p:cNvSpPr/>
            <p:nvPr/>
          </p:nvSpPr>
          <p:spPr>
            <a:xfrm>
              <a:off x="765" y="3920"/>
              <a:ext cx="60" cy="21"/>
            </a:xfrm>
            <a:custGeom>
              <a:rect b="b" l="l" r="r" t="t"/>
              <a:pathLst>
                <a:path extrusionOk="0" h="63" w="181">
                  <a:moveTo>
                    <a:pt x="4" y="15"/>
                  </a:moveTo>
                  <a:lnTo>
                    <a:pt x="2" y="19"/>
                  </a:lnTo>
                  <a:lnTo>
                    <a:pt x="0" y="24"/>
                  </a:lnTo>
                  <a:lnTo>
                    <a:pt x="0" y="31"/>
                  </a:lnTo>
                  <a:lnTo>
                    <a:pt x="3" y="37"/>
                  </a:lnTo>
                  <a:lnTo>
                    <a:pt x="8" y="44"/>
                  </a:lnTo>
                  <a:lnTo>
                    <a:pt x="17" y="51"/>
                  </a:lnTo>
                  <a:lnTo>
                    <a:pt x="31" y="56"/>
                  </a:lnTo>
                  <a:lnTo>
                    <a:pt x="48" y="60"/>
                  </a:lnTo>
                  <a:lnTo>
                    <a:pt x="67" y="62"/>
                  </a:lnTo>
                  <a:lnTo>
                    <a:pt x="84" y="63"/>
                  </a:lnTo>
                  <a:lnTo>
                    <a:pt x="98" y="62"/>
                  </a:lnTo>
                  <a:lnTo>
                    <a:pt x="109" y="61"/>
                  </a:lnTo>
                  <a:lnTo>
                    <a:pt x="120" y="61"/>
                  </a:lnTo>
                  <a:lnTo>
                    <a:pt x="130" y="60"/>
                  </a:lnTo>
                  <a:lnTo>
                    <a:pt x="143" y="58"/>
                  </a:lnTo>
                  <a:lnTo>
                    <a:pt x="157" y="60"/>
                  </a:lnTo>
                  <a:lnTo>
                    <a:pt x="168" y="58"/>
                  </a:lnTo>
                  <a:lnTo>
                    <a:pt x="176" y="52"/>
                  </a:lnTo>
                  <a:lnTo>
                    <a:pt x="180" y="44"/>
                  </a:lnTo>
                  <a:lnTo>
                    <a:pt x="181" y="38"/>
                  </a:lnTo>
                  <a:lnTo>
                    <a:pt x="180" y="28"/>
                  </a:lnTo>
                  <a:lnTo>
                    <a:pt x="176" y="20"/>
                  </a:lnTo>
                  <a:lnTo>
                    <a:pt x="170" y="14"/>
                  </a:lnTo>
                  <a:lnTo>
                    <a:pt x="159" y="14"/>
                  </a:lnTo>
                  <a:lnTo>
                    <a:pt x="149" y="17"/>
                  </a:lnTo>
                  <a:lnTo>
                    <a:pt x="138" y="18"/>
                  </a:lnTo>
                  <a:lnTo>
                    <a:pt x="125" y="18"/>
                  </a:lnTo>
                  <a:lnTo>
                    <a:pt x="113" y="17"/>
                  </a:lnTo>
                  <a:lnTo>
                    <a:pt x="100" y="15"/>
                  </a:lnTo>
                  <a:lnTo>
                    <a:pt x="88" y="14"/>
                  </a:lnTo>
                  <a:lnTo>
                    <a:pt x="75" y="12"/>
                  </a:lnTo>
                  <a:lnTo>
                    <a:pt x="64" y="9"/>
                  </a:lnTo>
                  <a:lnTo>
                    <a:pt x="53" y="7"/>
                  </a:lnTo>
                  <a:lnTo>
                    <a:pt x="43" y="4"/>
                  </a:lnTo>
                  <a:lnTo>
                    <a:pt x="36" y="2"/>
                  </a:lnTo>
                  <a:lnTo>
                    <a:pt x="28" y="0"/>
                  </a:lnTo>
                  <a:lnTo>
                    <a:pt x="22" y="0"/>
                  </a:lnTo>
                  <a:lnTo>
                    <a:pt x="16" y="3"/>
                  </a:lnTo>
                  <a:lnTo>
                    <a:pt x="11" y="8"/>
                  </a:lnTo>
                  <a:lnTo>
                    <a:pt x="4" y="15"/>
                  </a:lnTo>
                  <a:close/>
                </a:path>
              </a:pathLst>
            </a:custGeom>
            <a:solidFill>
              <a:srgbClr val="540054">
                <a:alpha val="4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grpSp>
      <p:sp>
        <p:nvSpPr>
          <p:cNvPr id="375" name="Google Shape;375;p51"/>
          <p:cNvSpPr txBox="1"/>
          <p:nvPr>
            <p:ph type="title"/>
          </p:nvPr>
        </p:nvSpPr>
        <p:spPr>
          <a:xfrm>
            <a:off x="1171575" y="0"/>
            <a:ext cx="7772400" cy="8445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1pPr>
            <a:lvl2pPr lvl="1"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2pPr>
            <a:lvl3pPr lvl="2"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3pPr>
            <a:lvl4pPr lvl="3"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4pPr>
            <a:lvl5pPr lvl="4"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5pPr>
            <a:lvl6pPr lvl="5"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6pPr>
            <a:lvl7pPr lvl="6"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7pPr>
            <a:lvl8pPr lvl="7"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8pPr>
            <a:lvl9pPr lvl="8"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9pPr>
          </a:lstStyle>
          <a:p/>
        </p:txBody>
      </p:sp>
      <p:sp>
        <p:nvSpPr>
          <p:cNvPr id="376" name="Google Shape;376;p51"/>
          <p:cNvSpPr txBox="1"/>
          <p:nvPr>
            <p:ph idx="1" type="body"/>
          </p:nvPr>
        </p:nvSpPr>
        <p:spPr>
          <a:xfrm>
            <a:off x="1409700" y="1323975"/>
            <a:ext cx="7029450" cy="411480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400"/>
              </a:spcBef>
              <a:spcAft>
                <a:spcPts val="0"/>
              </a:spcAft>
              <a:buClr>
                <a:schemeClr val="folHlink"/>
              </a:buClr>
              <a:buSzPts val="1800"/>
              <a:buFont typeface="Arial"/>
              <a:buChar char="●"/>
              <a:defRPr b="0" i="0" sz="2000" u="none" cap="none" strike="noStrike">
                <a:solidFill>
                  <a:schemeClr val="dk1"/>
                </a:solidFill>
                <a:latin typeface="Helvetica Neue"/>
                <a:ea typeface="Helvetica Neue"/>
                <a:cs typeface="Helvetica Neue"/>
                <a:sym typeface="Helvetica Neue"/>
              </a:defRPr>
            </a:lvl1pPr>
            <a:lvl2pPr indent="-388619" lvl="1" marL="914400" marR="0" rtl="0" algn="l">
              <a:spcBef>
                <a:spcPts val="560"/>
              </a:spcBef>
              <a:spcAft>
                <a:spcPts val="0"/>
              </a:spcAft>
              <a:buClr>
                <a:schemeClr val="accent2"/>
              </a:buClr>
              <a:buSzPts val="2520"/>
              <a:buFont typeface="Arial"/>
              <a:buChar char="●"/>
              <a:defRPr b="0" i="0" sz="2800" u="none" cap="none" strike="noStrike">
                <a:solidFill>
                  <a:schemeClr val="dk1"/>
                </a:solidFill>
                <a:latin typeface="Helvetica Neue"/>
                <a:ea typeface="Helvetica Neue"/>
                <a:cs typeface="Helvetica Neue"/>
                <a:sym typeface="Helvetica Neue"/>
              </a:defRPr>
            </a:lvl2pPr>
            <a:lvl3pPr indent="-365760" lvl="2" marL="1371600" marR="0" rtl="0" algn="l">
              <a:spcBef>
                <a:spcPts val="480"/>
              </a:spcBef>
              <a:spcAft>
                <a:spcPts val="0"/>
              </a:spcAft>
              <a:buClr>
                <a:srgbClr val="33CC33"/>
              </a:buClr>
              <a:buSzPts val="2160"/>
              <a:buFont typeface="Arial"/>
              <a:buChar char="●"/>
              <a:defRPr b="0" i="0" sz="2400" u="none" cap="none" strike="noStrike">
                <a:solidFill>
                  <a:schemeClr val="dk1"/>
                </a:solidFill>
                <a:latin typeface="Helvetica Neue"/>
                <a:ea typeface="Helvetica Neue"/>
                <a:cs typeface="Helvetica Neue"/>
                <a:sym typeface="Helvetica Neue"/>
              </a:defRPr>
            </a:lvl3pPr>
            <a:lvl4pPr indent="-355600" lvl="3" marL="1828800" marR="0" rtl="0" algn="l">
              <a:spcBef>
                <a:spcPts val="400"/>
              </a:spcBef>
              <a:spcAft>
                <a:spcPts val="0"/>
              </a:spcAft>
              <a:buClr>
                <a:schemeClr val="hlink"/>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4pPr>
            <a:lvl5pPr indent="-355600" lvl="4" marL="2286000" marR="0" rtl="0" algn="l">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5pPr>
            <a:lvl6pPr indent="-342900" lvl="5" marL="2743200" marR="0" rtl="0" algn="l">
              <a:spcBef>
                <a:spcPts val="360"/>
              </a:spcBef>
              <a:spcAft>
                <a:spcPts val="0"/>
              </a:spcAft>
              <a:buClr>
                <a:schemeClr val="dk1"/>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42900" lvl="6" marL="3200400" marR="0" rtl="0" algn="l">
              <a:spcBef>
                <a:spcPts val="360"/>
              </a:spcBef>
              <a:spcAft>
                <a:spcPts val="0"/>
              </a:spcAft>
              <a:buClr>
                <a:schemeClr val="dk1"/>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42900" lvl="7" marL="3657600" marR="0" rtl="0" algn="l">
              <a:spcBef>
                <a:spcPts val="360"/>
              </a:spcBef>
              <a:spcAft>
                <a:spcPts val="0"/>
              </a:spcAft>
              <a:buClr>
                <a:schemeClr val="dk1"/>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42900" lvl="8" marL="4114800" marR="0" rtl="0" algn="l">
              <a:spcBef>
                <a:spcPts val="360"/>
              </a:spcBef>
              <a:spcAft>
                <a:spcPts val="0"/>
              </a:spcAft>
              <a:buClr>
                <a:schemeClr val="dk1"/>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377" name="Google Shape;377;p51"/>
          <p:cNvSpPr txBox="1"/>
          <p:nvPr>
            <p:ph idx="11" type="ftr"/>
          </p:nvPr>
        </p:nvSpPr>
        <p:spPr>
          <a:xfrm>
            <a:off x="117475" y="6537325"/>
            <a:ext cx="2895600" cy="3206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sldLayoutIdLst>
    <p:sldLayoutId id="214748366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3" name="Shape 383"/>
        <p:cNvGrpSpPr/>
        <p:nvPr/>
      </p:nvGrpSpPr>
      <p:grpSpPr>
        <a:xfrm>
          <a:off x="0" y="0"/>
          <a:ext cx="0" cy="0"/>
          <a:chOff x="0" y="0"/>
          <a:chExt cx="0" cy="0"/>
        </a:xfrm>
      </p:grpSpPr>
      <p:sp>
        <p:nvSpPr>
          <p:cNvPr id="384" name="Google Shape;384;p60"/>
          <p:cNvSpPr txBox="1"/>
          <p:nvPr/>
        </p:nvSpPr>
        <p:spPr>
          <a:xfrm>
            <a:off x="0" y="0"/>
            <a:ext cx="9144000" cy="2540000"/>
          </a:xfrm>
          <a:prstGeom prst="rect">
            <a:avLst/>
          </a:prstGeom>
          <a:gradFill>
            <a:gsLst>
              <a:gs pos="0">
                <a:schemeClr val="hlink"/>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85" name="Google Shape;385;p60"/>
          <p:cNvSpPr txBox="1"/>
          <p:nvPr/>
        </p:nvSpPr>
        <p:spPr>
          <a:xfrm>
            <a:off x="0" y="2540000"/>
            <a:ext cx="9144000" cy="4318000"/>
          </a:xfrm>
          <a:prstGeom prst="rect">
            <a:avLst/>
          </a:prstGeom>
          <a:gradFill>
            <a:gsLst>
              <a:gs pos="0">
                <a:schemeClr val="lt2"/>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86" name="Google Shape;386;p60"/>
          <p:cNvSpPr txBox="1"/>
          <p:nvPr/>
        </p:nvSpPr>
        <p:spPr>
          <a:xfrm flipH="1" rot="10800000">
            <a:off x="0" y="2595562"/>
            <a:ext cx="6816725" cy="254000"/>
          </a:xfrm>
          <a:prstGeom prst="rect">
            <a:avLst/>
          </a:prstGeom>
          <a:gradFill>
            <a:gsLst>
              <a:gs pos="0">
                <a:schemeClr val="hlink"/>
              </a:gs>
              <a:gs pos="100000">
                <a:schemeClr val="lt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387" name="Google Shape;387;p60"/>
          <p:cNvSpPr txBox="1"/>
          <p:nvPr>
            <p:ph type="title"/>
          </p:nvPr>
        </p:nvSpPr>
        <p:spPr>
          <a:xfrm>
            <a:off x="1171575" y="0"/>
            <a:ext cx="7772400" cy="8445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1pPr>
            <a:lvl2pPr lvl="1"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2pPr>
            <a:lvl3pPr lvl="2"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3pPr>
            <a:lvl4pPr lvl="3"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4pPr>
            <a:lvl5pPr lvl="4"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5pPr>
            <a:lvl6pPr lvl="5"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6pPr>
            <a:lvl7pPr lvl="6"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7pPr>
            <a:lvl8pPr lvl="7"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8pPr>
            <a:lvl9pPr lvl="8"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9pPr>
          </a:lstStyle>
          <a:p/>
        </p:txBody>
      </p:sp>
      <p:sp>
        <p:nvSpPr>
          <p:cNvPr id="388" name="Google Shape;388;p60"/>
          <p:cNvSpPr txBox="1"/>
          <p:nvPr>
            <p:ph idx="1" type="body"/>
          </p:nvPr>
        </p:nvSpPr>
        <p:spPr>
          <a:xfrm>
            <a:off x="1409700" y="1323975"/>
            <a:ext cx="7029450" cy="411480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400"/>
              </a:spcBef>
              <a:spcAft>
                <a:spcPts val="0"/>
              </a:spcAft>
              <a:buClr>
                <a:schemeClr val="folHlink"/>
              </a:buClr>
              <a:buSzPts val="1800"/>
              <a:buFont typeface="Arial"/>
              <a:buChar char="●"/>
              <a:defRPr b="0" i="0" sz="2000" u="none" cap="none" strike="noStrike">
                <a:solidFill>
                  <a:schemeClr val="dk1"/>
                </a:solidFill>
                <a:latin typeface="Helvetica Neue"/>
                <a:ea typeface="Helvetica Neue"/>
                <a:cs typeface="Helvetica Neue"/>
                <a:sym typeface="Helvetica Neue"/>
              </a:defRPr>
            </a:lvl1pPr>
            <a:lvl2pPr indent="-388619" lvl="1" marL="914400" marR="0" rtl="0" algn="l">
              <a:spcBef>
                <a:spcPts val="560"/>
              </a:spcBef>
              <a:spcAft>
                <a:spcPts val="0"/>
              </a:spcAft>
              <a:buClr>
                <a:schemeClr val="accent2"/>
              </a:buClr>
              <a:buSzPts val="2520"/>
              <a:buFont typeface="Arial"/>
              <a:buChar char="●"/>
              <a:defRPr b="0" i="0" sz="2800" u="none" cap="none" strike="noStrike">
                <a:solidFill>
                  <a:schemeClr val="dk1"/>
                </a:solidFill>
                <a:latin typeface="Helvetica Neue"/>
                <a:ea typeface="Helvetica Neue"/>
                <a:cs typeface="Helvetica Neue"/>
                <a:sym typeface="Helvetica Neue"/>
              </a:defRPr>
            </a:lvl2pPr>
            <a:lvl3pPr indent="-365760" lvl="2" marL="1371600" marR="0" rtl="0" algn="l">
              <a:spcBef>
                <a:spcPts val="480"/>
              </a:spcBef>
              <a:spcAft>
                <a:spcPts val="0"/>
              </a:spcAft>
              <a:buClr>
                <a:srgbClr val="33CC33"/>
              </a:buClr>
              <a:buSzPts val="2160"/>
              <a:buFont typeface="Arial"/>
              <a:buChar char="●"/>
              <a:defRPr b="0" i="0" sz="2400" u="none" cap="none" strike="noStrike">
                <a:solidFill>
                  <a:schemeClr val="dk1"/>
                </a:solidFill>
                <a:latin typeface="Helvetica Neue"/>
                <a:ea typeface="Helvetica Neue"/>
                <a:cs typeface="Helvetica Neue"/>
                <a:sym typeface="Helvetica Neue"/>
              </a:defRPr>
            </a:lvl3pPr>
            <a:lvl4pPr indent="-355600" lvl="3" marL="1828800" marR="0" rtl="0" algn="l">
              <a:spcBef>
                <a:spcPts val="400"/>
              </a:spcBef>
              <a:spcAft>
                <a:spcPts val="0"/>
              </a:spcAft>
              <a:buClr>
                <a:schemeClr val="hlink"/>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4pPr>
            <a:lvl5pPr indent="-355600" lvl="4" marL="2286000" marR="0" rtl="0" algn="l">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5pPr>
            <a:lvl6pPr indent="-342900" lvl="5" marL="2743200" marR="0" rtl="0" algn="l">
              <a:spcBef>
                <a:spcPts val="360"/>
              </a:spcBef>
              <a:spcAft>
                <a:spcPts val="0"/>
              </a:spcAft>
              <a:buClr>
                <a:schemeClr val="dk1"/>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42900" lvl="6" marL="3200400" marR="0" rtl="0" algn="l">
              <a:spcBef>
                <a:spcPts val="360"/>
              </a:spcBef>
              <a:spcAft>
                <a:spcPts val="0"/>
              </a:spcAft>
              <a:buClr>
                <a:schemeClr val="dk1"/>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42900" lvl="7" marL="3657600" marR="0" rtl="0" algn="l">
              <a:spcBef>
                <a:spcPts val="360"/>
              </a:spcBef>
              <a:spcAft>
                <a:spcPts val="0"/>
              </a:spcAft>
              <a:buClr>
                <a:schemeClr val="dk1"/>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42900" lvl="8" marL="4114800" marR="0" rtl="0" algn="l">
              <a:spcBef>
                <a:spcPts val="360"/>
              </a:spcBef>
              <a:spcAft>
                <a:spcPts val="0"/>
              </a:spcAft>
              <a:buClr>
                <a:schemeClr val="dk1"/>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389" name="Google Shape;389;p6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9pPr>
          </a:lstStyle>
          <a:p/>
        </p:txBody>
      </p:sp>
      <p:sp>
        <p:nvSpPr>
          <p:cNvPr id="390" name="Google Shape;390;p6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9pPr>
          </a:lstStyle>
          <a:p/>
        </p:txBody>
      </p:sp>
      <p:sp>
        <p:nvSpPr>
          <p:cNvPr id="391" name="Google Shape;391;p6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660066"/>
              </a:buClr>
              <a:buSzPts val="1400"/>
              <a:buFont typeface="Impact"/>
              <a:buNone/>
              <a:defRPr b="0" i="0" sz="1400" u="none">
                <a:solidFill>
                  <a:srgbClr val="660066"/>
                </a:solidFill>
                <a:latin typeface="Impact"/>
                <a:ea typeface="Impact"/>
                <a:cs typeface="Impact"/>
                <a:sym typeface="Impact"/>
              </a:defRPr>
            </a:lvl1pPr>
            <a:lvl2pPr indent="0" lvl="1" marL="0" marR="0" rtl="0" algn="r">
              <a:lnSpc>
                <a:spcPct val="100000"/>
              </a:lnSpc>
              <a:spcBef>
                <a:spcPts val="0"/>
              </a:spcBef>
              <a:spcAft>
                <a:spcPts val="0"/>
              </a:spcAft>
              <a:buClr>
                <a:srgbClr val="660066"/>
              </a:buClr>
              <a:buSzPts val="1400"/>
              <a:buFont typeface="Impact"/>
              <a:buNone/>
              <a:defRPr b="0" i="0" sz="1400" u="none">
                <a:solidFill>
                  <a:srgbClr val="660066"/>
                </a:solidFill>
                <a:latin typeface="Impact"/>
                <a:ea typeface="Impact"/>
                <a:cs typeface="Impact"/>
                <a:sym typeface="Impact"/>
              </a:defRPr>
            </a:lvl2pPr>
            <a:lvl3pPr indent="0" lvl="2" marL="0" marR="0" rtl="0" algn="r">
              <a:lnSpc>
                <a:spcPct val="100000"/>
              </a:lnSpc>
              <a:spcBef>
                <a:spcPts val="0"/>
              </a:spcBef>
              <a:spcAft>
                <a:spcPts val="0"/>
              </a:spcAft>
              <a:buClr>
                <a:srgbClr val="660066"/>
              </a:buClr>
              <a:buSzPts val="1400"/>
              <a:buFont typeface="Impact"/>
              <a:buNone/>
              <a:defRPr b="0" i="0" sz="1400" u="none">
                <a:solidFill>
                  <a:srgbClr val="660066"/>
                </a:solidFill>
                <a:latin typeface="Impact"/>
                <a:ea typeface="Impact"/>
                <a:cs typeface="Impact"/>
                <a:sym typeface="Impact"/>
              </a:defRPr>
            </a:lvl3pPr>
            <a:lvl4pPr indent="0" lvl="3" marL="0" marR="0" rtl="0" algn="r">
              <a:lnSpc>
                <a:spcPct val="100000"/>
              </a:lnSpc>
              <a:spcBef>
                <a:spcPts val="0"/>
              </a:spcBef>
              <a:spcAft>
                <a:spcPts val="0"/>
              </a:spcAft>
              <a:buClr>
                <a:srgbClr val="660066"/>
              </a:buClr>
              <a:buSzPts val="1400"/>
              <a:buFont typeface="Impact"/>
              <a:buNone/>
              <a:defRPr b="0" i="0" sz="1400" u="none">
                <a:solidFill>
                  <a:srgbClr val="660066"/>
                </a:solidFill>
                <a:latin typeface="Impact"/>
                <a:ea typeface="Impact"/>
                <a:cs typeface="Impact"/>
                <a:sym typeface="Impact"/>
              </a:defRPr>
            </a:lvl4pPr>
            <a:lvl5pPr indent="0" lvl="4" marL="0" marR="0" rtl="0" algn="r">
              <a:lnSpc>
                <a:spcPct val="100000"/>
              </a:lnSpc>
              <a:spcBef>
                <a:spcPts val="0"/>
              </a:spcBef>
              <a:spcAft>
                <a:spcPts val="0"/>
              </a:spcAft>
              <a:buClr>
                <a:srgbClr val="660066"/>
              </a:buClr>
              <a:buSzPts val="1400"/>
              <a:buFont typeface="Impact"/>
              <a:buNone/>
              <a:defRPr b="0" i="0" sz="1400" u="none">
                <a:solidFill>
                  <a:srgbClr val="660066"/>
                </a:solidFill>
                <a:latin typeface="Impact"/>
                <a:ea typeface="Impact"/>
                <a:cs typeface="Impact"/>
                <a:sym typeface="Impact"/>
              </a:defRPr>
            </a:lvl5pPr>
            <a:lvl6pPr indent="0" lvl="5" marL="0" marR="0" rtl="0" algn="r">
              <a:lnSpc>
                <a:spcPct val="100000"/>
              </a:lnSpc>
              <a:spcBef>
                <a:spcPts val="0"/>
              </a:spcBef>
              <a:spcAft>
                <a:spcPts val="0"/>
              </a:spcAft>
              <a:buClr>
                <a:srgbClr val="660066"/>
              </a:buClr>
              <a:buSzPts val="1400"/>
              <a:buFont typeface="Impact"/>
              <a:buNone/>
              <a:defRPr b="0" i="0" sz="1400" u="none">
                <a:solidFill>
                  <a:srgbClr val="660066"/>
                </a:solidFill>
                <a:latin typeface="Impact"/>
                <a:ea typeface="Impact"/>
                <a:cs typeface="Impact"/>
                <a:sym typeface="Impact"/>
              </a:defRPr>
            </a:lvl6pPr>
            <a:lvl7pPr indent="0" lvl="6" marL="0" marR="0" rtl="0" algn="r">
              <a:lnSpc>
                <a:spcPct val="100000"/>
              </a:lnSpc>
              <a:spcBef>
                <a:spcPts val="0"/>
              </a:spcBef>
              <a:spcAft>
                <a:spcPts val="0"/>
              </a:spcAft>
              <a:buClr>
                <a:srgbClr val="660066"/>
              </a:buClr>
              <a:buSzPts val="1400"/>
              <a:buFont typeface="Impact"/>
              <a:buNone/>
              <a:defRPr b="0" i="0" sz="1400" u="none">
                <a:solidFill>
                  <a:srgbClr val="660066"/>
                </a:solidFill>
                <a:latin typeface="Impact"/>
                <a:ea typeface="Impact"/>
                <a:cs typeface="Impact"/>
                <a:sym typeface="Impact"/>
              </a:defRPr>
            </a:lvl7pPr>
            <a:lvl8pPr indent="0" lvl="7" marL="0" marR="0" rtl="0" algn="r">
              <a:lnSpc>
                <a:spcPct val="100000"/>
              </a:lnSpc>
              <a:spcBef>
                <a:spcPts val="0"/>
              </a:spcBef>
              <a:spcAft>
                <a:spcPts val="0"/>
              </a:spcAft>
              <a:buClr>
                <a:srgbClr val="660066"/>
              </a:buClr>
              <a:buSzPts val="1400"/>
              <a:buFont typeface="Impact"/>
              <a:buNone/>
              <a:defRPr b="0" i="0" sz="1400" u="none">
                <a:solidFill>
                  <a:srgbClr val="660066"/>
                </a:solidFill>
                <a:latin typeface="Impact"/>
                <a:ea typeface="Impact"/>
                <a:cs typeface="Impact"/>
                <a:sym typeface="Impact"/>
              </a:defRPr>
            </a:lvl8pPr>
            <a:lvl9pPr indent="0" lvl="8" marL="0" marR="0" rtl="0" algn="r">
              <a:lnSpc>
                <a:spcPct val="100000"/>
              </a:lnSpc>
              <a:spcBef>
                <a:spcPts val="0"/>
              </a:spcBef>
              <a:spcAft>
                <a:spcPts val="0"/>
              </a:spcAft>
              <a:buClr>
                <a:srgbClr val="660066"/>
              </a:buClr>
              <a:buSzPts val="1400"/>
              <a:buFont typeface="Impact"/>
              <a:buNone/>
              <a:defRPr b="0" i="0" sz="1400" u="none">
                <a:solidFill>
                  <a:srgbClr val="66006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1"/>
          <p:cNvSpPr txBox="1"/>
          <p:nvPr/>
        </p:nvSpPr>
        <p:spPr>
          <a:xfrm>
            <a:off x="1174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403" name="Google Shape;403;p1"/>
          <p:cNvSpPr txBox="1"/>
          <p:nvPr>
            <p:ph type="title"/>
          </p:nvPr>
        </p:nvSpPr>
        <p:spPr>
          <a:xfrm>
            <a:off x="1171575" y="0"/>
            <a:ext cx="7772400"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Process Synchronization</a:t>
            </a:r>
            <a:endParaRPr/>
          </a:p>
        </p:txBody>
      </p:sp>
      <p:sp>
        <p:nvSpPr>
          <p:cNvPr id="404" name="Google Shape;404;p1"/>
          <p:cNvSpPr txBox="1"/>
          <p:nvPr>
            <p:ph idx="1" type="body"/>
          </p:nvPr>
        </p:nvSpPr>
        <p:spPr>
          <a:xfrm>
            <a:off x="1409700" y="1323975"/>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Background</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The Critical-Section Problem</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Synchronization Hardware</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Semaphores</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Classical Problems of Synchronization</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Critical Regions</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Monitors</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Synchronization in Solaris 2 &amp; Windows 2000</a:t>
            </a:r>
            <a:endParaRPr/>
          </a:p>
          <a:p>
            <a:pPr indent="-228600" lvl="0" marL="342900" rtl="0" algn="l">
              <a:spcBef>
                <a:spcPts val="400"/>
              </a:spcBef>
              <a:spcAft>
                <a:spcPts val="0"/>
              </a:spcAft>
              <a:buSzPts val="1800"/>
              <a:buNone/>
            </a:pPr>
            <a:r>
              <a:t/>
            </a:r>
            <a:endParaRPr b="0" i="0" sz="2000" u="none">
              <a:solidFill>
                <a:schemeClr val="dk1"/>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10"/>
          <p:cNvSpPr txBox="1"/>
          <p:nvPr/>
        </p:nvSpPr>
        <p:spPr>
          <a:xfrm>
            <a:off x="1174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466" name="Google Shape;466;p10"/>
          <p:cNvSpPr txBox="1"/>
          <p:nvPr>
            <p:ph type="title"/>
          </p:nvPr>
        </p:nvSpPr>
        <p:spPr>
          <a:xfrm>
            <a:off x="1171575" y="0"/>
            <a:ext cx="7772400"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Race Condition</a:t>
            </a:r>
            <a:endParaRPr/>
          </a:p>
        </p:txBody>
      </p:sp>
      <p:sp>
        <p:nvSpPr>
          <p:cNvPr id="467" name="Google Shape;467;p10"/>
          <p:cNvSpPr txBox="1"/>
          <p:nvPr>
            <p:ph idx="1" type="body"/>
          </p:nvPr>
        </p:nvSpPr>
        <p:spPr>
          <a:xfrm>
            <a:off x="1409700" y="1323975"/>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00"/>
              <a:buFont typeface="Arial"/>
              <a:buChar char="●"/>
            </a:pPr>
            <a:r>
              <a:rPr b="1" i="0" lang="en-US" sz="2000" u="none">
                <a:solidFill>
                  <a:schemeClr val="dk1"/>
                </a:solidFill>
                <a:latin typeface="Helvetica Neue"/>
                <a:ea typeface="Helvetica Neue"/>
                <a:cs typeface="Helvetica Neue"/>
                <a:sym typeface="Helvetica Neue"/>
              </a:rPr>
              <a:t>Race condition</a:t>
            </a:r>
            <a:r>
              <a:rPr b="0" i="0" lang="en-US" sz="2000" u="none">
                <a:solidFill>
                  <a:schemeClr val="dk1"/>
                </a:solidFill>
                <a:latin typeface="Helvetica Neue"/>
                <a:ea typeface="Helvetica Neue"/>
                <a:cs typeface="Helvetica Neue"/>
                <a:sym typeface="Helvetica Neue"/>
              </a:rPr>
              <a:t>: The situation where several processes access – and manipulate shared data concurrently. The final value of the shared data depends upon which process finishes last.</a:t>
            </a:r>
            <a:endParaRPr/>
          </a:p>
          <a:p>
            <a:pPr indent="-228600" lvl="0" marL="342900" rtl="0" algn="l">
              <a:lnSpc>
                <a:spcPct val="100000"/>
              </a:lnSpc>
              <a:spcBef>
                <a:spcPts val="400"/>
              </a:spcBef>
              <a:spcAft>
                <a:spcPts val="0"/>
              </a:spcAft>
              <a:buClr>
                <a:schemeClr val="folHlink"/>
              </a:buClr>
              <a:buSzPts val="1800"/>
              <a:buFont typeface="Arial"/>
              <a:buNone/>
            </a:pPr>
            <a:r>
              <a:t/>
            </a:r>
            <a:endParaRPr b="0" i="0" sz="2000" u="none">
              <a:solidFill>
                <a:schemeClr val="dk1"/>
              </a:solidFill>
              <a:latin typeface="Helvetica Neue"/>
              <a:ea typeface="Helvetica Neue"/>
              <a:cs typeface="Helvetica Neue"/>
              <a:sym typeface="Helvetica Neue"/>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To prevent race conditions, concurrent processes must be </a:t>
            </a:r>
            <a:r>
              <a:rPr b="1" i="0" lang="en-US" sz="2000" u="none">
                <a:solidFill>
                  <a:schemeClr val="dk1"/>
                </a:solidFill>
                <a:latin typeface="Helvetica Neue"/>
                <a:ea typeface="Helvetica Neue"/>
                <a:cs typeface="Helvetica Neue"/>
                <a:sym typeface="Helvetica Neue"/>
              </a:rPr>
              <a:t>synchronized</a:t>
            </a:r>
            <a:r>
              <a:rPr b="0" i="0" lang="en-US" sz="2000" u="none">
                <a:solidFill>
                  <a:schemeClr val="dk1"/>
                </a:solidFill>
                <a:latin typeface="Helvetica Neue"/>
                <a:ea typeface="Helvetica Neue"/>
                <a:cs typeface="Helvetica Neue"/>
                <a:sym typeface="Helvetica Neue"/>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11"/>
          <p:cNvSpPr txBox="1"/>
          <p:nvPr/>
        </p:nvSpPr>
        <p:spPr>
          <a:xfrm>
            <a:off x="1174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473" name="Google Shape;473;p11"/>
          <p:cNvSpPr txBox="1"/>
          <p:nvPr>
            <p:ph type="title"/>
          </p:nvPr>
        </p:nvSpPr>
        <p:spPr>
          <a:xfrm>
            <a:off x="1171575" y="0"/>
            <a:ext cx="7772400"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The Critical-Section Problem</a:t>
            </a:r>
            <a:endParaRPr/>
          </a:p>
        </p:txBody>
      </p:sp>
      <p:sp>
        <p:nvSpPr>
          <p:cNvPr id="474" name="Google Shape;474;p11"/>
          <p:cNvSpPr txBox="1"/>
          <p:nvPr>
            <p:ph idx="1" type="body"/>
          </p:nvPr>
        </p:nvSpPr>
        <p:spPr>
          <a:xfrm>
            <a:off x="990600" y="1371600"/>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00"/>
              <a:buFont typeface="Arial"/>
              <a:buChar char="●"/>
            </a:pPr>
            <a:r>
              <a:rPr b="0" i="1" lang="en-US" sz="2000" u="none">
                <a:solidFill>
                  <a:schemeClr val="dk1"/>
                </a:solidFill>
                <a:latin typeface="Helvetica Neue"/>
                <a:ea typeface="Helvetica Neue"/>
                <a:cs typeface="Helvetica Neue"/>
                <a:sym typeface="Helvetica Neue"/>
              </a:rPr>
              <a:t>n</a:t>
            </a:r>
            <a:r>
              <a:rPr b="0" i="0" lang="en-US" sz="2000" u="none">
                <a:solidFill>
                  <a:schemeClr val="dk1"/>
                </a:solidFill>
                <a:latin typeface="Helvetica Neue"/>
                <a:ea typeface="Helvetica Neue"/>
                <a:cs typeface="Helvetica Neue"/>
                <a:sym typeface="Helvetica Neue"/>
              </a:rPr>
              <a:t> processes all competing to use some shared data</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Each process has a code segment, called </a:t>
            </a:r>
            <a:r>
              <a:rPr b="0" i="1" lang="en-US" sz="2000" u="none">
                <a:solidFill>
                  <a:schemeClr val="dk1"/>
                </a:solidFill>
                <a:latin typeface="Helvetica Neue"/>
                <a:ea typeface="Helvetica Neue"/>
                <a:cs typeface="Helvetica Neue"/>
                <a:sym typeface="Helvetica Neue"/>
              </a:rPr>
              <a:t>critical section</a:t>
            </a:r>
            <a:r>
              <a:rPr b="0" i="0" lang="en-US" sz="2000" u="none">
                <a:solidFill>
                  <a:schemeClr val="dk1"/>
                </a:solidFill>
                <a:latin typeface="Helvetica Neue"/>
                <a:ea typeface="Helvetica Neue"/>
                <a:cs typeface="Helvetica Neue"/>
                <a:sym typeface="Helvetica Neue"/>
              </a:rPr>
              <a:t>, in which the shared data is accessed.</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Problem – ensure that when one process is executing in its critical section, no other process is allowed to execute in its critical section.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12"/>
          <p:cNvSpPr txBox="1"/>
          <p:nvPr/>
        </p:nvSpPr>
        <p:spPr>
          <a:xfrm>
            <a:off x="1174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480" name="Google Shape;480;p12"/>
          <p:cNvSpPr txBox="1"/>
          <p:nvPr>
            <p:ph type="title"/>
          </p:nvPr>
        </p:nvSpPr>
        <p:spPr>
          <a:xfrm>
            <a:off x="1171575" y="0"/>
            <a:ext cx="7772400"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Solution to Critical-Section Problem</a:t>
            </a:r>
            <a:endParaRPr/>
          </a:p>
        </p:txBody>
      </p:sp>
      <p:sp>
        <p:nvSpPr>
          <p:cNvPr id="481" name="Google Shape;481;p12"/>
          <p:cNvSpPr txBox="1"/>
          <p:nvPr>
            <p:ph idx="1" type="body"/>
          </p:nvPr>
        </p:nvSpPr>
        <p:spPr>
          <a:xfrm>
            <a:off x="1409700" y="1000125"/>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800"/>
              <a:buNone/>
            </a:pPr>
            <a:r>
              <a:rPr b="0" i="0" lang="en-US" sz="2000" u="none">
                <a:solidFill>
                  <a:schemeClr val="dk1"/>
                </a:solidFill>
                <a:latin typeface="Helvetica Neue"/>
                <a:ea typeface="Helvetica Neue"/>
                <a:cs typeface="Helvetica Neue"/>
                <a:sym typeface="Helvetica Neue"/>
              </a:rPr>
              <a:t>1.	</a:t>
            </a:r>
            <a:r>
              <a:rPr b="1" i="0" lang="en-US" sz="2000" u="none">
                <a:solidFill>
                  <a:schemeClr val="dk1"/>
                </a:solidFill>
                <a:latin typeface="Helvetica Neue"/>
                <a:ea typeface="Helvetica Neue"/>
                <a:cs typeface="Helvetica Neue"/>
                <a:sym typeface="Helvetica Neue"/>
              </a:rPr>
              <a:t>Mutual Exclusion</a:t>
            </a:r>
            <a:r>
              <a:rPr b="0" i="0" lang="en-US" sz="2000" u="none">
                <a:solidFill>
                  <a:schemeClr val="dk1"/>
                </a:solidFill>
                <a:latin typeface="Helvetica Neue"/>
                <a:ea typeface="Helvetica Neue"/>
                <a:cs typeface="Helvetica Neue"/>
                <a:sym typeface="Helvetica Neue"/>
              </a:rPr>
              <a:t>.  If process </a:t>
            </a:r>
            <a:r>
              <a:rPr b="0" i="1" lang="en-US" sz="2000" u="none">
                <a:solidFill>
                  <a:schemeClr val="dk1"/>
                </a:solidFill>
                <a:latin typeface="Helvetica Neue"/>
                <a:ea typeface="Helvetica Neue"/>
                <a:cs typeface="Helvetica Neue"/>
                <a:sym typeface="Helvetica Neue"/>
              </a:rPr>
              <a:t>P</a:t>
            </a:r>
            <a:r>
              <a:rPr b="0" baseline="-25000" i="1" lang="en-US" sz="2000" u="none">
                <a:solidFill>
                  <a:schemeClr val="dk1"/>
                </a:solidFill>
                <a:latin typeface="Helvetica Neue"/>
                <a:ea typeface="Helvetica Neue"/>
                <a:cs typeface="Helvetica Neue"/>
                <a:sym typeface="Helvetica Neue"/>
              </a:rPr>
              <a:t>i</a:t>
            </a:r>
            <a:r>
              <a:rPr b="0" i="0" lang="en-US" sz="2000" u="none">
                <a:solidFill>
                  <a:schemeClr val="dk1"/>
                </a:solidFill>
                <a:latin typeface="Helvetica Neue"/>
                <a:ea typeface="Helvetica Neue"/>
                <a:cs typeface="Helvetica Neue"/>
                <a:sym typeface="Helvetica Neue"/>
              </a:rPr>
              <a:t> is executing in its critical section, then no other processes can be executing in their critical sections.</a:t>
            </a:r>
            <a:endParaRPr/>
          </a:p>
          <a:p>
            <a:pPr indent="-342900" lvl="0" marL="342900" rtl="0" algn="l">
              <a:lnSpc>
                <a:spcPct val="100000"/>
              </a:lnSpc>
              <a:spcBef>
                <a:spcPts val="400"/>
              </a:spcBef>
              <a:spcAft>
                <a:spcPts val="0"/>
              </a:spcAft>
              <a:buSzPts val="1800"/>
              <a:buNone/>
            </a:pPr>
            <a:r>
              <a:rPr b="0" i="0" lang="en-US" sz="2000" u="none">
                <a:solidFill>
                  <a:schemeClr val="dk1"/>
                </a:solidFill>
                <a:latin typeface="Helvetica Neue"/>
                <a:ea typeface="Helvetica Neue"/>
                <a:cs typeface="Helvetica Neue"/>
                <a:sym typeface="Helvetica Neue"/>
              </a:rPr>
              <a:t>2.	</a:t>
            </a:r>
            <a:r>
              <a:rPr b="1" i="0" lang="en-US" sz="2000" u="none">
                <a:solidFill>
                  <a:schemeClr val="dk1"/>
                </a:solidFill>
                <a:latin typeface="Helvetica Neue"/>
                <a:ea typeface="Helvetica Neue"/>
                <a:cs typeface="Helvetica Neue"/>
                <a:sym typeface="Helvetica Neue"/>
              </a:rPr>
              <a:t>Progress</a:t>
            </a:r>
            <a:r>
              <a:rPr b="0" i="0" lang="en-US" sz="2000" u="none">
                <a:solidFill>
                  <a:schemeClr val="dk1"/>
                </a:solidFill>
                <a:latin typeface="Helvetica Neue"/>
                <a:ea typeface="Helvetica Neue"/>
                <a:cs typeface="Helvetica Neue"/>
                <a:sym typeface="Helvetica Neue"/>
              </a:rPr>
              <a:t>.  If no process is executing in its critical section and there exist some processes that wish to enter their critical section, then the selection of the processes that will enter the critical section next cannot be postponed indefinitely.</a:t>
            </a:r>
            <a:endParaRPr/>
          </a:p>
          <a:p>
            <a:pPr indent="-342900" lvl="0" marL="342900" rtl="0" algn="l">
              <a:lnSpc>
                <a:spcPct val="100000"/>
              </a:lnSpc>
              <a:spcBef>
                <a:spcPts val="400"/>
              </a:spcBef>
              <a:spcAft>
                <a:spcPts val="0"/>
              </a:spcAft>
              <a:buSzPts val="1800"/>
              <a:buNone/>
            </a:pPr>
            <a:r>
              <a:rPr b="0" i="0" lang="en-US" sz="2000" u="none">
                <a:solidFill>
                  <a:schemeClr val="dk1"/>
                </a:solidFill>
                <a:latin typeface="Helvetica Neue"/>
                <a:ea typeface="Helvetica Neue"/>
                <a:cs typeface="Helvetica Neue"/>
                <a:sym typeface="Helvetica Neue"/>
              </a:rPr>
              <a:t>3.	</a:t>
            </a:r>
            <a:r>
              <a:rPr b="1" i="0" lang="en-US" sz="2000" u="none">
                <a:solidFill>
                  <a:schemeClr val="dk1"/>
                </a:solidFill>
                <a:latin typeface="Helvetica Neue"/>
                <a:ea typeface="Helvetica Neue"/>
                <a:cs typeface="Helvetica Neue"/>
                <a:sym typeface="Helvetica Neue"/>
              </a:rPr>
              <a:t>Bounded Waiting</a:t>
            </a:r>
            <a:r>
              <a:rPr b="0" i="0" lang="en-US" sz="2000" u="none">
                <a:solidFill>
                  <a:schemeClr val="dk1"/>
                </a:solidFill>
                <a:latin typeface="Helvetica Neue"/>
                <a:ea typeface="Helvetica Neue"/>
                <a:cs typeface="Helvetica Neue"/>
                <a:sym typeface="Helvetica Neue"/>
              </a:rPr>
              <a:t>.  A bound must exist on the number of times that other processes are allowed to enter their critical sections after a process has made a request to enter its critical section and before that request is granted.</a:t>
            </a:r>
            <a:endParaRPr/>
          </a:p>
          <a:p>
            <a:pPr indent="-285750" lvl="1" marL="742950" rtl="0" algn="l">
              <a:lnSpc>
                <a:spcPct val="100000"/>
              </a:lnSpc>
              <a:spcBef>
                <a:spcPts val="360"/>
              </a:spcBef>
              <a:spcAft>
                <a:spcPts val="0"/>
              </a:spcAft>
              <a:buClr>
                <a:schemeClr val="dk1"/>
              </a:buClr>
              <a:buSzPts val="2250"/>
              <a:buFont typeface="Noto Sans Symbols"/>
              <a:buChar char="⚫"/>
            </a:pPr>
            <a:r>
              <a:rPr b="0" i="0" lang="en-US" sz="1800" u="none">
                <a:solidFill>
                  <a:schemeClr val="dk1"/>
                </a:solidFill>
                <a:latin typeface="Helvetica Neue"/>
                <a:ea typeface="Helvetica Neue"/>
                <a:cs typeface="Helvetica Neue"/>
                <a:sym typeface="Helvetica Neue"/>
              </a:rPr>
              <a:t>Assume that each process executes at a nonzero speed </a:t>
            </a:r>
            <a:endParaRPr/>
          </a:p>
          <a:p>
            <a:pPr indent="-285750" lvl="1" marL="742950" rtl="0" algn="l">
              <a:lnSpc>
                <a:spcPct val="100000"/>
              </a:lnSpc>
              <a:spcBef>
                <a:spcPts val="360"/>
              </a:spcBef>
              <a:spcAft>
                <a:spcPts val="0"/>
              </a:spcAft>
              <a:buClr>
                <a:schemeClr val="dk1"/>
              </a:buClr>
              <a:buSzPts val="2250"/>
              <a:buFont typeface="Noto Sans Symbols"/>
              <a:buChar char="⚫"/>
            </a:pPr>
            <a:r>
              <a:rPr b="0" i="0" lang="en-US" sz="1800" u="none">
                <a:solidFill>
                  <a:schemeClr val="dk1"/>
                </a:solidFill>
                <a:latin typeface="Helvetica Neue"/>
                <a:ea typeface="Helvetica Neue"/>
                <a:cs typeface="Helvetica Neue"/>
                <a:sym typeface="Helvetica Neue"/>
              </a:rPr>
              <a:t>No assumption concerning relative speed of the </a:t>
            </a:r>
            <a:r>
              <a:rPr b="0" i="1" lang="en-US" sz="1800" u="none">
                <a:solidFill>
                  <a:schemeClr val="dk1"/>
                </a:solidFill>
                <a:latin typeface="Helvetica Neue"/>
                <a:ea typeface="Helvetica Neue"/>
                <a:cs typeface="Helvetica Neue"/>
                <a:sym typeface="Helvetica Neue"/>
              </a:rPr>
              <a:t>n</a:t>
            </a:r>
            <a:r>
              <a:rPr b="0" i="0" lang="en-US" sz="1800" u="none">
                <a:solidFill>
                  <a:schemeClr val="dk1"/>
                </a:solidFill>
                <a:latin typeface="Helvetica Neue"/>
                <a:ea typeface="Helvetica Neue"/>
                <a:cs typeface="Helvetica Neue"/>
                <a:sym typeface="Helvetica Neue"/>
              </a:rPr>
              <a:t> processes.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13"/>
          <p:cNvSpPr txBox="1"/>
          <p:nvPr/>
        </p:nvSpPr>
        <p:spPr>
          <a:xfrm>
            <a:off x="1174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487" name="Google Shape;487;p13"/>
          <p:cNvSpPr txBox="1"/>
          <p:nvPr>
            <p:ph type="title"/>
          </p:nvPr>
        </p:nvSpPr>
        <p:spPr>
          <a:xfrm>
            <a:off x="1171575" y="0"/>
            <a:ext cx="7772400"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Initial Attempts to Solve Problem</a:t>
            </a:r>
            <a:endParaRPr/>
          </a:p>
        </p:txBody>
      </p:sp>
      <p:sp>
        <p:nvSpPr>
          <p:cNvPr id="488" name="Google Shape;488;p13"/>
          <p:cNvSpPr txBox="1"/>
          <p:nvPr>
            <p:ph idx="1" type="body"/>
          </p:nvPr>
        </p:nvSpPr>
        <p:spPr>
          <a:xfrm>
            <a:off x="1409700" y="1323975"/>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Only 2  processes, </a:t>
            </a:r>
            <a:r>
              <a:rPr b="0" i="1" lang="en-US" sz="2000" u="none">
                <a:solidFill>
                  <a:schemeClr val="dk1"/>
                </a:solidFill>
                <a:latin typeface="Helvetica Neue"/>
                <a:ea typeface="Helvetica Neue"/>
                <a:cs typeface="Helvetica Neue"/>
                <a:sym typeface="Helvetica Neue"/>
              </a:rPr>
              <a:t>P</a:t>
            </a:r>
            <a:r>
              <a:rPr b="0" baseline="-25000" i="0" lang="en-US" sz="2000" u="none">
                <a:solidFill>
                  <a:schemeClr val="dk1"/>
                </a:solidFill>
                <a:latin typeface="Helvetica Neue"/>
                <a:ea typeface="Helvetica Neue"/>
                <a:cs typeface="Helvetica Neue"/>
                <a:sym typeface="Helvetica Neue"/>
              </a:rPr>
              <a:t>0</a:t>
            </a:r>
            <a:r>
              <a:rPr b="0" i="0" lang="en-US" sz="2000" u="none">
                <a:solidFill>
                  <a:schemeClr val="dk1"/>
                </a:solidFill>
                <a:latin typeface="Helvetica Neue"/>
                <a:ea typeface="Helvetica Neue"/>
                <a:cs typeface="Helvetica Neue"/>
                <a:sym typeface="Helvetica Neue"/>
              </a:rPr>
              <a:t> and </a:t>
            </a:r>
            <a:r>
              <a:rPr b="0" i="1" lang="en-US" sz="2000" u="none">
                <a:solidFill>
                  <a:schemeClr val="dk1"/>
                </a:solidFill>
                <a:latin typeface="Helvetica Neue"/>
                <a:ea typeface="Helvetica Neue"/>
                <a:cs typeface="Helvetica Neue"/>
                <a:sym typeface="Helvetica Neue"/>
              </a:rPr>
              <a:t>P</a:t>
            </a:r>
            <a:r>
              <a:rPr b="0" baseline="-25000" i="0" lang="en-US" sz="2000" u="none">
                <a:solidFill>
                  <a:schemeClr val="dk1"/>
                </a:solidFill>
                <a:latin typeface="Helvetica Neue"/>
                <a:ea typeface="Helvetica Neue"/>
                <a:cs typeface="Helvetica Neue"/>
                <a:sym typeface="Helvetica Neue"/>
              </a:rPr>
              <a:t>1</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General structure of process </a:t>
            </a:r>
            <a:r>
              <a:rPr b="0" i="1" lang="en-US" sz="2000" u="none">
                <a:solidFill>
                  <a:schemeClr val="dk1"/>
                </a:solidFill>
                <a:latin typeface="Helvetica Neue"/>
                <a:ea typeface="Helvetica Neue"/>
                <a:cs typeface="Helvetica Neue"/>
                <a:sym typeface="Helvetica Neue"/>
              </a:rPr>
              <a:t>P</a:t>
            </a:r>
            <a:r>
              <a:rPr b="0" baseline="-25000" i="1" lang="en-US" sz="2000" u="none">
                <a:solidFill>
                  <a:schemeClr val="dk1"/>
                </a:solidFill>
                <a:latin typeface="Helvetica Neue"/>
                <a:ea typeface="Helvetica Neue"/>
                <a:cs typeface="Helvetica Neue"/>
                <a:sym typeface="Helvetica Neue"/>
              </a:rPr>
              <a:t>i</a:t>
            </a:r>
            <a:r>
              <a:rPr b="0" i="1" lang="en-US" sz="2000" u="none">
                <a:solidFill>
                  <a:schemeClr val="dk1"/>
                </a:solidFill>
                <a:latin typeface="Helvetica Neue"/>
                <a:ea typeface="Helvetica Neue"/>
                <a:cs typeface="Helvetica Neue"/>
                <a:sym typeface="Helvetica Neue"/>
              </a:rPr>
              <a:t> </a:t>
            </a:r>
            <a:r>
              <a:rPr b="0" i="0" lang="en-US" sz="2000" u="none">
                <a:solidFill>
                  <a:schemeClr val="dk1"/>
                </a:solidFill>
                <a:latin typeface="Helvetica Neue"/>
                <a:ea typeface="Helvetica Neue"/>
                <a:cs typeface="Helvetica Neue"/>
                <a:sym typeface="Helvetica Neue"/>
              </a:rPr>
              <a:t>(other process </a:t>
            </a:r>
            <a:r>
              <a:rPr b="0" i="1" lang="en-US" sz="2000" u="none">
                <a:solidFill>
                  <a:schemeClr val="dk1"/>
                </a:solidFill>
                <a:latin typeface="Helvetica Neue"/>
                <a:ea typeface="Helvetica Neue"/>
                <a:cs typeface="Helvetica Neue"/>
                <a:sym typeface="Helvetica Neue"/>
              </a:rPr>
              <a:t>P</a:t>
            </a:r>
            <a:r>
              <a:rPr b="0" baseline="-25000" i="1" lang="en-US" sz="2000" u="none">
                <a:solidFill>
                  <a:schemeClr val="dk1"/>
                </a:solidFill>
                <a:latin typeface="Helvetica Neue"/>
                <a:ea typeface="Helvetica Neue"/>
                <a:cs typeface="Helvetica Neue"/>
                <a:sym typeface="Helvetica Neue"/>
              </a:rPr>
              <a:t>j</a:t>
            </a:r>
            <a:r>
              <a:rPr b="0" i="0" lang="en-US" sz="20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400"/>
              </a:spcBef>
              <a:spcAft>
                <a:spcPts val="0"/>
              </a:spcAft>
              <a:buSzPts val="1800"/>
              <a:buNone/>
            </a:pPr>
            <a:r>
              <a:rPr b="0" i="0" lang="en-US" sz="2000" u="none">
                <a:solidFill>
                  <a:schemeClr val="dk1"/>
                </a:solidFill>
                <a:latin typeface="Helvetica Neue"/>
                <a:ea typeface="Helvetica Neue"/>
                <a:cs typeface="Helvetica Neue"/>
                <a:sym typeface="Helvetica Neue"/>
              </a:rPr>
              <a:t>		</a:t>
            </a:r>
            <a:r>
              <a:rPr b="1" i="0" lang="en-US" sz="2000" u="none">
                <a:solidFill>
                  <a:schemeClr val="dk1"/>
                </a:solidFill>
                <a:latin typeface="Helvetica Neue"/>
                <a:ea typeface="Helvetica Neue"/>
                <a:cs typeface="Helvetica Neue"/>
                <a:sym typeface="Helvetica Neue"/>
              </a:rPr>
              <a:t>do</a:t>
            </a:r>
            <a:r>
              <a:rPr b="0" i="0" lang="en-US" sz="2000" u="none">
                <a:solidFill>
                  <a:schemeClr val="dk1"/>
                </a:solidFill>
                <a:latin typeface="Helvetica Neue"/>
                <a:ea typeface="Helvetica Neue"/>
                <a:cs typeface="Helvetica Neue"/>
                <a:sym typeface="Helvetica Neue"/>
              </a:rPr>
              <a:t> {</a:t>
            </a:r>
            <a:endParaRPr b="1" i="0" sz="2000" u="none">
              <a:solidFill>
                <a:schemeClr val="dk1"/>
              </a:solidFill>
              <a:latin typeface="Helvetica Neue"/>
              <a:ea typeface="Helvetica Neue"/>
              <a:cs typeface="Helvetica Neue"/>
              <a:sym typeface="Helvetica Neue"/>
            </a:endParaRPr>
          </a:p>
          <a:p>
            <a:pPr indent="-342900" lvl="0" marL="342900" rtl="0" algn="l">
              <a:lnSpc>
                <a:spcPct val="100000"/>
              </a:lnSpc>
              <a:spcBef>
                <a:spcPts val="400"/>
              </a:spcBef>
              <a:spcAft>
                <a:spcPts val="0"/>
              </a:spcAft>
              <a:buSzPts val="1800"/>
              <a:buNone/>
            </a:pPr>
            <a:r>
              <a:rPr b="0" i="0" lang="en-US" sz="2000" u="none">
                <a:solidFill>
                  <a:schemeClr val="dk1"/>
                </a:solidFill>
                <a:latin typeface="Helvetica Neue"/>
                <a:ea typeface="Helvetica Neue"/>
                <a:cs typeface="Helvetica Neue"/>
                <a:sym typeface="Helvetica Neue"/>
              </a:rPr>
              <a:t>			</a:t>
            </a:r>
            <a:r>
              <a:rPr b="0" i="1" lang="en-US" sz="2000" u="none">
                <a:solidFill>
                  <a:schemeClr val="dk1"/>
                </a:solidFill>
                <a:latin typeface="Helvetica Neue"/>
                <a:ea typeface="Helvetica Neue"/>
                <a:cs typeface="Helvetica Neue"/>
                <a:sym typeface="Helvetica Neue"/>
              </a:rPr>
              <a:t>entry section</a:t>
            </a:r>
            <a:endParaRPr/>
          </a:p>
          <a:p>
            <a:pPr indent="-342900" lvl="0" marL="342900" rtl="0" algn="l">
              <a:lnSpc>
                <a:spcPct val="100000"/>
              </a:lnSpc>
              <a:spcBef>
                <a:spcPts val="400"/>
              </a:spcBef>
              <a:spcAft>
                <a:spcPts val="0"/>
              </a:spcAft>
              <a:buSzPts val="1800"/>
              <a:buNone/>
            </a:pPr>
            <a:r>
              <a:rPr b="0" i="0" lang="en-US" sz="2000" u="none">
                <a:solidFill>
                  <a:schemeClr val="dk1"/>
                </a:solidFill>
                <a:latin typeface="Helvetica Neue"/>
                <a:ea typeface="Helvetica Neue"/>
                <a:cs typeface="Helvetica Neue"/>
                <a:sym typeface="Helvetica Neue"/>
              </a:rPr>
              <a:t>				critical section</a:t>
            </a:r>
            <a:endParaRPr/>
          </a:p>
          <a:p>
            <a:pPr indent="-342900" lvl="0" marL="342900" rtl="0" algn="l">
              <a:lnSpc>
                <a:spcPct val="100000"/>
              </a:lnSpc>
              <a:spcBef>
                <a:spcPts val="400"/>
              </a:spcBef>
              <a:spcAft>
                <a:spcPts val="0"/>
              </a:spcAft>
              <a:buSzPts val="1800"/>
              <a:buNone/>
            </a:pPr>
            <a:r>
              <a:rPr b="0" i="0" lang="en-US" sz="2000" u="none">
                <a:solidFill>
                  <a:schemeClr val="dk1"/>
                </a:solidFill>
                <a:latin typeface="Helvetica Neue"/>
                <a:ea typeface="Helvetica Neue"/>
                <a:cs typeface="Helvetica Neue"/>
                <a:sym typeface="Helvetica Neue"/>
              </a:rPr>
              <a:t>			</a:t>
            </a:r>
            <a:r>
              <a:rPr b="0" i="1" lang="en-US" sz="2000" u="none">
                <a:solidFill>
                  <a:schemeClr val="dk1"/>
                </a:solidFill>
                <a:latin typeface="Helvetica Neue"/>
                <a:ea typeface="Helvetica Neue"/>
                <a:cs typeface="Helvetica Neue"/>
                <a:sym typeface="Helvetica Neue"/>
              </a:rPr>
              <a:t>exit section</a:t>
            </a:r>
            <a:endParaRPr/>
          </a:p>
          <a:p>
            <a:pPr indent="-342900" lvl="0" marL="342900" rtl="0" algn="l">
              <a:lnSpc>
                <a:spcPct val="100000"/>
              </a:lnSpc>
              <a:spcBef>
                <a:spcPts val="400"/>
              </a:spcBef>
              <a:spcAft>
                <a:spcPts val="0"/>
              </a:spcAft>
              <a:buSzPts val="1800"/>
              <a:buNone/>
            </a:pPr>
            <a:r>
              <a:rPr b="0" i="0" lang="en-US" sz="2000" u="none">
                <a:solidFill>
                  <a:schemeClr val="dk1"/>
                </a:solidFill>
                <a:latin typeface="Helvetica Neue"/>
                <a:ea typeface="Helvetica Neue"/>
                <a:cs typeface="Helvetica Neue"/>
                <a:sym typeface="Helvetica Neue"/>
              </a:rPr>
              <a:t>				reminder section</a:t>
            </a:r>
            <a:endParaRPr/>
          </a:p>
          <a:p>
            <a:pPr indent="-342900" lvl="0" marL="342900" rtl="0" algn="l">
              <a:lnSpc>
                <a:spcPct val="100000"/>
              </a:lnSpc>
              <a:spcBef>
                <a:spcPts val="400"/>
              </a:spcBef>
              <a:spcAft>
                <a:spcPts val="0"/>
              </a:spcAft>
              <a:buSzPts val="1800"/>
              <a:buNone/>
            </a:pPr>
            <a:r>
              <a:rPr b="0" i="0" lang="en-US" sz="2000" u="none">
                <a:solidFill>
                  <a:schemeClr val="dk1"/>
                </a:solidFill>
                <a:latin typeface="Helvetica Neue"/>
                <a:ea typeface="Helvetica Neue"/>
                <a:cs typeface="Helvetica Neue"/>
                <a:sym typeface="Helvetica Neue"/>
              </a:rPr>
              <a:t>		} </a:t>
            </a:r>
            <a:r>
              <a:rPr b="1" i="0" lang="en-US" sz="2000" u="none">
                <a:solidFill>
                  <a:schemeClr val="dk1"/>
                </a:solidFill>
                <a:latin typeface="Helvetica Neue"/>
                <a:ea typeface="Helvetica Neue"/>
                <a:cs typeface="Helvetica Neue"/>
                <a:sym typeface="Helvetica Neue"/>
              </a:rPr>
              <a:t>while (1)</a:t>
            </a:r>
            <a:r>
              <a:rPr b="0" i="0" lang="en-US" sz="20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Processes may share some common variables to synchronize their actions.</a:t>
            </a:r>
            <a:endParaRPr/>
          </a:p>
        </p:txBody>
      </p:sp>
      <p:grpSp>
        <p:nvGrpSpPr>
          <p:cNvPr id="489" name="Google Shape;489;p13"/>
          <p:cNvGrpSpPr/>
          <p:nvPr/>
        </p:nvGrpSpPr>
        <p:grpSpPr>
          <a:xfrm>
            <a:off x="4067175" y="2438400"/>
            <a:ext cx="1533525" cy="1095375"/>
            <a:chOff x="2562" y="1536"/>
            <a:chExt cx="966" cy="690"/>
          </a:xfrm>
        </p:grpSpPr>
        <p:sp>
          <p:nvSpPr>
            <p:cNvPr id="490" name="Google Shape;490;p13"/>
            <p:cNvSpPr txBox="1"/>
            <p:nvPr/>
          </p:nvSpPr>
          <p:spPr>
            <a:xfrm>
              <a:off x="2568" y="1536"/>
              <a:ext cx="960" cy="24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491" name="Google Shape;491;p13"/>
            <p:cNvSpPr txBox="1"/>
            <p:nvPr/>
          </p:nvSpPr>
          <p:spPr>
            <a:xfrm>
              <a:off x="2562" y="1986"/>
              <a:ext cx="960" cy="24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14"/>
          <p:cNvSpPr txBox="1"/>
          <p:nvPr/>
        </p:nvSpPr>
        <p:spPr>
          <a:xfrm>
            <a:off x="1174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497" name="Google Shape;497;p14"/>
          <p:cNvSpPr txBox="1"/>
          <p:nvPr>
            <p:ph type="title"/>
          </p:nvPr>
        </p:nvSpPr>
        <p:spPr>
          <a:xfrm>
            <a:off x="1171575" y="0"/>
            <a:ext cx="7772400"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Algorithm 1</a:t>
            </a:r>
            <a:endParaRPr/>
          </a:p>
        </p:txBody>
      </p:sp>
      <p:sp>
        <p:nvSpPr>
          <p:cNvPr id="498" name="Google Shape;498;p14"/>
          <p:cNvSpPr txBox="1"/>
          <p:nvPr>
            <p:ph idx="1" type="body"/>
          </p:nvPr>
        </p:nvSpPr>
        <p:spPr>
          <a:xfrm>
            <a:off x="1066800" y="1524000"/>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folHlink"/>
              </a:buClr>
              <a:buSzPts val="1620"/>
              <a:buFont typeface="Arial"/>
              <a:buChar char="●"/>
            </a:pPr>
            <a:r>
              <a:rPr b="0" i="0" lang="en-US" sz="1800" u="none">
                <a:solidFill>
                  <a:schemeClr val="dk1"/>
                </a:solidFill>
                <a:latin typeface="Helvetica Neue"/>
                <a:ea typeface="Helvetica Neue"/>
                <a:cs typeface="Helvetica Neue"/>
                <a:sym typeface="Helvetica Neue"/>
              </a:rPr>
              <a:t>Shared variables: </a:t>
            </a:r>
            <a:endParaRPr/>
          </a:p>
          <a:p>
            <a:pPr indent="-285750" lvl="1" marL="742950" rtl="0" algn="l">
              <a:lnSpc>
                <a:spcPct val="80000"/>
              </a:lnSpc>
              <a:spcBef>
                <a:spcPts val="320"/>
              </a:spcBef>
              <a:spcAft>
                <a:spcPts val="0"/>
              </a:spcAft>
              <a:buClr>
                <a:schemeClr val="accent2"/>
              </a:buClr>
              <a:buSzPts val="1440"/>
              <a:buFont typeface="Arial"/>
              <a:buChar char="●"/>
            </a:pPr>
            <a:r>
              <a:rPr b="1" i="0" lang="en-US" sz="1600" u="none">
                <a:solidFill>
                  <a:schemeClr val="dk1"/>
                </a:solidFill>
                <a:latin typeface="Helvetica Neue"/>
                <a:ea typeface="Helvetica Neue"/>
                <a:cs typeface="Helvetica Neue"/>
                <a:sym typeface="Helvetica Neue"/>
              </a:rPr>
              <a:t>int turn</a:t>
            </a:r>
            <a:r>
              <a:rPr b="0" i="0" lang="en-US" sz="1600" u="none">
                <a:solidFill>
                  <a:schemeClr val="dk1"/>
                </a:solidFill>
                <a:latin typeface="Helvetica Neue"/>
                <a:ea typeface="Helvetica Neue"/>
                <a:cs typeface="Helvetica Neue"/>
                <a:sym typeface="Helvetica Neue"/>
              </a:rPr>
              <a:t>;</a:t>
            </a:r>
            <a:br>
              <a:rPr b="0" i="0" lang="en-US" sz="1600" u="none">
                <a:solidFill>
                  <a:schemeClr val="dk1"/>
                </a:solidFill>
                <a:latin typeface="Helvetica Neue"/>
                <a:ea typeface="Helvetica Neue"/>
                <a:cs typeface="Helvetica Neue"/>
                <a:sym typeface="Helvetica Neue"/>
              </a:rPr>
            </a:br>
            <a:r>
              <a:rPr b="0" i="0" lang="en-US" sz="1600" u="none">
                <a:solidFill>
                  <a:schemeClr val="dk1"/>
                </a:solidFill>
                <a:latin typeface="Helvetica Neue"/>
                <a:ea typeface="Helvetica Neue"/>
                <a:cs typeface="Helvetica Neue"/>
                <a:sym typeface="Helvetica Neue"/>
              </a:rPr>
              <a:t>initially </a:t>
            </a:r>
            <a:r>
              <a:rPr b="1" i="0" lang="en-US" sz="1600" u="none">
                <a:solidFill>
                  <a:schemeClr val="dk1"/>
                </a:solidFill>
                <a:latin typeface="Helvetica Neue"/>
                <a:ea typeface="Helvetica Neue"/>
                <a:cs typeface="Helvetica Neue"/>
                <a:sym typeface="Helvetica Neue"/>
              </a:rPr>
              <a:t>turn = 0</a:t>
            </a:r>
            <a:endParaRPr/>
          </a:p>
          <a:p>
            <a:pPr indent="-285750" lvl="1" marL="742950" rtl="0" algn="l">
              <a:lnSpc>
                <a:spcPct val="80000"/>
              </a:lnSpc>
              <a:spcBef>
                <a:spcPts val="720"/>
              </a:spcBef>
              <a:spcAft>
                <a:spcPts val="0"/>
              </a:spcAft>
              <a:buClr>
                <a:schemeClr val="accent2"/>
              </a:buClr>
              <a:buSzPts val="1440"/>
              <a:buFont typeface="Arial"/>
              <a:buChar char="●"/>
            </a:pPr>
            <a:r>
              <a:rPr b="1" i="0" lang="en-US" sz="1600" u="none">
                <a:solidFill>
                  <a:schemeClr val="dk1"/>
                </a:solidFill>
                <a:latin typeface="Helvetica Neue"/>
                <a:ea typeface="Helvetica Neue"/>
                <a:cs typeface="Helvetica Neue"/>
                <a:sym typeface="Helvetica Neue"/>
              </a:rPr>
              <a:t>turn - i</a:t>
            </a:r>
            <a:r>
              <a:rPr b="0" i="0" lang="en-US" sz="1600" u="none">
                <a:solidFill>
                  <a:schemeClr val="dk1"/>
                </a:solidFill>
                <a:latin typeface="Helvetica Neue"/>
                <a:ea typeface="Helvetica Neue"/>
                <a:cs typeface="Helvetica Neue"/>
                <a:sym typeface="Helvetica Neue"/>
              </a:rPr>
              <a:t> ⇒ </a:t>
            </a:r>
            <a:r>
              <a:rPr b="0" i="1" lang="en-US" sz="3600" u="none">
                <a:solidFill>
                  <a:schemeClr val="dk1"/>
                </a:solidFill>
                <a:latin typeface="Helvetica Neue"/>
                <a:ea typeface="Helvetica Neue"/>
                <a:cs typeface="Helvetica Neue"/>
                <a:sym typeface="Helvetica Neue"/>
              </a:rPr>
              <a:t>P</a:t>
            </a:r>
            <a:r>
              <a:rPr b="0" baseline="-25000" i="1" lang="en-US" sz="3600" u="none">
                <a:solidFill>
                  <a:schemeClr val="dk1"/>
                </a:solidFill>
                <a:latin typeface="Helvetica Neue"/>
                <a:ea typeface="Helvetica Neue"/>
                <a:cs typeface="Helvetica Neue"/>
                <a:sym typeface="Helvetica Neue"/>
              </a:rPr>
              <a:t>i</a:t>
            </a:r>
            <a:r>
              <a:rPr b="0" i="0" lang="en-US" sz="3600" u="none">
                <a:solidFill>
                  <a:schemeClr val="dk1"/>
                </a:solidFill>
                <a:latin typeface="Helvetica Neue"/>
                <a:ea typeface="Helvetica Neue"/>
                <a:cs typeface="Helvetica Neue"/>
                <a:sym typeface="Helvetica Neue"/>
              </a:rPr>
              <a:t> </a:t>
            </a:r>
            <a:r>
              <a:rPr b="0" i="0" lang="en-US" sz="1600" u="none">
                <a:solidFill>
                  <a:schemeClr val="dk1"/>
                </a:solidFill>
                <a:latin typeface="Helvetica Neue"/>
                <a:ea typeface="Helvetica Neue"/>
                <a:cs typeface="Helvetica Neue"/>
                <a:sym typeface="Helvetica Neue"/>
              </a:rPr>
              <a:t>can enter its critical section</a:t>
            </a:r>
            <a:endParaRPr/>
          </a:p>
          <a:p>
            <a:pPr indent="-342900" lvl="0" marL="342900" rtl="0" algn="l">
              <a:lnSpc>
                <a:spcPct val="80000"/>
              </a:lnSpc>
              <a:spcBef>
                <a:spcPts val="880"/>
              </a:spcBef>
              <a:spcAft>
                <a:spcPts val="0"/>
              </a:spcAft>
              <a:buClr>
                <a:schemeClr val="folHlink"/>
              </a:buClr>
              <a:buSzPts val="1620"/>
              <a:buFont typeface="Arial"/>
              <a:buChar char="●"/>
            </a:pPr>
            <a:r>
              <a:rPr b="0" i="0" lang="en-US" sz="1800" u="none">
                <a:solidFill>
                  <a:schemeClr val="dk1"/>
                </a:solidFill>
                <a:latin typeface="Helvetica Neue"/>
                <a:ea typeface="Helvetica Neue"/>
                <a:cs typeface="Helvetica Neue"/>
                <a:sym typeface="Helvetica Neue"/>
              </a:rPr>
              <a:t>Process </a:t>
            </a:r>
            <a:r>
              <a:rPr b="0" i="1" lang="en-US" sz="4400" u="none">
                <a:solidFill>
                  <a:schemeClr val="dk1"/>
                </a:solidFill>
                <a:latin typeface="Helvetica Neue"/>
                <a:ea typeface="Helvetica Neue"/>
                <a:cs typeface="Helvetica Neue"/>
                <a:sym typeface="Helvetica Neue"/>
              </a:rPr>
              <a:t>P</a:t>
            </a:r>
            <a:r>
              <a:rPr b="0" baseline="-25000" i="1" lang="en-US" sz="4400" u="none">
                <a:solidFill>
                  <a:schemeClr val="dk1"/>
                </a:solidFill>
                <a:latin typeface="Helvetica Neue"/>
                <a:ea typeface="Helvetica Neue"/>
                <a:cs typeface="Helvetica Neue"/>
                <a:sym typeface="Helvetica Neue"/>
              </a:rPr>
              <a:t>i</a:t>
            </a:r>
            <a:endParaRPr b="0" i="0" sz="4400" u="none">
              <a:solidFill>
                <a:schemeClr val="dk1"/>
              </a:solidFill>
              <a:latin typeface="Helvetica Neue"/>
              <a:ea typeface="Helvetica Neue"/>
              <a:cs typeface="Helvetica Neue"/>
              <a:sym typeface="Helvetica Neue"/>
            </a:endParaRPr>
          </a:p>
          <a:p>
            <a:pPr indent="-342900" lvl="0" marL="342900" rtl="0" algn="l">
              <a:lnSpc>
                <a:spcPct val="80000"/>
              </a:lnSpc>
              <a:spcBef>
                <a:spcPts val="36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do</a:t>
            </a:r>
            <a:r>
              <a:rPr b="0" i="0" lang="en-US" sz="1800" u="none">
                <a:solidFill>
                  <a:schemeClr val="dk1"/>
                </a:solidFill>
                <a:latin typeface="Helvetica Neue"/>
                <a:ea typeface="Helvetica Neue"/>
                <a:cs typeface="Helvetica Neue"/>
                <a:sym typeface="Helvetica Neue"/>
              </a:rPr>
              <a:t> {</a:t>
            </a:r>
            <a:endParaRPr/>
          </a:p>
          <a:p>
            <a:pPr indent="-342900" lvl="0" marL="342900" rtl="0" algn="l">
              <a:lnSpc>
                <a:spcPct val="80000"/>
              </a:lnSpc>
              <a:spcBef>
                <a:spcPts val="36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while (turn != i) </a:t>
            </a:r>
            <a:r>
              <a:rPr b="0" i="0" lang="en-US" sz="1800" u="none">
                <a:solidFill>
                  <a:schemeClr val="dk1"/>
                </a:solidFill>
                <a:latin typeface="Helvetica Neue"/>
                <a:ea typeface="Helvetica Neue"/>
                <a:cs typeface="Helvetica Neue"/>
                <a:sym typeface="Helvetica Neue"/>
              </a:rPr>
              <a:t>;</a:t>
            </a:r>
            <a:endParaRPr/>
          </a:p>
          <a:p>
            <a:pPr indent="-342900" lvl="0" marL="342900" rtl="0" algn="l">
              <a:lnSpc>
                <a:spcPct val="80000"/>
              </a:lnSpc>
              <a:spcBef>
                <a:spcPts val="360"/>
              </a:spcBef>
              <a:spcAft>
                <a:spcPts val="0"/>
              </a:spcAft>
              <a:buSzPts val="1620"/>
              <a:buNone/>
            </a:pPr>
            <a:r>
              <a:rPr b="0" i="0" lang="en-US" sz="1800" u="none">
                <a:solidFill>
                  <a:schemeClr val="dk1"/>
                </a:solidFill>
                <a:latin typeface="Helvetica Neue"/>
                <a:ea typeface="Helvetica Neue"/>
                <a:cs typeface="Helvetica Neue"/>
                <a:sym typeface="Helvetica Neue"/>
              </a:rPr>
              <a:t>				critical section</a:t>
            </a:r>
            <a:endParaRPr/>
          </a:p>
          <a:p>
            <a:pPr indent="-342900" lvl="0" marL="342900" rtl="0" algn="l">
              <a:lnSpc>
                <a:spcPct val="80000"/>
              </a:lnSpc>
              <a:spcBef>
                <a:spcPts val="36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turn = j</a:t>
            </a:r>
            <a:r>
              <a:rPr b="0" i="0" lang="en-US" sz="1800" u="none">
                <a:solidFill>
                  <a:schemeClr val="dk1"/>
                </a:solidFill>
                <a:latin typeface="Helvetica Neue"/>
                <a:ea typeface="Helvetica Neue"/>
                <a:cs typeface="Helvetica Neue"/>
                <a:sym typeface="Helvetica Neue"/>
              </a:rPr>
              <a:t>;</a:t>
            </a:r>
            <a:endParaRPr/>
          </a:p>
          <a:p>
            <a:pPr indent="-342900" lvl="0" marL="342900" rtl="0" algn="l">
              <a:lnSpc>
                <a:spcPct val="80000"/>
              </a:lnSpc>
              <a:spcBef>
                <a:spcPts val="360"/>
              </a:spcBef>
              <a:spcAft>
                <a:spcPts val="0"/>
              </a:spcAft>
              <a:buSzPts val="1620"/>
              <a:buNone/>
            </a:pPr>
            <a:r>
              <a:rPr b="0" i="0" lang="en-US" sz="1800" u="none">
                <a:solidFill>
                  <a:schemeClr val="dk1"/>
                </a:solidFill>
                <a:latin typeface="Helvetica Neue"/>
                <a:ea typeface="Helvetica Neue"/>
                <a:cs typeface="Helvetica Neue"/>
                <a:sym typeface="Helvetica Neue"/>
              </a:rPr>
              <a:t>				reminder section</a:t>
            </a:r>
            <a:endParaRPr/>
          </a:p>
          <a:p>
            <a:pPr indent="-342900" lvl="0" marL="342900" rtl="0" algn="l">
              <a:lnSpc>
                <a:spcPct val="80000"/>
              </a:lnSpc>
              <a:spcBef>
                <a:spcPts val="360"/>
              </a:spcBef>
              <a:spcAft>
                <a:spcPts val="0"/>
              </a:spcAft>
              <a:buSzPts val="1620"/>
              <a:buNone/>
            </a:pPr>
            <a:r>
              <a:rPr b="0" i="0" lang="en-US" sz="1800" u="none">
                <a:solidFill>
                  <a:schemeClr val="dk1"/>
                </a:solidFill>
                <a:latin typeface="Helvetica Neue"/>
                <a:ea typeface="Helvetica Neue"/>
                <a:cs typeface="Helvetica Neue"/>
                <a:sym typeface="Helvetica Neue"/>
              </a:rPr>
              <a:t>		} </a:t>
            </a:r>
            <a:r>
              <a:rPr b="1" i="0" lang="en-US" sz="1800" u="none">
                <a:solidFill>
                  <a:schemeClr val="dk1"/>
                </a:solidFill>
                <a:latin typeface="Helvetica Neue"/>
                <a:ea typeface="Helvetica Neue"/>
                <a:cs typeface="Helvetica Neue"/>
                <a:sym typeface="Helvetica Neue"/>
              </a:rPr>
              <a:t>while (1)</a:t>
            </a:r>
            <a:r>
              <a:rPr b="0" i="0" lang="en-US" sz="1800" u="none">
                <a:solidFill>
                  <a:schemeClr val="dk1"/>
                </a:solidFill>
                <a:latin typeface="Helvetica Neue"/>
                <a:ea typeface="Helvetica Neue"/>
                <a:cs typeface="Helvetica Neue"/>
                <a:sym typeface="Helvetica Neue"/>
              </a:rPr>
              <a:t>;</a:t>
            </a:r>
            <a:endParaRPr/>
          </a:p>
          <a:p>
            <a:pPr indent="-342900" lvl="0" marL="342900" rtl="0" algn="l">
              <a:lnSpc>
                <a:spcPct val="80000"/>
              </a:lnSpc>
              <a:spcBef>
                <a:spcPts val="360"/>
              </a:spcBef>
              <a:spcAft>
                <a:spcPts val="0"/>
              </a:spcAft>
              <a:buClr>
                <a:schemeClr val="folHlink"/>
              </a:buClr>
              <a:buSzPts val="1620"/>
              <a:buFont typeface="Arial"/>
              <a:buChar char="●"/>
            </a:pPr>
            <a:r>
              <a:rPr b="0" i="0" lang="en-US" sz="1800" u="none">
                <a:solidFill>
                  <a:schemeClr val="dk1"/>
                </a:solidFill>
                <a:latin typeface="Helvetica Neue"/>
                <a:ea typeface="Helvetica Neue"/>
                <a:cs typeface="Helvetica Neue"/>
                <a:sym typeface="Helvetica Neue"/>
              </a:rPr>
              <a:t>Satisfies mutual exclusion, but not progress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15"/>
          <p:cNvSpPr txBox="1"/>
          <p:nvPr/>
        </p:nvSpPr>
        <p:spPr>
          <a:xfrm>
            <a:off x="1174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504" name="Google Shape;504;p15"/>
          <p:cNvSpPr txBox="1"/>
          <p:nvPr>
            <p:ph type="title"/>
          </p:nvPr>
        </p:nvSpPr>
        <p:spPr>
          <a:xfrm>
            <a:off x="1171575" y="0"/>
            <a:ext cx="7772400"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Algorithm 2</a:t>
            </a:r>
            <a:endParaRPr/>
          </a:p>
        </p:txBody>
      </p:sp>
      <p:sp>
        <p:nvSpPr>
          <p:cNvPr id="505" name="Google Shape;505;p15"/>
          <p:cNvSpPr txBox="1"/>
          <p:nvPr>
            <p:ph idx="1" type="body"/>
          </p:nvPr>
        </p:nvSpPr>
        <p:spPr>
          <a:xfrm>
            <a:off x="1066800" y="1371600"/>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Shared variables</a:t>
            </a:r>
            <a:endParaRPr/>
          </a:p>
          <a:p>
            <a:pPr indent="-285750" lvl="1" marL="742950" rtl="0" algn="l">
              <a:lnSpc>
                <a:spcPct val="90000"/>
              </a:lnSpc>
              <a:spcBef>
                <a:spcPts val="360"/>
              </a:spcBef>
              <a:spcAft>
                <a:spcPts val="0"/>
              </a:spcAft>
              <a:buClr>
                <a:schemeClr val="accent2"/>
              </a:buClr>
              <a:buSzPts val="1620"/>
              <a:buFont typeface="Arial"/>
              <a:buChar char="●"/>
            </a:pPr>
            <a:r>
              <a:rPr b="1" i="0" lang="en-US" sz="1800" u="none">
                <a:solidFill>
                  <a:schemeClr val="dk1"/>
                </a:solidFill>
                <a:latin typeface="Helvetica Neue"/>
                <a:ea typeface="Helvetica Neue"/>
                <a:cs typeface="Helvetica Neue"/>
                <a:sym typeface="Helvetica Neue"/>
              </a:rPr>
              <a:t>boolean flag[2]</a:t>
            </a:r>
            <a:r>
              <a:rPr b="0" i="0" lang="en-US" sz="1800" u="none">
                <a:solidFill>
                  <a:schemeClr val="dk1"/>
                </a:solidFill>
                <a:latin typeface="Helvetica Neue"/>
                <a:ea typeface="Helvetica Neue"/>
                <a:cs typeface="Helvetica Neue"/>
                <a:sym typeface="Helvetica Neue"/>
              </a:rPr>
              <a:t>;</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initially </a:t>
            </a:r>
            <a:r>
              <a:rPr b="1" i="0" lang="en-US" sz="1800" u="none">
                <a:solidFill>
                  <a:schemeClr val="dk1"/>
                </a:solidFill>
                <a:latin typeface="Helvetica Neue"/>
                <a:ea typeface="Helvetica Neue"/>
                <a:cs typeface="Helvetica Neue"/>
                <a:sym typeface="Helvetica Neue"/>
              </a:rPr>
              <a:t>flag [0] = flag [1] = false.</a:t>
            </a:r>
            <a:endParaRPr/>
          </a:p>
          <a:p>
            <a:pPr indent="-285750" lvl="1" marL="742950" rtl="0" algn="l">
              <a:lnSpc>
                <a:spcPct val="90000"/>
              </a:lnSpc>
              <a:spcBef>
                <a:spcPts val="360"/>
              </a:spcBef>
              <a:spcAft>
                <a:spcPts val="0"/>
              </a:spcAft>
              <a:buClr>
                <a:schemeClr val="accent2"/>
              </a:buClr>
              <a:buSzPts val="1620"/>
              <a:buFont typeface="Arial"/>
              <a:buChar char="●"/>
            </a:pPr>
            <a:r>
              <a:rPr b="1" i="0" lang="en-US" sz="1800" u="none">
                <a:solidFill>
                  <a:schemeClr val="dk1"/>
                </a:solidFill>
                <a:latin typeface="Helvetica Neue"/>
                <a:ea typeface="Helvetica Neue"/>
                <a:cs typeface="Helvetica Neue"/>
                <a:sym typeface="Helvetica Neue"/>
              </a:rPr>
              <a:t>flag [i] = true</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P</a:t>
            </a:r>
            <a:r>
              <a:rPr b="0" baseline="-2500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ready to enter its critical section</a:t>
            </a:r>
            <a:endParaRPr/>
          </a:p>
          <a:p>
            <a:pPr indent="-342900" lvl="0" marL="342900" rtl="0" algn="l">
              <a:lnSpc>
                <a:spcPct val="9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Process </a:t>
            </a:r>
            <a:r>
              <a:rPr b="0" i="1" lang="en-US" sz="2000" u="none">
                <a:solidFill>
                  <a:schemeClr val="dk1"/>
                </a:solidFill>
                <a:latin typeface="Helvetica Neue"/>
                <a:ea typeface="Helvetica Neue"/>
                <a:cs typeface="Helvetica Neue"/>
                <a:sym typeface="Helvetica Neue"/>
              </a:rPr>
              <a:t>P</a:t>
            </a:r>
            <a:r>
              <a:rPr b="0" baseline="-25000" i="1" lang="en-US" sz="2000" u="none">
                <a:solidFill>
                  <a:schemeClr val="dk1"/>
                </a:solidFill>
                <a:latin typeface="Helvetica Neue"/>
                <a:ea typeface="Helvetica Neue"/>
                <a:cs typeface="Helvetica Neue"/>
                <a:sym typeface="Helvetica Neue"/>
              </a:rPr>
              <a:t>i</a:t>
            </a:r>
            <a:endParaRPr b="0" i="0" sz="2000" u="none">
              <a:solidFill>
                <a:schemeClr val="dk1"/>
              </a:solidFill>
              <a:latin typeface="Helvetica Neue"/>
              <a:ea typeface="Helvetica Neue"/>
              <a:cs typeface="Helvetica Neue"/>
              <a:sym typeface="Helvetica Neue"/>
            </a:endParaRPr>
          </a:p>
          <a:p>
            <a:pPr indent="-342900" lvl="0" marL="342900" rtl="0" algn="l">
              <a:lnSpc>
                <a:spcPct val="90000"/>
              </a:lnSpc>
              <a:spcBef>
                <a:spcPts val="400"/>
              </a:spcBef>
              <a:spcAft>
                <a:spcPts val="0"/>
              </a:spcAft>
              <a:buSzPts val="1800"/>
              <a:buNone/>
            </a:pPr>
            <a:r>
              <a:rPr b="0" i="0" lang="en-US" sz="2000" u="none">
                <a:solidFill>
                  <a:schemeClr val="dk1"/>
                </a:solidFill>
                <a:latin typeface="Helvetica Neue"/>
                <a:ea typeface="Helvetica Neue"/>
                <a:cs typeface="Helvetica Neue"/>
                <a:sym typeface="Helvetica Neue"/>
              </a:rPr>
              <a:t>		</a:t>
            </a:r>
            <a:r>
              <a:rPr b="1" i="0" lang="en-US" sz="2000" u="none">
                <a:solidFill>
                  <a:schemeClr val="dk1"/>
                </a:solidFill>
                <a:latin typeface="Helvetica Neue"/>
                <a:ea typeface="Helvetica Neue"/>
                <a:cs typeface="Helvetica Neue"/>
                <a:sym typeface="Helvetica Neue"/>
              </a:rPr>
              <a:t>do {</a:t>
            </a:r>
            <a:endParaRPr/>
          </a:p>
          <a:p>
            <a:pPr indent="-342900" lvl="0" marL="342900" rtl="0" algn="l">
              <a:lnSpc>
                <a:spcPct val="90000"/>
              </a:lnSpc>
              <a:spcBef>
                <a:spcPts val="400"/>
              </a:spcBef>
              <a:spcAft>
                <a:spcPts val="0"/>
              </a:spcAft>
              <a:buSzPts val="1800"/>
              <a:buNone/>
            </a:pPr>
            <a:r>
              <a:rPr b="1" i="0" lang="en-US" sz="2000" u="none">
                <a:solidFill>
                  <a:schemeClr val="dk1"/>
                </a:solidFill>
                <a:latin typeface="Helvetica Neue"/>
                <a:ea typeface="Helvetica Neue"/>
                <a:cs typeface="Helvetica Neue"/>
                <a:sym typeface="Helvetica Neue"/>
              </a:rPr>
              <a:t>			flag[i] := true;</a:t>
            </a:r>
            <a:br>
              <a:rPr b="1" i="0" lang="en-US" sz="2000" u="none">
                <a:solidFill>
                  <a:schemeClr val="dk1"/>
                </a:solidFill>
                <a:latin typeface="Helvetica Neue"/>
                <a:ea typeface="Helvetica Neue"/>
                <a:cs typeface="Helvetica Neue"/>
                <a:sym typeface="Helvetica Neue"/>
              </a:rPr>
            </a:br>
            <a:r>
              <a:rPr b="1" i="0" lang="en-US" sz="2000" u="none">
                <a:solidFill>
                  <a:schemeClr val="dk1"/>
                </a:solidFill>
                <a:latin typeface="Helvetica Neue"/>
                <a:ea typeface="Helvetica Neue"/>
                <a:cs typeface="Helvetica Neue"/>
                <a:sym typeface="Helvetica Neue"/>
              </a:rPr>
              <a:t>		while (flag[j]) ;						</a:t>
            </a:r>
            <a:r>
              <a:rPr b="0" i="0" lang="en-US" sz="2000" u="none">
                <a:solidFill>
                  <a:schemeClr val="dk1"/>
                </a:solidFill>
                <a:latin typeface="Helvetica Neue"/>
                <a:ea typeface="Helvetica Neue"/>
                <a:cs typeface="Helvetica Neue"/>
                <a:sym typeface="Helvetica Neue"/>
              </a:rPr>
              <a:t>critical section</a:t>
            </a:r>
            <a:endParaRPr/>
          </a:p>
          <a:p>
            <a:pPr indent="-342900" lvl="0" marL="342900" rtl="0" algn="l">
              <a:lnSpc>
                <a:spcPct val="90000"/>
              </a:lnSpc>
              <a:spcBef>
                <a:spcPts val="400"/>
              </a:spcBef>
              <a:spcAft>
                <a:spcPts val="0"/>
              </a:spcAft>
              <a:buSzPts val="1800"/>
              <a:buNone/>
            </a:pPr>
            <a:r>
              <a:rPr b="1" i="0" lang="en-US" sz="2000" u="none">
                <a:solidFill>
                  <a:schemeClr val="dk1"/>
                </a:solidFill>
                <a:latin typeface="Helvetica Neue"/>
                <a:ea typeface="Helvetica Neue"/>
                <a:cs typeface="Helvetica Neue"/>
                <a:sym typeface="Helvetica Neue"/>
              </a:rPr>
              <a:t>			flag [i] = false;</a:t>
            </a:r>
            <a:endParaRPr/>
          </a:p>
          <a:p>
            <a:pPr indent="-342900" lvl="0" marL="342900" rtl="0" algn="l">
              <a:lnSpc>
                <a:spcPct val="90000"/>
              </a:lnSpc>
              <a:spcBef>
                <a:spcPts val="400"/>
              </a:spcBef>
              <a:spcAft>
                <a:spcPts val="0"/>
              </a:spcAft>
              <a:buSzPts val="1800"/>
              <a:buNone/>
            </a:pPr>
            <a:r>
              <a:rPr b="1" i="0" lang="en-US" sz="2000" u="none">
                <a:solidFill>
                  <a:schemeClr val="dk1"/>
                </a:solidFill>
                <a:latin typeface="Helvetica Neue"/>
                <a:ea typeface="Helvetica Neue"/>
                <a:cs typeface="Helvetica Neue"/>
                <a:sym typeface="Helvetica Neue"/>
              </a:rPr>
              <a:t>				</a:t>
            </a:r>
            <a:r>
              <a:rPr b="0" i="0" lang="en-US" sz="2000" u="none">
                <a:solidFill>
                  <a:schemeClr val="dk1"/>
                </a:solidFill>
                <a:latin typeface="Helvetica Neue"/>
                <a:ea typeface="Helvetica Neue"/>
                <a:cs typeface="Helvetica Neue"/>
                <a:sym typeface="Helvetica Neue"/>
              </a:rPr>
              <a:t>remainder section</a:t>
            </a:r>
            <a:endParaRPr/>
          </a:p>
          <a:p>
            <a:pPr indent="-342900" lvl="0" marL="342900" rtl="0" algn="l">
              <a:lnSpc>
                <a:spcPct val="90000"/>
              </a:lnSpc>
              <a:spcBef>
                <a:spcPts val="400"/>
              </a:spcBef>
              <a:spcAft>
                <a:spcPts val="0"/>
              </a:spcAft>
              <a:buSzPts val="1800"/>
              <a:buNone/>
            </a:pPr>
            <a:r>
              <a:rPr b="1" i="0" lang="en-US" sz="2000" u="none">
                <a:solidFill>
                  <a:schemeClr val="dk1"/>
                </a:solidFill>
                <a:latin typeface="Helvetica Neue"/>
                <a:ea typeface="Helvetica Neue"/>
                <a:cs typeface="Helvetica Neue"/>
                <a:sym typeface="Helvetica Neue"/>
              </a:rPr>
              <a:t>		} while (1);</a:t>
            </a:r>
            <a:endParaRPr/>
          </a:p>
          <a:p>
            <a:pPr indent="-342900" lvl="0" marL="342900" rtl="0" algn="l">
              <a:lnSpc>
                <a:spcPct val="9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Satisfies mutual exclusion, but not progress requirement.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16"/>
          <p:cNvSpPr txBox="1"/>
          <p:nvPr/>
        </p:nvSpPr>
        <p:spPr>
          <a:xfrm>
            <a:off x="1174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511" name="Google Shape;511;p16"/>
          <p:cNvSpPr txBox="1"/>
          <p:nvPr>
            <p:ph type="title"/>
          </p:nvPr>
        </p:nvSpPr>
        <p:spPr>
          <a:xfrm>
            <a:off x="1171575" y="0"/>
            <a:ext cx="7065962"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Algorithm 3</a:t>
            </a:r>
            <a:endParaRPr/>
          </a:p>
        </p:txBody>
      </p:sp>
      <p:sp>
        <p:nvSpPr>
          <p:cNvPr id="512" name="Google Shape;512;p16"/>
          <p:cNvSpPr txBox="1"/>
          <p:nvPr>
            <p:ph idx="1" type="body"/>
          </p:nvPr>
        </p:nvSpPr>
        <p:spPr>
          <a:xfrm>
            <a:off x="1066800" y="1295400"/>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Combined shared variables of algorithms 1 and 2.</a:t>
            </a:r>
            <a:endParaRPr/>
          </a:p>
          <a:p>
            <a:pPr indent="-342900" lvl="0" marL="342900" rtl="0" algn="l">
              <a:lnSpc>
                <a:spcPct val="9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Process P</a:t>
            </a:r>
            <a:r>
              <a:rPr b="0" baseline="-25000" i="0" lang="en-US" sz="2000" u="none">
                <a:solidFill>
                  <a:schemeClr val="dk1"/>
                </a:solidFill>
                <a:latin typeface="Helvetica Neue"/>
                <a:ea typeface="Helvetica Neue"/>
                <a:cs typeface="Helvetica Neue"/>
                <a:sym typeface="Helvetica Neue"/>
              </a:rPr>
              <a:t>i</a:t>
            </a:r>
            <a:endParaRPr b="0" i="0" sz="2000" u="none">
              <a:solidFill>
                <a:schemeClr val="dk1"/>
              </a:solidFill>
              <a:latin typeface="Helvetica Neue"/>
              <a:ea typeface="Helvetica Neue"/>
              <a:cs typeface="Helvetica Neue"/>
              <a:sym typeface="Helvetica Neue"/>
            </a:endParaRPr>
          </a:p>
          <a:p>
            <a:pPr indent="-342900" lvl="0" marL="342900" rtl="0" algn="l">
              <a:lnSpc>
                <a:spcPct val="90000"/>
              </a:lnSpc>
              <a:spcBef>
                <a:spcPts val="400"/>
              </a:spcBef>
              <a:spcAft>
                <a:spcPts val="0"/>
              </a:spcAft>
              <a:buSzPts val="1800"/>
              <a:buNone/>
            </a:pPr>
            <a:r>
              <a:rPr b="0" i="0" lang="en-US" sz="2000" u="none">
                <a:solidFill>
                  <a:schemeClr val="dk1"/>
                </a:solidFill>
                <a:latin typeface="Helvetica Neue"/>
                <a:ea typeface="Helvetica Neue"/>
                <a:cs typeface="Helvetica Neue"/>
                <a:sym typeface="Helvetica Neue"/>
              </a:rPr>
              <a:t>		</a:t>
            </a:r>
            <a:r>
              <a:rPr b="1" i="0" lang="en-US" sz="2000" u="none">
                <a:solidFill>
                  <a:schemeClr val="dk1"/>
                </a:solidFill>
                <a:latin typeface="Helvetica Neue"/>
                <a:ea typeface="Helvetica Neue"/>
                <a:cs typeface="Helvetica Neue"/>
                <a:sym typeface="Helvetica Neue"/>
              </a:rPr>
              <a:t>do</a:t>
            </a:r>
            <a:r>
              <a:rPr b="0" i="0" lang="en-US" sz="2000" u="none">
                <a:solidFill>
                  <a:schemeClr val="dk1"/>
                </a:solidFill>
                <a:latin typeface="Helvetica Neue"/>
                <a:ea typeface="Helvetica Neue"/>
                <a:cs typeface="Helvetica Neue"/>
                <a:sym typeface="Helvetica Neue"/>
              </a:rPr>
              <a:t> {</a:t>
            </a:r>
            <a:endParaRPr/>
          </a:p>
          <a:p>
            <a:pPr indent="-342900" lvl="0" marL="342900" rtl="0" algn="l">
              <a:lnSpc>
                <a:spcPct val="90000"/>
              </a:lnSpc>
              <a:spcBef>
                <a:spcPts val="400"/>
              </a:spcBef>
              <a:spcAft>
                <a:spcPts val="0"/>
              </a:spcAft>
              <a:buSzPts val="1800"/>
              <a:buNone/>
            </a:pPr>
            <a:r>
              <a:rPr b="0" i="0" lang="en-US" sz="2000" u="none">
                <a:solidFill>
                  <a:schemeClr val="dk1"/>
                </a:solidFill>
                <a:latin typeface="Helvetica Neue"/>
                <a:ea typeface="Helvetica Neue"/>
                <a:cs typeface="Helvetica Neue"/>
                <a:sym typeface="Helvetica Neue"/>
              </a:rPr>
              <a:t>			</a:t>
            </a:r>
            <a:r>
              <a:rPr b="1" i="0" lang="en-US" sz="2000" u="none">
                <a:solidFill>
                  <a:schemeClr val="dk1"/>
                </a:solidFill>
                <a:latin typeface="Helvetica Neue"/>
                <a:ea typeface="Helvetica Neue"/>
                <a:cs typeface="Helvetica Neue"/>
                <a:sym typeface="Helvetica Neue"/>
              </a:rPr>
              <a:t>flag [i]:= true;</a:t>
            </a:r>
            <a:br>
              <a:rPr b="1" i="0" lang="en-US" sz="2000" u="none">
                <a:solidFill>
                  <a:schemeClr val="dk1"/>
                </a:solidFill>
                <a:latin typeface="Helvetica Neue"/>
                <a:ea typeface="Helvetica Neue"/>
                <a:cs typeface="Helvetica Neue"/>
                <a:sym typeface="Helvetica Neue"/>
              </a:rPr>
            </a:br>
            <a:r>
              <a:rPr b="1" i="0" lang="en-US" sz="2000" u="none">
                <a:solidFill>
                  <a:schemeClr val="dk1"/>
                </a:solidFill>
                <a:latin typeface="Helvetica Neue"/>
                <a:ea typeface="Helvetica Neue"/>
                <a:cs typeface="Helvetica Neue"/>
                <a:sym typeface="Helvetica Neue"/>
              </a:rPr>
              <a:t>		turn = j;</a:t>
            </a:r>
            <a:br>
              <a:rPr b="1" i="0" lang="en-US" sz="2000" u="none">
                <a:solidFill>
                  <a:schemeClr val="dk1"/>
                </a:solidFill>
                <a:latin typeface="Helvetica Neue"/>
                <a:ea typeface="Helvetica Neue"/>
                <a:cs typeface="Helvetica Neue"/>
                <a:sym typeface="Helvetica Neue"/>
              </a:rPr>
            </a:br>
            <a:r>
              <a:rPr b="1" i="0" lang="en-US" sz="2000" u="none">
                <a:solidFill>
                  <a:schemeClr val="dk1"/>
                </a:solidFill>
                <a:latin typeface="Helvetica Neue"/>
                <a:ea typeface="Helvetica Neue"/>
                <a:cs typeface="Helvetica Neue"/>
                <a:sym typeface="Helvetica Neue"/>
              </a:rPr>
              <a:t>		while (flag [j] and turn = j) ;</a:t>
            </a:r>
            <a:endParaRPr/>
          </a:p>
          <a:p>
            <a:pPr indent="-342900" lvl="0" marL="342900" rtl="0" algn="l">
              <a:lnSpc>
                <a:spcPct val="90000"/>
              </a:lnSpc>
              <a:spcBef>
                <a:spcPts val="400"/>
              </a:spcBef>
              <a:spcAft>
                <a:spcPts val="0"/>
              </a:spcAft>
              <a:buSzPts val="1800"/>
              <a:buNone/>
            </a:pPr>
            <a:r>
              <a:rPr b="0" i="0" lang="en-US" sz="2000" u="none">
                <a:solidFill>
                  <a:schemeClr val="dk1"/>
                </a:solidFill>
                <a:latin typeface="Helvetica Neue"/>
                <a:ea typeface="Helvetica Neue"/>
                <a:cs typeface="Helvetica Neue"/>
                <a:sym typeface="Helvetica Neue"/>
              </a:rPr>
              <a:t>				critical section</a:t>
            </a:r>
            <a:endParaRPr/>
          </a:p>
          <a:p>
            <a:pPr indent="-342900" lvl="0" marL="342900" rtl="0" algn="l">
              <a:lnSpc>
                <a:spcPct val="90000"/>
              </a:lnSpc>
              <a:spcBef>
                <a:spcPts val="400"/>
              </a:spcBef>
              <a:spcAft>
                <a:spcPts val="0"/>
              </a:spcAft>
              <a:buSzPts val="1800"/>
              <a:buNone/>
            </a:pPr>
            <a:r>
              <a:rPr b="0" i="0" lang="en-US" sz="2000" u="none">
                <a:solidFill>
                  <a:schemeClr val="dk1"/>
                </a:solidFill>
                <a:latin typeface="Helvetica Neue"/>
                <a:ea typeface="Helvetica Neue"/>
                <a:cs typeface="Helvetica Neue"/>
                <a:sym typeface="Helvetica Neue"/>
              </a:rPr>
              <a:t>			</a:t>
            </a:r>
            <a:r>
              <a:rPr b="1" i="0" lang="en-US" sz="2000" u="none">
                <a:solidFill>
                  <a:schemeClr val="dk1"/>
                </a:solidFill>
                <a:latin typeface="Helvetica Neue"/>
                <a:ea typeface="Helvetica Neue"/>
                <a:cs typeface="Helvetica Neue"/>
                <a:sym typeface="Helvetica Neue"/>
              </a:rPr>
              <a:t>flag [i] = false;</a:t>
            </a:r>
            <a:endParaRPr/>
          </a:p>
          <a:p>
            <a:pPr indent="-342900" lvl="0" marL="342900" rtl="0" algn="l">
              <a:lnSpc>
                <a:spcPct val="90000"/>
              </a:lnSpc>
              <a:spcBef>
                <a:spcPts val="400"/>
              </a:spcBef>
              <a:spcAft>
                <a:spcPts val="0"/>
              </a:spcAft>
              <a:buSzPts val="1800"/>
              <a:buNone/>
            </a:pPr>
            <a:r>
              <a:rPr b="0" i="0" lang="en-US" sz="2000" u="none">
                <a:solidFill>
                  <a:schemeClr val="dk1"/>
                </a:solidFill>
                <a:latin typeface="Helvetica Neue"/>
                <a:ea typeface="Helvetica Neue"/>
                <a:cs typeface="Helvetica Neue"/>
                <a:sym typeface="Helvetica Neue"/>
              </a:rPr>
              <a:t>				remainder section</a:t>
            </a:r>
            <a:endParaRPr/>
          </a:p>
          <a:p>
            <a:pPr indent="-342900" lvl="0" marL="342900" rtl="0" algn="l">
              <a:lnSpc>
                <a:spcPct val="90000"/>
              </a:lnSpc>
              <a:spcBef>
                <a:spcPts val="400"/>
              </a:spcBef>
              <a:spcAft>
                <a:spcPts val="0"/>
              </a:spcAft>
              <a:buSzPts val="1800"/>
              <a:buNone/>
            </a:pPr>
            <a:r>
              <a:rPr b="0" i="0" lang="en-US" sz="2000" u="none">
                <a:solidFill>
                  <a:schemeClr val="dk1"/>
                </a:solidFill>
                <a:latin typeface="Helvetica Neue"/>
                <a:ea typeface="Helvetica Neue"/>
                <a:cs typeface="Helvetica Neue"/>
                <a:sym typeface="Helvetica Neue"/>
              </a:rPr>
              <a:t>		} </a:t>
            </a:r>
            <a:r>
              <a:rPr b="1" i="0" lang="en-US" sz="2000" u="none">
                <a:solidFill>
                  <a:schemeClr val="dk1"/>
                </a:solidFill>
                <a:latin typeface="Helvetica Neue"/>
                <a:ea typeface="Helvetica Neue"/>
                <a:cs typeface="Helvetica Neue"/>
                <a:sym typeface="Helvetica Neue"/>
              </a:rPr>
              <a:t>while (1);</a:t>
            </a:r>
            <a:endParaRPr/>
          </a:p>
          <a:p>
            <a:pPr indent="-342900" lvl="0" marL="342900" rtl="0" algn="l">
              <a:lnSpc>
                <a:spcPct val="9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Meets all three requirements; solves the critical-section problem for two processes.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17"/>
          <p:cNvSpPr txBox="1"/>
          <p:nvPr/>
        </p:nvSpPr>
        <p:spPr>
          <a:xfrm>
            <a:off x="1174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518" name="Google Shape;518;p17"/>
          <p:cNvSpPr txBox="1"/>
          <p:nvPr>
            <p:ph type="title"/>
          </p:nvPr>
        </p:nvSpPr>
        <p:spPr>
          <a:xfrm>
            <a:off x="1171575" y="0"/>
            <a:ext cx="7772400"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Bakery Algorithm</a:t>
            </a:r>
            <a:endParaRPr/>
          </a:p>
        </p:txBody>
      </p:sp>
      <p:sp>
        <p:nvSpPr>
          <p:cNvPr id="519" name="Google Shape;519;p17"/>
          <p:cNvSpPr txBox="1"/>
          <p:nvPr>
            <p:ph idx="1" type="body"/>
          </p:nvPr>
        </p:nvSpPr>
        <p:spPr>
          <a:xfrm>
            <a:off x="1066800" y="1981200"/>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Before entering its critical section, process receives a number. Holder of the smallest number enters the critical section.</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If processes </a:t>
            </a:r>
            <a:r>
              <a:rPr b="0" i="1" lang="en-US" sz="2000" u="none">
                <a:solidFill>
                  <a:schemeClr val="dk1"/>
                </a:solidFill>
                <a:latin typeface="Helvetica Neue"/>
                <a:ea typeface="Helvetica Neue"/>
                <a:cs typeface="Helvetica Neue"/>
                <a:sym typeface="Helvetica Neue"/>
              </a:rPr>
              <a:t>P</a:t>
            </a:r>
            <a:r>
              <a:rPr b="0" baseline="-25000" i="1" lang="en-US" sz="2000" u="none">
                <a:solidFill>
                  <a:schemeClr val="dk1"/>
                </a:solidFill>
                <a:latin typeface="Helvetica Neue"/>
                <a:ea typeface="Helvetica Neue"/>
                <a:cs typeface="Helvetica Neue"/>
                <a:sym typeface="Helvetica Neue"/>
              </a:rPr>
              <a:t>i</a:t>
            </a:r>
            <a:r>
              <a:rPr b="0" i="0" lang="en-US" sz="2000" u="none">
                <a:solidFill>
                  <a:schemeClr val="dk1"/>
                </a:solidFill>
                <a:latin typeface="Helvetica Neue"/>
                <a:ea typeface="Helvetica Neue"/>
                <a:cs typeface="Helvetica Neue"/>
                <a:sym typeface="Helvetica Neue"/>
              </a:rPr>
              <a:t> and </a:t>
            </a:r>
            <a:r>
              <a:rPr b="0" i="1" lang="en-US" sz="2000" u="none">
                <a:solidFill>
                  <a:schemeClr val="dk1"/>
                </a:solidFill>
                <a:latin typeface="Helvetica Neue"/>
                <a:ea typeface="Helvetica Neue"/>
                <a:cs typeface="Helvetica Neue"/>
                <a:sym typeface="Helvetica Neue"/>
              </a:rPr>
              <a:t>P</a:t>
            </a:r>
            <a:r>
              <a:rPr b="0" baseline="-25000" i="1" lang="en-US" sz="2000" u="none">
                <a:solidFill>
                  <a:schemeClr val="dk1"/>
                </a:solidFill>
                <a:latin typeface="Helvetica Neue"/>
                <a:ea typeface="Helvetica Neue"/>
                <a:cs typeface="Helvetica Neue"/>
                <a:sym typeface="Helvetica Neue"/>
              </a:rPr>
              <a:t>j</a:t>
            </a:r>
            <a:r>
              <a:rPr b="0" i="0" lang="en-US" sz="2000" u="none">
                <a:solidFill>
                  <a:schemeClr val="dk1"/>
                </a:solidFill>
                <a:latin typeface="Helvetica Neue"/>
                <a:ea typeface="Helvetica Neue"/>
                <a:cs typeface="Helvetica Neue"/>
                <a:sym typeface="Helvetica Neue"/>
              </a:rPr>
              <a:t> receive the same number, if </a:t>
            </a:r>
            <a:r>
              <a:rPr b="0" i="1" lang="en-US" sz="2000" u="none">
                <a:solidFill>
                  <a:schemeClr val="dk1"/>
                </a:solidFill>
                <a:latin typeface="Helvetica Neue"/>
                <a:ea typeface="Helvetica Neue"/>
                <a:cs typeface="Helvetica Neue"/>
                <a:sym typeface="Helvetica Neue"/>
              </a:rPr>
              <a:t>i</a:t>
            </a:r>
            <a:r>
              <a:rPr b="0" i="0" lang="en-US" sz="2000" u="none">
                <a:solidFill>
                  <a:schemeClr val="dk1"/>
                </a:solidFill>
                <a:latin typeface="Helvetica Neue"/>
                <a:ea typeface="Helvetica Neue"/>
                <a:cs typeface="Helvetica Neue"/>
                <a:sym typeface="Helvetica Neue"/>
              </a:rPr>
              <a:t> &lt; </a:t>
            </a:r>
            <a:r>
              <a:rPr b="0" i="1" lang="en-US" sz="2000" u="none">
                <a:solidFill>
                  <a:schemeClr val="dk1"/>
                </a:solidFill>
                <a:latin typeface="Helvetica Neue"/>
                <a:ea typeface="Helvetica Neue"/>
                <a:cs typeface="Helvetica Neue"/>
                <a:sym typeface="Helvetica Neue"/>
              </a:rPr>
              <a:t>j</a:t>
            </a:r>
            <a:r>
              <a:rPr b="0" i="0" lang="en-US" sz="2000" u="none">
                <a:solidFill>
                  <a:schemeClr val="dk1"/>
                </a:solidFill>
                <a:latin typeface="Helvetica Neue"/>
                <a:ea typeface="Helvetica Neue"/>
                <a:cs typeface="Helvetica Neue"/>
                <a:sym typeface="Helvetica Neue"/>
              </a:rPr>
              <a:t>, then </a:t>
            </a:r>
            <a:r>
              <a:rPr b="0" i="1" lang="en-US" sz="2000" u="none">
                <a:solidFill>
                  <a:schemeClr val="dk1"/>
                </a:solidFill>
                <a:latin typeface="Helvetica Neue"/>
                <a:ea typeface="Helvetica Neue"/>
                <a:cs typeface="Helvetica Neue"/>
                <a:sym typeface="Helvetica Neue"/>
              </a:rPr>
              <a:t>P</a:t>
            </a:r>
            <a:r>
              <a:rPr b="0" baseline="-25000" i="1" lang="en-US" sz="2000" u="none">
                <a:solidFill>
                  <a:schemeClr val="dk1"/>
                </a:solidFill>
                <a:latin typeface="Helvetica Neue"/>
                <a:ea typeface="Helvetica Neue"/>
                <a:cs typeface="Helvetica Neue"/>
                <a:sym typeface="Helvetica Neue"/>
              </a:rPr>
              <a:t>i</a:t>
            </a:r>
            <a:r>
              <a:rPr b="0" i="0" lang="en-US" sz="2000" u="none">
                <a:solidFill>
                  <a:schemeClr val="dk1"/>
                </a:solidFill>
                <a:latin typeface="Helvetica Neue"/>
                <a:ea typeface="Helvetica Neue"/>
                <a:cs typeface="Helvetica Neue"/>
                <a:sym typeface="Helvetica Neue"/>
              </a:rPr>
              <a:t> is served first; else </a:t>
            </a:r>
            <a:r>
              <a:rPr b="0" i="1" lang="en-US" sz="2000" u="none">
                <a:solidFill>
                  <a:schemeClr val="dk1"/>
                </a:solidFill>
                <a:latin typeface="Helvetica Neue"/>
                <a:ea typeface="Helvetica Neue"/>
                <a:cs typeface="Helvetica Neue"/>
                <a:sym typeface="Helvetica Neue"/>
              </a:rPr>
              <a:t>P</a:t>
            </a:r>
            <a:r>
              <a:rPr b="0" baseline="-25000" i="1" lang="en-US" sz="2000" u="none">
                <a:solidFill>
                  <a:schemeClr val="dk1"/>
                </a:solidFill>
                <a:latin typeface="Helvetica Neue"/>
                <a:ea typeface="Helvetica Neue"/>
                <a:cs typeface="Helvetica Neue"/>
                <a:sym typeface="Helvetica Neue"/>
              </a:rPr>
              <a:t>j</a:t>
            </a:r>
            <a:r>
              <a:rPr b="0" i="0" lang="en-US" sz="2000" u="none">
                <a:solidFill>
                  <a:schemeClr val="dk1"/>
                </a:solidFill>
                <a:latin typeface="Helvetica Neue"/>
                <a:ea typeface="Helvetica Neue"/>
                <a:cs typeface="Helvetica Neue"/>
                <a:sym typeface="Helvetica Neue"/>
              </a:rPr>
              <a:t> is served first.</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The numbering scheme always generates numbers in increasing order of enumeration; i.e., 1,2,3,3,3,3,4,5...</a:t>
            </a:r>
            <a:endParaRPr/>
          </a:p>
        </p:txBody>
      </p:sp>
      <p:sp>
        <p:nvSpPr>
          <p:cNvPr id="520" name="Google Shape;520;p17"/>
          <p:cNvSpPr txBox="1"/>
          <p:nvPr/>
        </p:nvSpPr>
        <p:spPr>
          <a:xfrm>
            <a:off x="838200" y="1509712"/>
            <a:ext cx="3640137" cy="39687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Helvetica Neue"/>
              <a:buNone/>
            </a:pPr>
            <a:r>
              <a:rPr b="0" i="0" lang="en-US" sz="2000" u="none">
                <a:solidFill>
                  <a:schemeClr val="dk1"/>
                </a:solidFill>
                <a:latin typeface="Helvetica Neue"/>
                <a:ea typeface="Helvetica Neue"/>
                <a:cs typeface="Helvetica Neue"/>
                <a:sym typeface="Helvetica Neue"/>
              </a:rPr>
              <a:t>Critical section for n processes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18"/>
          <p:cNvSpPr txBox="1"/>
          <p:nvPr>
            <p:ph type="title"/>
          </p:nvPr>
        </p:nvSpPr>
        <p:spPr>
          <a:xfrm>
            <a:off x="1171575" y="0"/>
            <a:ext cx="7772400"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Bakery algorithm of Lamport</a:t>
            </a:r>
            <a:endParaRPr/>
          </a:p>
        </p:txBody>
      </p:sp>
      <p:sp>
        <p:nvSpPr>
          <p:cNvPr descr="Rectangle: Click to edit Master text styles &#10;Second level &#10;Third level &#10;Fourth level &#10;Fifth level" id="526" name="Google Shape;526;p18"/>
          <p:cNvSpPr txBox="1"/>
          <p:nvPr>
            <p:ph idx="1" type="body"/>
          </p:nvPr>
        </p:nvSpPr>
        <p:spPr>
          <a:xfrm>
            <a:off x="1409700" y="1323975"/>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Critical section algorithm for any </a:t>
            </a:r>
            <a:r>
              <a:rPr b="0" i="1" lang="en-US" sz="2000" u="none">
                <a:solidFill>
                  <a:srgbClr val="000000"/>
                </a:solidFill>
                <a:latin typeface="Helvetica Neue"/>
                <a:ea typeface="Helvetica Neue"/>
                <a:cs typeface="Helvetica Neue"/>
                <a:sym typeface="Helvetica Neue"/>
              </a:rPr>
              <a:t>n&gt;1</a:t>
            </a:r>
            <a:endParaRPr b="0" i="0" sz="2000" u="none">
              <a:solidFill>
                <a:srgbClr val="000000"/>
              </a:solidFill>
              <a:latin typeface="Helvetica Neue"/>
              <a:ea typeface="Helvetica Neue"/>
              <a:cs typeface="Helvetica Neue"/>
              <a:sym typeface="Helvetica Neue"/>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Each time a process is requesting an entry to CS, assign it a ticket which is</a:t>
            </a:r>
            <a:endParaRPr/>
          </a:p>
          <a:p>
            <a:pPr indent="-285750" lvl="1" marL="742950" rtl="0" algn="l">
              <a:lnSpc>
                <a:spcPct val="100000"/>
              </a:lnSpc>
              <a:spcBef>
                <a:spcPts val="360"/>
              </a:spcBef>
              <a:spcAft>
                <a:spcPts val="0"/>
              </a:spcAft>
              <a:buClr>
                <a:schemeClr val="accent2"/>
              </a:buClr>
              <a:buSzPts val="1620"/>
              <a:buFont typeface="Arial"/>
              <a:buChar char="●"/>
            </a:pPr>
            <a:r>
              <a:rPr b="0" i="0" lang="en-US" sz="1800" u="none">
                <a:solidFill>
                  <a:schemeClr val="dk1"/>
                </a:solidFill>
                <a:latin typeface="Helvetica Neue"/>
                <a:ea typeface="Helvetica Neue"/>
                <a:cs typeface="Helvetica Neue"/>
                <a:sym typeface="Helvetica Neue"/>
              </a:rPr>
              <a:t>Unique and monotonically increasing</a:t>
            </a:r>
            <a:endParaRPr b="0" i="1" sz="1800" u="none">
              <a:solidFill>
                <a:srgbClr val="000000"/>
              </a:solidFill>
              <a:latin typeface="Helvetica Neue"/>
              <a:ea typeface="Helvetica Neue"/>
              <a:cs typeface="Helvetica Neue"/>
              <a:sym typeface="Helvetica Neue"/>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Let the process into CS in the order of their numbers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19"/>
          <p:cNvSpPr txBox="1"/>
          <p:nvPr>
            <p:ph type="title"/>
          </p:nvPr>
        </p:nvSpPr>
        <p:spPr>
          <a:xfrm>
            <a:off x="598487" y="423862"/>
            <a:ext cx="7848600" cy="5238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Choosing a ticket</a:t>
            </a:r>
            <a:endParaRPr/>
          </a:p>
        </p:txBody>
      </p:sp>
      <p:pic>
        <p:nvPicPr>
          <p:cNvPr id="532" name="Google Shape;532;p19"/>
          <p:cNvPicPr preferRelativeResize="0"/>
          <p:nvPr/>
        </p:nvPicPr>
        <p:blipFill rotWithShape="1">
          <a:blip r:embed="rId3">
            <a:alphaModFix/>
          </a:blip>
          <a:srcRect b="0" l="0" r="0" t="0"/>
          <a:stretch/>
        </p:blipFill>
        <p:spPr>
          <a:xfrm>
            <a:off x="1085850" y="1135062"/>
            <a:ext cx="6532562" cy="477837"/>
          </a:xfrm>
          <a:prstGeom prst="rect">
            <a:avLst/>
          </a:prstGeom>
          <a:noFill/>
          <a:ln>
            <a:noFill/>
          </a:ln>
        </p:spPr>
      </p:pic>
      <p:pic>
        <p:nvPicPr>
          <p:cNvPr id="533" name="Google Shape;533;p19"/>
          <p:cNvPicPr preferRelativeResize="0"/>
          <p:nvPr/>
        </p:nvPicPr>
        <p:blipFill rotWithShape="1">
          <a:blip r:embed="rId4">
            <a:alphaModFix/>
          </a:blip>
          <a:srcRect b="0" l="0" r="0" t="0"/>
          <a:stretch/>
        </p:blipFill>
        <p:spPr>
          <a:xfrm>
            <a:off x="198437" y="1798637"/>
            <a:ext cx="8575675" cy="442912"/>
          </a:xfrm>
          <a:prstGeom prst="rect">
            <a:avLst/>
          </a:prstGeom>
          <a:noFill/>
          <a:ln>
            <a:noFill/>
          </a:ln>
        </p:spPr>
      </p:pic>
      <p:grpSp>
        <p:nvGrpSpPr>
          <p:cNvPr id="534" name="Google Shape;534;p19"/>
          <p:cNvGrpSpPr/>
          <p:nvPr/>
        </p:nvGrpSpPr>
        <p:grpSpPr>
          <a:xfrm>
            <a:off x="420687" y="2624137"/>
            <a:ext cx="8147050" cy="1123950"/>
            <a:chOff x="265" y="1653"/>
            <a:chExt cx="5132" cy="708"/>
          </a:xfrm>
        </p:grpSpPr>
        <p:pic>
          <p:nvPicPr>
            <p:cNvPr id="535" name="Google Shape;535;p19"/>
            <p:cNvPicPr preferRelativeResize="0"/>
            <p:nvPr/>
          </p:nvPicPr>
          <p:blipFill rotWithShape="1">
            <a:blip r:embed="rId5">
              <a:alphaModFix/>
            </a:blip>
            <a:srcRect b="0" l="0" r="0" t="0"/>
            <a:stretch/>
          </p:blipFill>
          <p:spPr>
            <a:xfrm>
              <a:off x="367" y="2015"/>
              <a:ext cx="3269" cy="346"/>
            </a:xfrm>
            <a:prstGeom prst="rect">
              <a:avLst/>
            </a:prstGeom>
            <a:noFill/>
            <a:ln>
              <a:noFill/>
            </a:ln>
          </p:spPr>
        </p:pic>
        <p:sp>
          <p:nvSpPr>
            <p:cNvPr id="536" name="Google Shape;536;p19"/>
            <p:cNvSpPr txBox="1"/>
            <p:nvPr/>
          </p:nvSpPr>
          <p:spPr>
            <a:xfrm>
              <a:off x="265" y="1653"/>
              <a:ext cx="5132" cy="32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Helvetica Neue"/>
                <a:buNone/>
              </a:pPr>
              <a:r>
                <a:rPr b="0" i="0" lang="en-US" sz="2800" u="none">
                  <a:solidFill>
                    <a:schemeClr val="dk1"/>
                  </a:solidFill>
                  <a:latin typeface="Helvetica Neue"/>
                  <a:ea typeface="Helvetica Neue"/>
                  <a:cs typeface="Helvetica Neue"/>
                  <a:sym typeface="Helvetica Neue"/>
                </a:rPr>
                <a:t>Does not guarantee uniqueness! Use process Ids:</a:t>
              </a:r>
              <a:endParaRPr/>
            </a:p>
          </p:txBody>
        </p:sp>
      </p:grpSp>
      <p:grpSp>
        <p:nvGrpSpPr>
          <p:cNvPr id="537" name="Google Shape;537;p19"/>
          <p:cNvGrpSpPr/>
          <p:nvPr/>
        </p:nvGrpSpPr>
        <p:grpSpPr>
          <a:xfrm>
            <a:off x="406400" y="4059237"/>
            <a:ext cx="7772400" cy="2211387"/>
            <a:chOff x="256" y="2557"/>
            <a:chExt cx="4896" cy="1393"/>
          </a:xfrm>
        </p:grpSpPr>
        <p:pic>
          <p:nvPicPr>
            <p:cNvPr id="538" name="Google Shape;538;p19"/>
            <p:cNvPicPr preferRelativeResize="0"/>
            <p:nvPr/>
          </p:nvPicPr>
          <p:blipFill rotWithShape="1">
            <a:blip r:embed="rId6">
              <a:alphaModFix/>
            </a:blip>
            <a:srcRect b="0" l="0" r="0" t="0"/>
            <a:stretch/>
          </p:blipFill>
          <p:spPr>
            <a:xfrm>
              <a:off x="256" y="3140"/>
              <a:ext cx="4782" cy="810"/>
            </a:xfrm>
            <a:prstGeom prst="rect">
              <a:avLst/>
            </a:prstGeom>
            <a:noFill/>
            <a:ln>
              <a:noFill/>
            </a:ln>
          </p:spPr>
        </p:pic>
        <p:sp>
          <p:nvSpPr>
            <p:cNvPr id="539" name="Google Shape;539;p19"/>
            <p:cNvSpPr txBox="1"/>
            <p:nvPr/>
          </p:nvSpPr>
          <p:spPr>
            <a:xfrm>
              <a:off x="288" y="2557"/>
              <a:ext cx="4864" cy="596"/>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Helvetica Neue"/>
                <a:buNone/>
              </a:pPr>
              <a:r>
                <a:rPr b="0" i="0" lang="en-US" sz="2800" u="none">
                  <a:solidFill>
                    <a:schemeClr val="dk1"/>
                  </a:solidFill>
                  <a:latin typeface="Helvetica Neue"/>
                  <a:ea typeface="Helvetica Neue"/>
                  <a:cs typeface="Helvetica Neue"/>
                  <a:sym typeface="Helvetica Neue"/>
                </a:rPr>
                <a:t>Process need to know that somebody perhaps </a:t>
              </a:r>
              <a:endParaRPr/>
            </a:p>
            <a:p>
              <a:pPr indent="0" lvl="0" marL="0" marR="0" rtl="0" algn="l">
                <a:lnSpc>
                  <a:spcPct val="100000"/>
                </a:lnSpc>
                <a:spcBef>
                  <a:spcPts val="0"/>
                </a:spcBef>
                <a:spcAft>
                  <a:spcPts val="0"/>
                </a:spcAft>
                <a:buClr>
                  <a:schemeClr val="dk1"/>
                </a:buClr>
                <a:buSzPts val="2800"/>
                <a:buFont typeface="Helvetica Neue"/>
                <a:buNone/>
              </a:pPr>
              <a:r>
                <a:rPr b="0" i="0" lang="en-US" sz="2800" u="none">
                  <a:solidFill>
                    <a:schemeClr val="dk1"/>
                  </a:solidFill>
                  <a:latin typeface="Helvetica Neue"/>
                  <a:ea typeface="Helvetica Neue"/>
                  <a:cs typeface="Helvetica Neue"/>
                  <a:sym typeface="Helvetica Neue"/>
                </a:rPr>
                <a:t>chose a smaller number:</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
          <p:cNvSpPr txBox="1"/>
          <p:nvPr/>
        </p:nvSpPr>
        <p:spPr>
          <a:xfrm>
            <a:off x="1174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410" name="Google Shape;410;p2"/>
          <p:cNvSpPr txBox="1"/>
          <p:nvPr>
            <p:ph type="title"/>
          </p:nvPr>
        </p:nvSpPr>
        <p:spPr>
          <a:xfrm>
            <a:off x="1171575" y="0"/>
            <a:ext cx="7772400"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Background</a:t>
            </a:r>
            <a:endParaRPr/>
          </a:p>
        </p:txBody>
      </p:sp>
      <p:sp>
        <p:nvSpPr>
          <p:cNvPr id="411" name="Google Shape;411;p2"/>
          <p:cNvSpPr txBox="1"/>
          <p:nvPr>
            <p:ph idx="1" type="body"/>
          </p:nvPr>
        </p:nvSpPr>
        <p:spPr>
          <a:xfrm>
            <a:off x="1409700" y="1323975"/>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Concurrent access to shared data may result in data inconsistency.</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Maintaining data consistency requires mechanisms to ensure the orderly execution of cooperating processes.</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Shared-memory solution to bounded-butter problem (Chapter 4) allows at most </a:t>
            </a:r>
            <a:r>
              <a:rPr b="0" i="1" lang="en-US" sz="2000" u="none">
                <a:solidFill>
                  <a:schemeClr val="dk1"/>
                </a:solidFill>
                <a:latin typeface="Helvetica Neue"/>
                <a:ea typeface="Helvetica Neue"/>
                <a:cs typeface="Helvetica Neue"/>
                <a:sym typeface="Helvetica Neue"/>
              </a:rPr>
              <a:t>n </a:t>
            </a:r>
            <a:r>
              <a:rPr b="0" i="0" lang="en-US" sz="2000" u="none">
                <a:solidFill>
                  <a:schemeClr val="dk1"/>
                </a:solidFill>
                <a:latin typeface="Helvetica Neue"/>
                <a:ea typeface="Helvetica Neue"/>
                <a:cs typeface="Helvetica Neue"/>
                <a:sym typeface="Helvetica Neue"/>
              </a:rPr>
              <a:t>– 1 items in buffer at the same time.  A solution, where all </a:t>
            </a:r>
            <a:r>
              <a:rPr b="0" i="1" lang="en-US" sz="2000" u="none">
                <a:solidFill>
                  <a:schemeClr val="dk1"/>
                </a:solidFill>
                <a:latin typeface="Helvetica Neue"/>
                <a:ea typeface="Helvetica Neue"/>
                <a:cs typeface="Helvetica Neue"/>
                <a:sym typeface="Helvetica Neue"/>
              </a:rPr>
              <a:t>N </a:t>
            </a:r>
            <a:r>
              <a:rPr b="0" i="0" lang="en-US" sz="2000" u="none">
                <a:solidFill>
                  <a:schemeClr val="dk1"/>
                </a:solidFill>
                <a:latin typeface="Helvetica Neue"/>
                <a:ea typeface="Helvetica Neue"/>
                <a:cs typeface="Helvetica Neue"/>
                <a:sym typeface="Helvetica Neue"/>
              </a:rPr>
              <a:t>buffers are used is not simple.</a:t>
            </a:r>
            <a:endParaRPr/>
          </a:p>
          <a:p>
            <a:pPr indent="-285750" lvl="1" marL="742950" rtl="0" algn="l">
              <a:lnSpc>
                <a:spcPct val="100000"/>
              </a:lnSpc>
              <a:spcBef>
                <a:spcPts val="360"/>
              </a:spcBef>
              <a:spcAft>
                <a:spcPts val="0"/>
              </a:spcAft>
              <a:buClr>
                <a:schemeClr val="accent2"/>
              </a:buClr>
              <a:buSzPts val="1620"/>
              <a:buFont typeface="Arial"/>
              <a:buChar char="●"/>
            </a:pPr>
            <a:r>
              <a:rPr b="0" i="0" lang="en-US" sz="1800" u="none">
                <a:solidFill>
                  <a:schemeClr val="dk1"/>
                </a:solidFill>
                <a:latin typeface="Helvetica Neue"/>
                <a:ea typeface="Helvetica Neue"/>
                <a:cs typeface="Helvetica Neue"/>
                <a:sym typeface="Helvetica Neue"/>
              </a:rPr>
              <a:t>Suppose that we modify the producer-consumer code by adding a variable </a:t>
            </a:r>
            <a:r>
              <a:rPr b="0" i="1" lang="en-US" sz="1800" u="none">
                <a:solidFill>
                  <a:schemeClr val="dk1"/>
                </a:solidFill>
                <a:latin typeface="Helvetica Neue"/>
                <a:ea typeface="Helvetica Neue"/>
                <a:cs typeface="Helvetica Neue"/>
                <a:sym typeface="Helvetica Neue"/>
              </a:rPr>
              <a:t>counter</a:t>
            </a:r>
            <a:r>
              <a:rPr b="0" i="0" lang="en-US" sz="1800" u="none">
                <a:solidFill>
                  <a:schemeClr val="dk1"/>
                </a:solidFill>
                <a:latin typeface="Helvetica Neue"/>
                <a:ea typeface="Helvetica Neue"/>
                <a:cs typeface="Helvetica Neue"/>
                <a:sym typeface="Helvetica Neue"/>
              </a:rPr>
              <a:t>, initialized to 0 and incremented each time a new item is added to the buffer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20"/>
          <p:cNvSpPr txBox="1"/>
          <p:nvPr>
            <p:ph type="title"/>
          </p:nvPr>
        </p:nvSpPr>
        <p:spPr>
          <a:xfrm>
            <a:off x="647700" y="0"/>
            <a:ext cx="7848600" cy="9080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Helvetica Neue"/>
              <a:buNone/>
            </a:pPr>
            <a:r>
              <a:rPr b="1" i="0" lang="en-US" sz="3600" u="none">
                <a:solidFill>
                  <a:schemeClr val="dk2"/>
                </a:solidFill>
                <a:latin typeface="Helvetica Neue"/>
                <a:ea typeface="Helvetica Neue"/>
                <a:cs typeface="Helvetica Neue"/>
                <a:sym typeface="Helvetica Neue"/>
              </a:rPr>
              <a:t>Bakery algorithm for </a:t>
            </a:r>
            <a:r>
              <a:rPr b="1" i="1" lang="en-US" sz="3600" u="none">
                <a:solidFill>
                  <a:srgbClr val="000000"/>
                </a:solidFill>
                <a:latin typeface="Helvetica Neue"/>
                <a:ea typeface="Helvetica Neue"/>
                <a:cs typeface="Helvetica Neue"/>
                <a:sym typeface="Helvetica Neue"/>
              </a:rPr>
              <a:t>n</a:t>
            </a:r>
            <a:r>
              <a:rPr b="1" i="0" lang="en-US" sz="3600" u="none">
                <a:solidFill>
                  <a:schemeClr val="dk2"/>
                </a:solidFill>
                <a:latin typeface="Helvetica Neue"/>
                <a:ea typeface="Helvetica Neue"/>
                <a:cs typeface="Helvetica Neue"/>
                <a:sym typeface="Helvetica Neue"/>
              </a:rPr>
              <a:t> processes</a:t>
            </a:r>
            <a:endParaRPr/>
          </a:p>
        </p:txBody>
      </p:sp>
      <p:pic>
        <p:nvPicPr>
          <p:cNvPr id="545" name="Google Shape;545;p20"/>
          <p:cNvPicPr preferRelativeResize="0"/>
          <p:nvPr>
            <p:ph idx="1" type="body"/>
          </p:nvPr>
        </p:nvPicPr>
        <p:blipFill rotWithShape="1">
          <a:blip r:embed="rId3">
            <a:alphaModFix/>
          </a:blip>
          <a:srcRect b="0" l="0" r="0" t="0"/>
          <a:stretch/>
        </p:blipFill>
        <p:spPr>
          <a:xfrm>
            <a:off x="631825" y="1346200"/>
            <a:ext cx="7913687" cy="4673600"/>
          </a:xfrm>
          <a:prstGeom prst="rect">
            <a:avLst/>
          </a:prstGeom>
          <a:noFill/>
          <a:ln>
            <a:noFill/>
          </a:ln>
        </p:spPr>
      </p:pic>
      <p:sp>
        <p:nvSpPr>
          <p:cNvPr id="546" name="Google Shape;546;p20"/>
          <p:cNvSpPr txBox="1"/>
          <p:nvPr/>
        </p:nvSpPr>
        <p:spPr>
          <a:xfrm>
            <a:off x="293687" y="2127250"/>
            <a:ext cx="8555037" cy="2460625"/>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547" name="Google Shape;547;p20"/>
          <p:cNvSpPr txBox="1"/>
          <p:nvPr/>
        </p:nvSpPr>
        <p:spPr>
          <a:xfrm>
            <a:off x="314325" y="4881562"/>
            <a:ext cx="4679950" cy="43021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21"/>
          <p:cNvSpPr txBox="1"/>
          <p:nvPr>
            <p:ph type="title"/>
          </p:nvPr>
        </p:nvSpPr>
        <p:spPr>
          <a:xfrm>
            <a:off x="647700" y="0"/>
            <a:ext cx="7848600" cy="9080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Helvetica Neue"/>
              <a:buNone/>
            </a:pPr>
            <a:r>
              <a:rPr b="1" i="0" lang="en-US" sz="3600" u="none">
                <a:solidFill>
                  <a:schemeClr val="dk2"/>
                </a:solidFill>
                <a:latin typeface="Helvetica Neue"/>
                <a:ea typeface="Helvetica Neue"/>
                <a:cs typeface="Helvetica Neue"/>
                <a:sym typeface="Helvetica Neue"/>
              </a:rPr>
              <a:t>Bakery algorithm for </a:t>
            </a:r>
            <a:r>
              <a:rPr b="1" i="1" lang="en-US" sz="3600" u="none">
                <a:solidFill>
                  <a:srgbClr val="000000"/>
                </a:solidFill>
                <a:latin typeface="Helvetica Neue"/>
                <a:ea typeface="Helvetica Neue"/>
                <a:cs typeface="Helvetica Neue"/>
                <a:sym typeface="Helvetica Neue"/>
              </a:rPr>
              <a:t>n</a:t>
            </a:r>
            <a:r>
              <a:rPr b="1" i="0" lang="en-US" sz="3600" u="none">
                <a:solidFill>
                  <a:schemeClr val="dk2"/>
                </a:solidFill>
                <a:latin typeface="Helvetica Neue"/>
                <a:ea typeface="Helvetica Neue"/>
                <a:cs typeface="Helvetica Neue"/>
                <a:sym typeface="Helvetica Neue"/>
              </a:rPr>
              <a:t> processes</a:t>
            </a:r>
            <a:endParaRPr/>
          </a:p>
        </p:txBody>
      </p:sp>
      <p:pic>
        <p:nvPicPr>
          <p:cNvPr id="554" name="Google Shape;554;p21"/>
          <p:cNvPicPr preferRelativeResize="0"/>
          <p:nvPr>
            <p:ph idx="1" type="body"/>
          </p:nvPr>
        </p:nvPicPr>
        <p:blipFill rotWithShape="1">
          <a:blip r:embed="rId3">
            <a:alphaModFix/>
          </a:blip>
          <a:srcRect b="0" l="0" r="0" t="0"/>
          <a:stretch/>
        </p:blipFill>
        <p:spPr>
          <a:xfrm>
            <a:off x="631825" y="1346200"/>
            <a:ext cx="7913687" cy="4673600"/>
          </a:xfrm>
          <a:prstGeom prst="rect">
            <a:avLst/>
          </a:prstGeom>
          <a:noFill/>
          <a:ln>
            <a:noFill/>
          </a:ln>
        </p:spPr>
      </p:pic>
      <p:sp>
        <p:nvSpPr>
          <p:cNvPr id="555" name="Google Shape;555;p21"/>
          <p:cNvSpPr txBox="1"/>
          <p:nvPr/>
        </p:nvSpPr>
        <p:spPr>
          <a:xfrm>
            <a:off x="368300" y="2127250"/>
            <a:ext cx="7862887" cy="979487"/>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556" name="Google Shape;556;p21"/>
          <p:cNvSpPr txBox="1"/>
          <p:nvPr/>
        </p:nvSpPr>
        <p:spPr>
          <a:xfrm>
            <a:off x="0" y="4997450"/>
            <a:ext cx="8613775" cy="43021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557" name="Google Shape;557;p21"/>
          <p:cNvSpPr txBox="1"/>
          <p:nvPr/>
        </p:nvSpPr>
        <p:spPr>
          <a:xfrm>
            <a:off x="0" y="2060575"/>
            <a:ext cx="8601075" cy="2395537"/>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558" name="Google Shape;558;p21"/>
          <p:cNvSpPr txBox="1"/>
          <p:nvPr/>
        </p:nvSpPr>
        <p:spPr>
          <a:xfrm>
            <a:off x="165100" y="939800"/>
            <a:ext cx="3730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R</a:t>
            </a:r>
            <a:endParaRPr/>
          </a:p>
        </p:txBody>
      </p:sp>
      <p:sp>
        <p:nvSpPr>
          <p:cNvPr id="559" name="Google Shape;559;p21"/>
          <p:cNvSpPr txBox="1"/>
          <p:nvPr/>
        </p:nvSpPr>
        <p:spPr>
          <a:xfrm>
            <a:off x="0" y="2043112"/>
            <a:ext cx="3619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T</a:t>
            </a:r>
            <a:endParaRPr/>
          </a:p>
        </p:txBody>
      </p:sp>
      <p:sp>
        <p:nvSpPr>
          <p:cNvPr id="560" name="Google Shape;560;p21"/>
          <p:cNvSpPr txBox="1"/>
          <p:nvPr/>
        </p:nvSpPr>
        <p:spPr>
          <a:xfrm>
            <a:off x="344487" y="2352675"/>
            <a:ext cx="3905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D</a:t>
            </a:r>
            <a:endParaRPr/>
          </a:p>
        </p:txBody>
      </p:sp>
      <p:sp>
        <p:nvSpPr>
          <p:cNvPr id="561" name="Google Shape;561;p21"/>
          <p:cNvSpPr txBox="1"/>
          <p:nvPr/>
        </p:nvSpPr>
        <p:spPr>
          <a:xfrm>
            <a:off x="331787" y="3563937"/>
            <a:ext cx="6794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T-D</a:t>
            </a:r>
            <a:endParaRPr/>
          </a:p>
        </p:txBody>
      </p:sp>
      <p:sp>
        <p:nvSpPr>
          <p:cNvPr id="562" name="Google Shape;562;p21"/>
          <p:cNvSpPr txBox="1"/>
          <p:nvPr/>
        </p:nvSpPr>
        <p:spPr>
          <a:xfrm>
            <a:off x="368300" y="3181350"/>
            <a:ext cx="7874000" cy="118586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563" name="Google Shape;563;p21"/>
          <p:cNvSpPr txBox="1"/>
          <p:nvPr/>
        </p:nvSpPr>
        <p:spPr>
          <a:xfrm>
            <a:off x="0" y="4545012"/>
            <a:ext cx="8624887" cy="37465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564" name="Google Shape;564;p21"/>
          <p:cNvSpPr txBox="1"/>
          <p:nvPr/>
        </p:nvSpPr>
        <p:spPr>
          <a:xfrm>
            <a:off x="0" y="4475162"/>
            <a:ext cx="3667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C</a:t>
            </a:r>
            <a:endParaRPr/>
          </a:p>
        </p:txBody>
      </p:sp>
      <p:sp>
        <p:nvSpPr>
          <p:cNvPr id="565" name="Google Shape;565;p21"/>
          <p:cNvSpPr txBox="1"/>
          <p:nvPr/>
        </p:nvSpPr>
        <p:spPr>
          <a:xfrm>
            <a:off x="0" y="4991100"/>
            <a:ext cx="3556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22"/>
          <p:cNvSpPr txBox="1"/>
          <p:nvPr>
            <p:ph type="title"/>
          </p:nvPr>
        </p:nvSpPr>
        <p:spPr>
          <a:xfrm>
            <a:off x="1171575" y="0"/>
            <a:ext cx="7772400"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Structure of the algorithm</a:t>
            </a:r>
            <a:endParaRPr/>
          </a:p>
        </p:txBody>
      </p:sp>
      <p:sp>
        <p:nvSpPr>
          <p:cNvPr descr="Rectangle: Click to edit Master text styles &#10;Second level &#10;Third level &#10;Fourth level &#10;Fifth level" id="572" name="Google Shape;572;p22"/>
          <p:cNvSpPr txBox="1"/>
          <p:nvPr>
            <p:ph idx="1" type="body"/>
          </p:nvPr>
        </p:nvSpPr>
        <p:spPr>
          <a:xfrm>
            <a:off x="1409700" y="1323975"/>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2520"/>
              <a:buFont typeface="Arial"/>
              <a:buChar char="●"/>
            </a:pPr>
            <a:r>
              <a:rPr b="0" i="0" lang="en-US" sz="2800" u="none">
                <a:solidFill>
                  <a:schemeClr val="dk1"/>
                </a:solidFill>
                <a:latin typeface="Helvetica Neue"/>
                <a:ea typeface="Helvetica Neue"/>
                <a:cs typeface="Helvetica Neue"/>
                <a:sym typeface="Helvetica Neue"/>
              </a:rPr>
              <a:t>R </a:t>
            </a:r>
            <a:r>
              <a:rPr b="0" i="0" lang="en-US" sz="2800" u="none">
                <a:solidFill>
                  <a:schemeClr val="dk1"/>
                </a:solidFill>
                <a:latin typeface="Times New Roman"/>
                <a:ea typeface="Times New Roman"/>
                <a:cs typeface="Times New Roman"/>
                <a:sym typeface="Times New Roman"/>
              </a:rPr>
              <a:t>–</a:t>
            </a:r>
            <a:r>
              <a:rPr b="0" i="0" lang="en-US" sz="2800" u="none">
                <a:solidFill>
                  <a:schemeClr val="dk1"/>
                </a:solidFill>
                <a:latin typeface="Helvetica Neue"/>
                <a:ea typeface="Helvetica Neue"/>
                <a:cs typeface="Helvetica Neue"/>
                <a:sym typeface="Helvetica Neue"/>
              </a:rPr>
              <a:t> code prior to using Bakery algorithm</a:t>
            </a:r>
            <a:endParaRPr/>
          </a:p>
          <a:p>
            <a:pPr indent="-342900" lvl="0" marL="342900" rtl="0" algn="l">
              <a:lnSpc>
                <a:spcPct val="100000"/>
              </a:lnSpc>
              <a:spcBef>
                <a:spcPts val="560"/>
              </a:spcBef>
              <a:spcAft>
                <a:spcPts val="0"/>
              </a:spcAft>
              <a:buClr>
                <a:schemeClr val="folHlink"/>
              </a:buClr>
              <a:buSzPts val="2520"/>
              <a:buFont typeface="Arial"/>
              <a:buChar char="●"/>
            </a:pPr>
            <a:r>
              <a:rPr b="0" i="0" lang="en-US" sz="2800" u="none">
                <a:solidFill>
                  <a:schemeClr val="dk1"/>
                </a:solidFill>
                <a:latin typeface="Helvetica Neue"/>
                <a:ea typeface="Helvetica Neue"/>
                <a:cs typeface="Helvetica Neue"/>
                <a:sym typeface="Helvetica Neue"/>
              </a:rPr>
              <a:t>T </a:t>
            </a:r>
            <a:r>
              <a:rPr b="0" i="0" lang="en-US" sz="2800" u="none">
                <a:solidFill>
                  <a:schemeClr val="dk1"/>
                </a:solidFill>
                <a:latin typeface="Times New Roman"/>
                <a:ea typeface="Times New Roman"/>
                <a:cs typeface="Times New Roman"/>
                <a:sym typeface="Times New Roman"/>
              </a:rPr>
              <a:t>–</a:t>
            </a:r>
            <a:r>
              <a:rPr b="0" i="0" lang="en-US" sz="2800" u="none">
                <a:solidFill>
                  <a:schemeClr val="dk1"/>
                </a:solidFill>
                <a:latin typeface="Helvetica Neue"/>
                <a:ea typeface="Helvetica Neue"/>
                <a:cs typeface="Helvetica Neue"/>
                <a:sym typeface="Helvetica Neue"/>
              </a:rPr>
              <a:t> creating of a ticket and awaiting for permission to enter critical section</a:t>
            </a:r>
            <a:endParaRPr/>
          </a:p>
          <a:p>
            <a:pPr indent="-285750" lvl="1" marL="742950" rtl="0" algn="l">
              <a:lnSpc>
                <a:spcPct val="100000"/>
              </a:lnSpc>
              <a:spcBef>
                <a:spcPts val="480"/>
              </a:spcBef>
              <a:spcAft>
                <a:spcPts val="0"/>
              </a:spcAft>
              <a:buClr>
                <a:schemeClr val="accent2"/>
              </a:buClr>
              <a:buSzPts val="2160"/>
              <a:buFont typeface="Arial"/>
              <a:buChar char="●"/>
            </a:pPr>
            <a:r>
              <a:rPr b="0" i="0" lang="en-US" sz="2400" u="none">
                <a:solidFill>
                  <a:schemeClr val="dk1"/>
                </a:solidFill>
                <a:latin typeface="Helvetica Neue"/>
                <a:ea typeface="Helvetica Neue"/>
                <a:cs typeface="Helvetica Neue"/>
                <a:sym typeface="Helvetica Neue"/>
              </a:rPr>
              <a:t>D </a:t>
            </a:r>
            <a:r>
              <a:rPr b="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Helvetica Neue"/>
                <a:ea typeface="Helvetica Neue"/>
                <a:cs typeface="Helvetica Neue"/>
                <a:sym typeface="Helvetica Neue"/>
              </a:rPr>
              <a:t> creation of a number (first part of a ticket)</a:t>
            </a:r>
            <a:endParaRPr/>
          </a:p>
          <a:p>
            <a:pPr indent="-285750" lvl="1" marL="742950" rtl="0" algn="l">
              <a:lnSpc>
                <a:spcPct val="100000"/>
              </a:lnSpc>
              <a:spcBef>
                <a:spcPts val="480"/>
              </a:spcBef>
              <a:spcAft>
                <a:spcPts val="0"/>
              </a:spcAft>
              <a:buClr>
                <a:schemeClr val="accent2"/>
              </a:buClr>
              <a:buSzPts val="2160"/>
              <a:buFont typeface="Arial"/>
              <a:buChar char="●"/>
            </a:pPr>
            <a:r>
              <a:rPr b="0" i="0" lang="en-US" sz="2400" u="none">
                <a:solidFill>
                  <a:schemeClr val="dk1"/>
                </a:solidFill>
                <a:latin typeface="Helvetica Neue"/>
                <a:ea typeface="Helvetica Neue"/>
                <a:cs typeface="Helvetica Neue"/>
                <a:sym typeface="Helvetica Neue"/>
              </a:rPr>
              <a:t>T-D </a:t>
            </a:r>
            <a:r>
              <a:rPr b="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Helvetica Neue"/>
                <a:ea typeface="Helvetica Neue"/>
                <a:cs typeface="Helvetica Neue"/>
                <a:sym typeface="Helvetica Neue"/>
              </a:rPr>
              <a:t> awaiting for the permission to enter critical section</a:t>
            </a:r>
            <a:endParaRPr/>
          </a:p>
          <a:p>
            <a:pPr indent="-342900" lvl="0" marL="342900" rtl="0" algn="l">
              <a:lnSpc>
                <a:spcPct val="100000"/>
              </a:lnSpc>
              <a:spcBef>
                <a:spcPts val="560"/>
              </a:spcBef>
              <a:spcAft>
                <a:spcPts val="0"/>
              </a:spcAft>
              <a:buClr>
                <a:schemeClr val="folHlink"/>
              </a:buClr>
              <a:buSzPts val="2520"/>
              <a:buFont typeface="Arial"/>
              <a:buChar char="●"/>
            </a:pPr>
            <a:r>
              <a:rPr b="0" i="0" lang="en-US" sz="2800" u="none">
                <a:solidFill>
                  <a:schemeClr val="dk1"/>
                </a:solidFill>
                <a:latin typeface="Helvetica Neue"/>
                <a:ea typeface="Helvetica Neue"/>
                <a:cs typeface="Helvetica Neue"/>
                <a:sym typeface="Helvetica Neue"/>
              </a:rPr>
              <a:t>C </a:t>
            </a:r>
            <a:r>
              <a:rPr b="0" i="0" lang="en-US" sz="2800" u="none">
                <a:solidFill>
                  <a:schemeClr val="dk1"/>
                </a:solidFill>
                <a:latin typeface="Times New Roman"/>
                <a:ea typeface="Times New Roman"/>
                <a:cs typeface="Times New Roman"/>
                <a:sym typeface="Times New Roman"/>
              </a:rPr>
              <a:t>–</a:t>
            </a:r>
            <a:r>
              <a:rPr b="0" i="0" lang="en-US" sz="2800" u="none">
                <a:solidFill>
                  <a:schemeClr val="dk1"/>
                </a:solidFill>
                <a:latin typeface="Helvetica Neue"/>
                <a:ea typeface="Helvetica Neue"/>
                <a:cs typeface="Helvetica Neue"/>
                <a:sym typeface="Helvetica Neue"/>
              </a:rPr>
              <a:t> critical section itself</a:t>
            </a:r>
            <a:endParaRPr/>
          </a:p>
          <a:p>
            <a:pPr indent="-342900" lvl="0" marL="342900" rtl="0" algn="l">
              <a:lnSpc>
                <a:spcPct val="100000"/>
              </a:lnSpc>
              <a:spcBef>
                <a:spcPts val="560"/>
              </a:spcBef>
              <a:spcAft>
                <a:spcPts val="0"/>
              </a:spcAft>
              <a:buClr>
                <a:schemeClr val="folHlink"/>
              </a:buClr>
              <a:buSzPts val="2520"/>
              <a:buFont typeface="Arial"/>
              <a:buChar char="●"/>
            </a:pPr>
            <a:r>
              <a:rPr b="0" i="0" lang="en-US" sz="2800" u="none">
                <a:solidFill>
                  <a:schemeClr val="dk1"/>
                </a:solidFill>
                <a:latin typeface="Helvetica Neue"/>
                <a:ea typeface="Helvetica Neue"/>
                <a:cs typeface="Helvetica Neue"/>
                <a:sym typeface="Helvetica Neue"/>
              </a:rPr>
              <a:t>E </a:t>
            </a:r>
            <a:r>
              <a:rPr b="0" i="0" lang="en-US" sz="2800" u="none">
                <a:solidFill>
                  <a:schemeClr val="dk1"/>
                </a:solidFill>
                <a:latin typeface="Times New Roman"/>
                <a:ea typeface="Times New Roman"/>
                <a:cs typeface="Times New Roman"/>
                <a:sym typeface="Times New Roman"/>
              </a:rPr>
              <a:t>–</a:t>
            </a:r>
            <a:r>
              <a:rPr b="0" i="0" lang="en-US" sz="2800" u="none">
                <a:solidFill>
                  <a:schemeClr val="dk1"/>
                </a:solidFill>
                <a:latin typeface="Helvetica Neue"/>
                <a:ea typeface="Helvetica Neue"/>
                <a:cs typeface="Helvetica Neue"/>
                <a:sym typeface="Helvetica Neue"/>
              </a:rPr>
              <a:t> code executed upon exit from critical section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23"/>
          <p:cNvSpPr txBox="1"/>
          <p:nvPr>
            <p:ph type="title"/>
          </p:nvPr>
        </p:nvSpPr>
        <p:spPr>
          <a:xfrm>
            <a:off x="1171575" y="0"/>
            <a:ext cx="7772400"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Remark on Fairness</a:t>
            </a:r>
            <a:endParaRPr/>
          </a:p>
        </p:txBody>
      </p:sp>
      <p:sp>
        <p:nvSpPr>
          <p:cNvPr descr="Rectangle: Click to edit Master text styles &#10;Second level &#10;Third level &#10;Fourth level &#10;Fifth level" id="579" name="Google Shape;579;p23"/>
          <p:cNvSpPr txBox="1"/>
          <p:nvPr>
            <p:ph idx="1" type="body"/>
          </p:nvPr>
        </p:nvSpPr>
        <p:spPr>
          <a:xfrm>
            <a:off x="1409700" y="1323975"/>
            <a:ext cx="7029450" cy="35179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2520"/>
              <a:buFont typeface="Arial"/>
              <a:buChar char="●"/>
            </a:pPr>
            <a:r>
              <a:rPr b="0" i="0" lang="en-US" sz="2800" u="none">
                <a:solidFill>
                  <a:schemeClr val="dk1"/>
                </a:solidFill>
                <a:latin typeface="Helvetica Neue"/>
                <a:ea typeface="Helvetica Neue"/>
                <a:cs typeface="Helvetica Neue"/>
                <a:sym typeface="Helvetica Neue"/>
              </a:rPr>
              <a:t>A process that obtained a ticket (number[k],k) will wait at most for (n-1) turns, when other processes will enter the critical section</a:t>
            </a:r>
            <a:endParaRPr/>
          </a:p>
          <a:p>
            <a:pPr indent="-342900" lvl="0" marL="342900" rtl="0" algn="l">
              <a:lnSpc>
                <a:spcPct val="100000"/>
              </a:lnSpc>
              <a:spcBef>
                <a:spcPts val="560"/>
              </a:spcBef>
              <a:spcAft>
                <a:spcPts val="0"/>
              </a:spcAft>
              <a:buClr>
                <a:schemeClr val="folHlink"/>
              </a:buClr>
              <a:buSzPts val="2520"/>
              <a:buFont typeface="Arial"/>
              <a:buChar char="●"/>
            </a:pPr>
            <a:r>
              <a:rPr b="0" i="0" lang="en-US" sz="2800" u="none">
                <a:solidFill>
                  <a:schemeClr val="dk1"/>
                </a:solidFill>
                <a:latin typeface="Helvetica Neue"/>
                <a:ea typeface="Helvetica Neue"/>
                <a:cs typeface="Helvetica Neue"/>
                <a:sym typeface="Helvetica Neue"/>
              </a:rPr>
              <a:t>For example if all the processes obtained their tickets at the same time they will look like (q,1),(q,2)</a:t>
            </a:r>
            <a:r>
              <a:rPr b="0" i="0" lang="en-US" sz="2800" u="none">
                <a:solidFill>
                  <a:schemeClr val="dk1"/>
                </a:solidFill>
                <a:latin typeface="Times New Roman"/>
                <a:ea typeface="Times New Roman"/>
                <a:cs typeface="Times New Roman"/>
                <a:sym typeface="Times New Roman"/>
              </a:rPr>
              <a:t>…</a:t>
            </a:r>
            <a:r>
              <a:rPr b="0" i="0" lang="en-US" sz="2800" u="none">
                <a:solidFill>
                  <a:schemeClr val="dk1"/>
                </a:solidFill>
                <a:latin typeface="Helvetica Neue"/>
                <a:ea typeface="Helvetica Neue"/>
                <a:cs typeface="Helvetica Neue"/>
                <a:sym typeface="Helvetica Neue"/>
              </a:rPr>
              <a:t>(q,n)</a:t>
            </a:r>
            <a:endParaRPr/>
          </a:p>
          <a:p>
            <a:pPr indent="-342900" lvl="0" marL="342900" rtl="0" algn="l">
              <a:lnSpc>
                <a:spcPct val="100000"/>
              </a:lnSpc>
              <a:spcBef>
                <a:spcPts val="560"/>
              </a:spcBef>
              <a:spcAft>
                <a:spcPts val="0"/>
              </a:spcAft>
              <a:buSzPts val="2520"/>
              <a:buNone/>
            </a:pPr>
            <a:r>
              <a:rPr b="0" i="0" lang="en-US" sz="2800" u="none">
                <a:solidFill>
                  <a:schemeClr val="dk1"/>
                </a:solidFill>
                <a:latin typeface="Helvetica Neue"/>
                <a:ea typeface="Helvetica Neue"/>
                <a:cs typeface="Helvetica Neue"/>
                <a:sym typeface="Helvetica Neue"/>
              </a:rPr>
              <a:t>	In which case process    will wait for processes      …            to complete the critical section.</a:t>
            </a:r>
            <a:endParaRPr/>
          </a:p>
        </p:txBody>
      </p:sp>
      <p:pic>
        <p:nvPicPr>
          <p:cNvPr id="580" name="Google Shape;580;p23"/>
          <p:cNvPicPr preferRelativeResize="0"/>
          <p:nvPr/>
        </p:nvPicPr>
        <p:blipFill rotWithShape="1">
          <a:blip r:embed="rId3">
            <a:alphaModFix/>
          </a:blip>
          <a:srcRect b="0" l="0" r="0" t="0"/>
          <a:stretch/>
        </p:blipFill>
        <p:spPr>
          <a:xfrm>
            <a:off x="5316537" y="4419600"/>
            <a:ext cx="693737" cy="693737"/>
          </a:xfrm>
          <a:prstGeom prst="rect">
            <a:avLst/>
          </a:prstGeom>
          <a:noFill/>
          <a:ln>
            <a:noFill/>
          </a:ln>
        </p:spPr>
      </p:pic>
      <p:pic>
        <p:nvPicPr>
          <p:cNvPr id="581" name="Google Shape;581;p23"/>
          <p:cNvPicPr preferRelativeResize="0"/>
          <p:nvPr/>
        </p:nvPicPr>
        <p:blipFill rotWithShape="1">
          <a:blip r:embed="rId4">
            <a:alphaModFix/>
          </a:blip>
          <a:srcRect b="0" l="0" r="0" t="0"/>
          <a:stretch/>
        </p:blipFill>
        <p:spPr>
          <a:xfrm>
            <a:off x="3594100" y="4824412"/>
            <a:ext cx="615950" cy="655637"/>
          </a:xfrm>
          <a:prstGeom prst="rect">
            <a:avLst/>
          </a:prstGeom>
          <a:noFill/>
          <a:ln>
            <a:noFill/>
          </a:ln>
        </p:spPr>
      </p:pic>
      <p:pic>
        <p:nvPicPr>
          <p:cNvPr id="582" name="Google Shape;582;p23"/>
          <p:cNvPicPr preferRelativeResize="0"/>
          <p:nvPr/>
        </p:nvPicPr>
        <p:blipFill rotWithShape="1">
          <a:blip r:embed="rId5">
            <a:alphaModFix/>
          </a:blip>
          <a:srcRect b="0" l="0" r="0" t="0"/>
          <a:stretch/>
        </p:blipFill>
        <p:spPr>
          <a:xfrm>
            <a:off x="4468812" y="4910137"/>
            <a:ext cx="923925" cy="69373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24"/>
          <p:cNvSpPr txBox="1"/>
          <p:nvPr>
            <p:ph type="title"/>
          </p:nvPr>
        </p:nvSpPr>
        <p:spPr>
          <a:xfrm>
            <a:off x="762000" y="723900"/>
            <a:ext cx="83820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Helvetica Neue"/>
              <a:buNone/>
            </a:pPr>
            <a:r>
              <a:rPr b="1" i="0" lang="en-US" sz="3600" u="none">
                <a:solidFill>
                  <a:schemeClr val="dk2"/>
                </a:solidFill>
                <a:latin typeface="Helvetica Neue"/>
                <a:ea typeface="Helvetica Neue"/>
                <a:cs typeface="Helvetica Neue"/>
                <a:sym typeface="Helvetica Neue"/>
              </a:rPr>
              <a:t>Drawbacks of software solutions</a:t>
            </a:r>
            <a:endParaRPr/>
          </a:p>
        </p:txBody>
      </p:sp>
      <p:sp>
        <p:nvSpPr>
          <p:cNvPr id="589" name="Google Shape;589;p24"/>
          <p:cNvSpPr txBox="1"/>
          <p:nvPr>
            <p:ph idx="1" type="body"/>
          </p:nvPr>
        </p:nvSpPr>
        <p:spPr>
          <a:xfrm>
            <a:off x="762000" y="1600200"/>
            <a:ext cx="8382000" cy="5181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3240"/>
              <a:buFont typeface="Arial"/>
              <a:buChar char="●"/>
            </a:pPr>
            <a:r>
              <a:rPr b="0" i="0" lang="en-US" sz="3600" u="none">
                <a:solidFill>
                  <a:schemeClr val="dk1"/>
                </a:solidFill>
                <a:latin typeface="Helvetica Neue"/>
                <a:ea typeface="Helvetica Neue"/>
                <a:cs typeface="Helvetica Neue"/>
                <a:sym typeface="Helvetica Neue"/>
              </a:rPr>
              <a:t>Software solutions are very delicate ☺.</a:t>
            </a:r>
            <a:endParaRPr/>
          </a:p>
          <a:p>
            <a:pPr indent="-342900" lvl="0" marL="342900" rtl="0" algn="l">
              <a:lnSpc>
                <a:spcPct val="100000"/>
              </a:lnSpc>
              <a:spcBef>
                <a:spcPts val="720"/>
              </a:spcBef>
              <a:spcAft>
                <a:spcPts val="0"/>
              </a:spcAft>
              <a:buClr>
                <a:schemeClr val="folHlink"/>
              </a:buClr>
              <a:buSzPts val="3240"/>
              <a:buFont typeface="Arial"/>
              <a:buChar char="●"/>
            </a:pPr>
            <a:r>
              <a:rPr b="0" i="0" lang="en-US" sz="3600" u="none">
                <a:solidFill>
                  <a:schemeClr val="dk1"/>
                </a:solidFill>
                <a:latin typeface="Helvetica Neue"/>
                <a:ea typeface="Helvetica Neue"/>
                <a:cs typeface="Helvetica Neue"/>
                <a:sym typeface="Helvetica Neue"/>
              </a:rPr>
              <a:t>Processes that are requesting to enter their critical section are busy waiting (consuming processor time needlessly).</a:t>
            </a:r>
            <a:endParaRPr/>
          </a:p>
          <a:p>
            <a:pPr indent="-285750" lvl="1" marL="742950" rtl="0" algn="l">
              <a:lnSpc>
                <a:spcPct val="100000"/>
              </a:lnSpc>
              <a:spcBef>
                <a:spcPts val="640"/>
              </a:spcBef>
              <a:spcAft>
                <a:spcPts val="0"/>
              </a:spcAft>
              <a:buClr>
                <a:schemeClr val="accent2"/>
              </a:buClr>
              <a:buSzPts val="2880"/>
              <a:buFont typeface="Arial"/>
              <a:buChar char="●"/>
            </a:pPr>
            <a:r>
              <a:rPr b="0" i="0" lang="en-US" sz="3200" u="none">
                <a:solidFill>
                  <a:schemeClr val="dk1"/>
                </a:solidFill>
                <a:latin typeface="Helvetica Neue"/>
                <a:ea typeface="Helvetica Neue"/>
                <a:cs typeface="Helvetica Neue"/>
                <a:sym typeface="Helvetica Neue"/>
              </a:rPr>
              <a:t>If critical sections are long, it would be more efficient to block processes that are waiting.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25"/>
          <p:cNvSpPr txBox="1"/>
          <p:nvPr>
            <p:ph type="title"/>
          </p:nvPr>
        </p:nvSpPr>
        <p:spPr>
          <a:xfrm>
            <a:off x="1171575" y="0"/>
            <a:ext cx="7772400"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Hardware primitives</a:t>
            </a:r>
            <a:endParaRPr/>
          </a:p>
        </p:txBody>
      </p:sp>
      <p:sp>
        <p:nvSpPr>
          <p:cNvPr descr="Rectangle: Click to edit Master text styles &#10;Second level &#10;Third level &#10;Fourth level &#10;Fifth level" id="595" name="Google Shape;595;p25"/>
          <p:cNvSpPr txBox="1"/>
          <p:nvPr>
            <p:ph idx="1" type="body"/>
          </p:nvPr>
        </p:nvSpPr>
        <p:spPr>
          <a:xfrm>
            <a:off x="1409700" y="1323975"/>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Elementary building blocks capable of performing certain steps atomically</a:t>
            </a:r>
            <a:endParaRPr/>
          </a:p>
          <a:p>
            <a:pPr indent="-285750" lvl="1" marL="742950" rtl="0" algn="l">
              <a:lnSpc>
                <a:spcPct val="90000"/>
              </a:lnSpc>
              <a:spcBef>
                <a:spcPts val="360"/>
              </a:spcBef>
              <a:spcAft>
                <a:spcPts val="0"/>
              </a:spcAft>
              <a:buClr>
                <a:schemeClr val="accent2"/>
              </a:buClr>
              <a:buSzPts val="1620"/>
              <a:buFont typeface="Arial"/>
              <a:buChar char="●"/>
            </a:pPr>
            <a:r>
              <a:rPr b="0" i="0" lang="en-US" sz="1800" u="none">
                <a:solidFill>
                  <a:schemeClr val="dk1"/>
                </a:solidFill>
                <a:latin typeface="Helvetica Neue"/>
                <a:ea typeface="Helvetica Neue"/>
                <a:cs typeface="Helvetica Neue"/>
                <a:sym typeface="Helvetica Neue"/>
              </a:rPr>
              <a:t>Should be universal to allow for solving versatile synchronization problems</a:t>
            </a:r>
            <a:endParaRPr/>
          </a:p>
          <a:p>
            <a:pPr indent="-342900" lvl="0" marL="342900" rtl="0" algn="l">
              <a:lnSpc>
                <a:spcPct val="9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Numerous such primitives were identified:</a:t>
            </a:r>
            <a:endParaRPr/>
          </a:p>
          <a:p>
            <a:pPr indent="-285750" lvl="1" marL="742950" rtl="0" algn="l">
              <a:lnSpc>
                <a:spcPct val="90000"/>
              </a:lnSpc>
              <a:spcBef>
                <a:spcPts val="360"/>
              </a:spcBef>
              <a:spcAft>
                <a:spcPts val="0"/>
              </a:spcAft>
              <a:buClr>
                <a:schemeClr val="accent2"/>
              </a:buClr>
              <a:buSzPts val="1620"/>
              <a:buFont typeface="Arial"/>
              <a:buChar char="●"/>
            </a:pPr>
            <a:r>
              <a:rPr b="0" i="0" lang="en-US" sz="1800" u="none">
                <a:solidFill>
                  <a:schemeClr val="dk1"/>
                </a:solidFill>
                <a:latin typeface="Helvetica Neue"/>
                <a:ea typeface="Helvetica Neue"/>
                <a:cs typeface="Helvetica Neue"/>
                <a:sym typeface="Helvetica Neue"/>
              </a:rPr>
              <a:t>Test-and-set</a:t>
            </a:r>
            <a:endParaRPr/>
          </a:p>
          <a:p>
            <a:pPr indent="-285750" lvl="1" marL="742950" rtl="0" algn="l">
              <a:lnSpc>
                <a:spcPct val="90000"/>
              </a:lnSpc>
              <a:spcBef>
                <a:spcPts val="360"/>
              </a:spcBef>
              <a:spcAft>
                <a:spcPts val="0"/>
              </a:spcAft>
              <a:buClr>
                <a:schemeClr val="accent2"/>
              </a:buClr>
              <a:buSzPts val="1620"/>
              <a:buFont typeface="Arial"/>
              <a:buChar char="●"/>
            </a:pPr>
            <a:r>
              <a:rPr b="0" i="0" lang="en-US" sz="1800" u="none">
                <a:solidFill>
                  <a:schemeClr val="dk1"/>
                </a:solidFill>
                <a:latin typeface="Helvetica Neue"/>
                <a:ea typeface="Helvetica Neue"/>
                <a:cs typeface="Helvetica Neue"/>
                <a:sym typeface="Helvetica Neue"/>
              </a:rPr>
              <a:t>Fetch-and-add</a:t>
            </a:r>
            <a:endParaRPr/>
          </a:p>
          <a:p>
            <a:pPr indent="-285750" lvl="1" marL="742950" rtl="0" algn="l">
              <a:lnSpc>
                <a:spcPct val="90000"/>
              </a:lnSpc>
              <a:spcBef>
                <a:spcPts val="360"/>
              </a:spcBef>
              <a:spcAft>
                <a:spcPts val="0"/>
              </a:spcAft>
              <a:buClr>
                <a:schemeClr val="accent2"/>
              </a:buClr>
              <a:buSzPts val="1620"/>
              <a:buFont typeface="Arial"/>
              <a:buChar char="●"/>
            </a:pPr>
            <a:r>
              <a:rPr b="0" i="0" lang="en-US" sz="1800" u="none">
                <a:solidFill>
                  <a:schemeClr val="dk1"/>
                </a:solidFill>
                <a:latin typeface="Helvetica Neue"/>
                <a:ea typeface="Helvetica Neue"/>
                <a:cs typeface="Helvetica Neue"/>
                <a:sym typeface="Helvetica Neue"/>
              </a:rPr>
              <a:t>Compare-and-swap</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26"/>
          <p:cNvSpPr txBox="1"/>
          <p:nvPr>
            <p:ph type="title"/>
          </p:nvPr>
        </p:nvSpPr>
        <p:spPr>
          <a:xfrm>
            <a:off x="1171575" y="0"/>
            <a:ext cx="7772400"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Synchronization Hardware</a:t>
            </a:r>
            <a:endParaRPr/>
          </a:p>
        </p:txBody>
      </p:sp>
      <p:sp>
        <p:nvSpPr>
          <p:cNvPr id="601" name="Google Shape;601;p26"/>
          <p:cNvSpPr txBox="1"/>
          <p:nvPr>
            <p:ph idx="1" type="body"/>
          </p:nvPr>
        </p:nvSpPr>
        <p:spPr>
          <a:xfrm>
            <a:off x="206375" y="939800"/>
            <a:ext cx="4641850" cy="5448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2520"/>
              <a:buFont typeface="Arial"/>
              <a:buChar char="●"/>
            </a:pPr>
            <a:r>
              <a:rPr b="0" i="0" lang="en-US" sz="2800" u="none" cap="none" strike="noStrike">
                <a:solidFill>
                  <a:schemeClr val="dk1"/>
                </a:solidFill>
                <a:latin typeface="Helvetica Neue"/>
                <a:ea typeface="Helvetica Neue"/>
                <a:cs typeface="Helvetica Neue"/>
                <a:sym typeface="Helvetica Neue"/>
              </a:rPr>
              <a:t>Test and modify the content of a word atomically</a:t>
            </a:r>
            <a:br>
              <a:rPr b="0" i="0" lang="en-US" sz="2800" u="none" cap="none" strike="noStrike">
                <a:solidFill>
                  <a:schemeClr val="dk1"/>
                </a:solidFill>
                <a:latin typeface="Helvetica Neue"/>
                <a:ea typeface="Helvetica Neue"/>
                <a:cs typeface="Helvetica Neue"/>
                <a:sym typeface="Helvetica Neue"/>
              </a:rPr>
            </a:br>
            <a:r>
              <a:rPr b="0" i="0" lang="en-US" sz="2800" u="none" cap="none" strike="noStrike">
                <a:solidFill>
                  <a:schemeClr val="dk1"/>
                </a:solidFill>
                <a:latin typeface="Helvetica Neue"/>
                <a:ea typeface="Helvetica Neue"/>
                <a:cs typeface="Helvetica Neue"/>
                <a:sym typeface="Helvetica Neue"/>
              </a:rPr>
              <a:t>.</a:t>
            </a:r>
            <a:endParaRPr/>
          </a:p>
          <a:p>
            <a:pPr indent="-342900" lvl="0" marL="342900" marR="0" rtl="0" algn="l">
              <a:lnSpc>
                <a:spcPct val="100000"/>
              </a:lnSpc>
              <a:spcBef>
                <a:spcPts val="360"/>
              </a:spcBef>
              <a:spcAft>
                <a:spcPts val="0"/>
              </a:spcAft>
              <a:buClr>
                <a:schemeClr val="folHlink"/>
              </a:buClr>
              <a:buSzPts val="1620"/>
              <a:buFont typeface="Arial"/>
              <a:buNone/>
            </a:pPr>
            <a:r>
              <a:rPr b="1" i="0" lang="en-US" sz="1800" u="none" cap="none" strike="noStrike">
                <a:solidFill>
                  <a:schemeClr val="dk1"/>
                </a:solidFill>
                <a:latin typeface="Helvetica Neue"/>
                <a:ea typeface="Helvetica Neue"/>
                <a:cs typeface="Helvetica Neue"/>
                <a:sym typeface="Helvetica Neue"/>
              </a:rPr>
              <a:t>boolean TestAndSet(boolean *target) {</a:t>
            </a:r>
            <a:endParaRPr/>
          </a:p>
          <a:p>
            <a:pPr indent="-342900" lvl="0" marL="342900" marR="0" rtl="0" algn="l">
              <a:lnSpc>
                <a:spcPct val="100000"/>
              </a:lnSpc>
              <a:spcBef>
                <a:spcPts val="360"/>
              </a:spcBef>
              <a:spcAft>
                <a:spcPts val="0"/>
              </a:spcAft>
              <a:buClr>
                <a:schemeClr val="folHlink"/>
              </a:buClr>
              <a:buSzPts val="1620"/>
              <a:buFont typeface="Arial"/>
              <a:buNone/>
            </a:pPr>
            <a:r>
              <a:rPr b="1" i="0" lang="en-US" sz="1800" u="none" cap="none" strike="noStrike">
                <a:solidFill>
                  <a:schemeClr val="dk1"/>
                </a:solidFill>
                <a:latin typeface="Helvetica Neue"/>
                <a:ea typeface="Helvetica Neue"/>
                <a:cs typeface="Helvetica Neue"/>
                <a:sym typeface="Helvetica Neue"/>
              </a:rPr>
              <a:t>			boolean rv = *target;</a:t>
            </a:r>
            <a:endParaRPr/>
          </a:p>
          <a:p>
            <a:pPr indent="-342900" lvl="0" marL="342900" marR="0" rtl="0" algn="l">
              <a:lnSpc>
                <a:spcPct val="100000"/>
              </a:lnSpc>
              <a:spcBef>
                <a:spcPts val="360"/>
              </a:spcBef>
              <a:spcAft>
                <a:spcPts val="0"/>
              </a:spcAft>
              <a:buClr>
                <a:schemeClr val="folHlink"/>
              </a:buClr>
              <a:buSzPts val="1620"/>
              <a:buFont typeface="Arial"/>
              <a:buNone/>
            </a:pPr>
            <a:r>
              <a:rPr b="1" i="0" lang="en-US" sz="1800" u="none" cap="none" strike="noStrike">
                <a:solidFill>
                  <a:schemeClr val="dk1"/>
                </a:solidFill>
                <a:latin typeface="Helvetica Neue"/>
                <a:ea typeface="Helvetica Neue"/>
                <a:cs typeface="Helvetica Neue"/>
                <a:sym typeface="Helvetica Neue"/>
              </a:rPr>
              <a:t>			*target = TRUE;</a:t>
            </a:r>
            <a:endParaRPr/>
          </a:p>
          <a:p>
            <a:pPr indent="-342900" lvl="0" marL="342900" marR="0" rtl="0" algn="l">
              <a:lnSpc>
                <a:spcPct val="100000"/>
              </a:lnSpc>
              <a:spcBef>
                <a:spcPts val="360"/>
              </a:spcBef>
              <a:spcAft>
                <a:spcPts val="0"/>
              </a:spcAft>
              <a:buClr>
                <a:schemeClr val="folHlink"/>
              </a:buClr>
              <a:buSzPts val="1620"/>
              <a:buFont typeface="Arial"/>
              <a:buNone/>
            </a:pPr>
            <a:r>
              <a:t/>
            </a:r>
            <a:endParaRPr b="1" i="0" sz="1800" u="none" cap="none" strike="noStrike">
              <a:solidFill>
                <a:schemeClr val="dk1"/>
              </a:solidFill>
              <a:latin typeface="Helvetica Neue"/>
              <a:ea typeface="Helvetica Neue"/>
              <a:cs typeface="Helvetica Neue"/>
              <a:sym typeface="Helvetica Neue"/>
            </a:endParaRPr>
          </a:p>
          <a:p>
            <a:pPr indent="-342900" lvl="0" marL="342900" marR="0" rtl="0" algn="l">
              <a:lnSpc>
                <a:spcPct val="100000"/>
              </a:lnSpc>
              <a:spcBef>
                <a:spcPts val="360"/>
              </a:spcBef>
              <a:spcAft>
                <a:spcPts val="0"/>
              </a:spcAft>
              <a:buClr>
                <a:schemeClr val="folHlink"/>
              </a:buClr>
              <a:buSzPts val="1620"/>
              <a:buFont typeface="Arial"/>
              <a:buNone/>
            </a:pPr>
            <a:r>
              <a:rPr b="1" i="0" lang="en-US" sz="1800" u="none" cap="none" strike="noStrike">
                <a:solidFill>
                  <a:schemeClr val="dk1"/>
                </a:solidFill>
                <a:latin typeface="Helvetica Neue"/>
                <a:ea typeface="Helvetica Neue"/>
                <a:cs typeface="Helvetica Neue"/>
                <a:sym typeface="Helvetica Neue"/>
              </a:rPr>
              <a:t>			return rv;</a:t>
            </a:r>
            <a:endParaRPr/>
          </a:p>
          <a:p>
            <a:pPr indent="-342900" lvl="0" marL="342900" marR="0" rtl="0" algn="l">
              <a:lnSpc>
                <a:spcPct val="100000"/>
              </a:lnSpc>
              <a:spcBef>
                <a:spcPts val="360"/>
              </a:spcBef>
              <a:spcAft>
                <a:spcPts val="0"/>
              </a:spcAft>
              <a:buClr>
                <a:schemeClr val="folHlink"/>
              </a:buClr>
              <a:buSzPts val="1620"/>
              <a:buFont typeface="Arial"/>
              <a:buNone/>
            </a:pPr>
            <a:r>
              <a:rPr b="1" i="0" lang="en-US" sz="1800" u="none" cap="none" strike="noStrike">
                <a:solidFill>
                  <a:schemeClr val="dk1"/>
                </a:solidFill>
                <a:latin typeface="Helvetica Neue"/>
                <a:ea typeface="Helvetica Neue"/>
                <a:cs typeface="Helvetica Neue"/>
                <a:sym typeface="Helvetica Neue"/>
              </a:rPr>
              <a:t>		}</a:t>
            </a:r>
            <a:endParaRPr/>
          </a:p>
        </p:txBody>
      </p:sp>
      <p:sp>
        <p:nvSpPr>
          <p:cNvPr id="602" name="Google Shape;602;p26"/>
          <p:cNvSpPr txBox="1"/>
          <p:nvPr/>
        </p:nvSpPr>
        <p:spPr>
          <a:xfrm>
            <a:off x="1174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603" name="Google Shape;603;p26"/>
          <p:cNvSpPr txBox="1"/>
          <p:nvPr/>
        </p:nvSpPr>
        <p:spPr>
          <a:xfrm>
            <a:off x="4302125" y="773112"/>
            <a:ext cx="4687887" cy="56927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Shared data: </a:t>
            </a:r>
            <a:br>
              <a:rPr b="0" i="0" lang="en-US" sz="2000" u="none">
                <a:solidFill>
                  <a:schemeClr val="dk1"/>
                </a:solidFill>
                <a:latin typeface="Helvetica Neue"/>
                <a:ea typeface="Helvetica Neue"/>
                <a:cs typeface="Helvetica Neue"/>
                <a:sym typeface="Helvetica Neue"/>
              </a:rPr>
            </a:br>
            <a:r>
              <a:rPr b="0" i="0" lang="en-US" sz="2000" u="none">
                <a:solidFill>
                  <a:schemeClr val="dk1"/>
                </a:solidFill>
                <a:latin typeface="Helvetica Neue"/>
                <a:ea typeface="Helvetica Neue"/>
                <a:cs typeface="Helvetica Neue"/>
                <a:sym typeface="Helvetica Neue"/>
              </a:rPr>
              <a:t>	</a:t>
            </a:r>
            <a:r>
              <a:rPr b="1" i="0" lang="en-US" sz="2000" u="none">
                <a:solidFill>
                  <a:schemeClr val="dk1"/>
                </a:solidFill>
                <a:latin typeface="Helvetica Neue"/>
                <a:ea typeface="Helvetica Neue"/>
                <a:cs typeface="Helvetica Neue"/>
                <a:sym typeface="Helvetica Neue"/>
              </a:rPr>
              <a:t>boolean lock = FALSE;</a:t>
            </a:r>
            <a:br>
              <a:rPr b="1" i="0" lang="en-US" sz="2000" u="none">
                <a:solidFill>
                  <a:schemeClr val="dk1"/>
                </a:solidFill>
                <a:latin typeface="Helvetica Neue"/>
                <a:ea typeface="Helvetica Neue"/>
                <a:cs typeface="Helvetica Neue"/>
                <a:sym typeface="Helvetica Neue"/>
              </a:rPr>
            </a:br>
            <a:endParaRPr/>
          </a:p>
          <a:p>
            <a:pPr indent="-342900" lvl="0" marL="342900" marR="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Process </a:t>
            </a:r>
            <a:r>
              <a:rPr b="0" i="1" lang="en-US" sz="2000" u="none">
                <a:solidFill>
                  <a:schemeClr val="dk1"/>
                </a:solidFill>
                <a:latin typeface="Helvetica Neue"/>
                <a:ea typeface="Helvetica Neue"/>
                <a:cs typeface="Helvetica Neue"/>
                <a:sym typeface="Helvetica Neue"/>
              </a:rPr>
              <a:t>P</a:t>
            </a:r>
            <a:r>
              <a:rPr b="0" baseline="-25000" i="1" lang="en-US" sz="2000" u="none">
                <a:solidFill>
                  <a:schemeClr val="dk1"/>
                </a:solidFill>
                <a:latin typeface="Helvetica Neue"/>
                <a:ea typeface="Helvetica Neue"/>
                <a:cs typeface="Helvetica Neue"/>
                <a:sym typeface="Helvetica Neue"/>
              </a:rPr>
              <a:t>i</a:t>
            </a:r>
            <a:endParaRPr b="0" i="0" sz="20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400"/>
              </a:spcBef>
              <a:spcAft>
                <a:spcPts val="0"/>
              </a:spcAft>
              <a:buClr>
                <a:schemeClr val="dk1"/>
              </a:buClr>
              <a:buSzPts val="2000"/>
              <a:buFont typeface="Helvetica Neue"/>
              <a:buNone/>
            </a:pPr>
            <a:r>
              <a:rPr b="0" i="0" lang="en-US" sz="20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do {</a:t>
            </a:r>
            <a:endParaRPr/>
          </a:p>
          <a:p>
            <a:pPr indent="-342900" lvl="0" marL="342900" marR="0" rtl="0" algn="l">
              <a:lnSpc>
                <a:spcPct val="100000"/>
              </a:lnSpc>
              <a:spcBef>
                <a:spcPts val="36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while (TestAndSet(&amp;lock)) ;</a:t>
            </a:r>
            <a:endParaRPr/>
          </a:p>
          <a:p>
            <a:pPr indent="-342900" lvl="0" marL="342900" marR="0" rtl="0" algn="l">
              <a:lnSpc>
                <a:spcPct val="100000"/>
              </a:lnSpc>
              <a:spcBef>
                <a:spcPts val="36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critical section</a:t>
            </a:r>
            <a:endParaRPr/>
          </a:p>
          <a:p>
            <a:pPr indent="-342900" lvl="0" marL="342900" marR="0" rtl="0" algn="l">
              <a:lnSpc>
                <a:spcPct val="100000"/>
              </a:lnSpc>
              <a:spcBef>
                <a:spcPts val="36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lock = FALSE;</a:t>
            </a:r>
            <a:endParaRPr/>
          </a:p>
          <a:p>
            <a:pPr indent="-342900" lvl="0" marL="342900" marR="0" rtl="0" algn="l">
              <a:lnSpc>
                <a:spcPct val="100000"/>
              </a:lnSpc>
              <a:spcBef>
                <a:spcPts val="36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remainder section</a:t>
            </a:r>
            <a:endParaRPr/>
          </a:p>
          <a:p>
            <a:pPr indent="-342900" lvl="0" marL="342900" marR="0" rtl="0" algn="l">
              <a:lnSpc>
                <a:spcPct val="100000"/>
              </a:lnSpc>
              <a:spcBef>
                <a:spcPts val="36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}while(TRUE)</a:t>
            </a:r>
            <a:endParaRPr/>
          </a:p>
        </p:txBody>
      </p:sp>
      <p:sp>
        <p:nvSpPr>
          <p:cNvPr id="604" name="Google Shape;604;p26"/>
          <p:cNvSpPr txBox="1"/>
          <p:nvPr/>
        </p:nvSpPr>
        <p:spPr>
          <a:xfrm>
            <a:off x="757237" y="4840287"/>
            <a:ext cx="7772400" cy="8445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Mutual Exclusion with Test-and-Set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27"/>
          <p:cNvSpPr txBox="1"/>
          <p:nvPr>
            <p:ph type="title"/>
          </p:nvPr>
        </p:nvSpPr>
        <p:spPr>
          <a:xfrm>
            <a:off x="1171575" y="0"/>
            <a:ext cx="7772400"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Discussion</a:t>
            </a:r>
            <a:endParaRPr/>
          </a:p>
        </p:txBody>
      </p:sp>
      <p:sp>
        <p:nvSpPr>
          <p:cNvPr descr="Rectangle: Click to edit Master text styles &#10;Second level &#10;Third level &#10;Fourth level &#10;Fifth level" id="610" name="Google Shape;610;p27"/>
          <p:cNvSpPr txBox="1"/>
          <p:nvPr>
            <p:ph idx="1" type="body"/>
          </p:nvPr>
        </p:nvSpPr>
        <p:spPr>
          <a:xfrm>
            <a:off x="1409700" y="1323975"/>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Satisfies Mutual Exclusion and Progress</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Does not satisfy Fairness</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Provides exclusion among unbounded number of processes</a:t>
            </a:r>
            <a:endParaRPr/>
          </a:p>
          <a:p>
            <a:pPr indent="-285750" lvl="1" marL="742950" rtl="0" algn="l">
              <a:lnSpc>
                <a:spcPct val="100000"/>
              </a:lnSpc>
              <a:spcBef>
                <a:spcPts val="360"/>
              </a:spcBef>
              <a:spcAft>
                <a:spcPts val="0"/>
              </a:spcAft>
              <a:buClr>
                <a:schemeClr val="accent2"/>
              </a:buClr>
              <a:buSzPts val="1620"/>
              <a:buFont typeface="Arial"/>
              <a:buChar char="●"/>
            </a:pPr>
            <a:r>
              <a:rPr b="0" i="0" lang="en-US" sz="1800" u="none">
                <a:solidFill>
                  <a:schemeClr val="dk1"/>
                </a:solidFill>
                <a:latin typeface="Helvetica Neue"/>
                <a:ea typeface="Helvetica Neue"/>
                <a:cs typeface="Helvetica Neue"/>
                <a:sym typeface="Helvetica Neue"/>
              </a:rPr>
              <a:t>Process IDs and number are unknown</a:t>
            </a:r>
            <a:endParaRPr/>
          </a:p>
          <a:p>
            <a:pPr indent="-342900" lvl="0" marL="342900" rtl="0" algn="l">
              <a:lnSpc>
                <a:spcPct val="100000"/>
              </a:lnSpc>
              <a:spcBef>
                <a:spcPts val="400"/>
              </a:spcBef>
              <a:spcAft>
                <a:spcPts val="0"/>
              </a:spcAft>
              <a:buClr>
                <a:schemeClr val="folHlink"/>
              </a:buClr>
              <a:buSzPts val="1800"/>
              <a:buFont typeface="Arial"/>
              <a:buChar char="●"/>
            </a:pPr>
            <a:r>
              <a:rPr b="0" i="1" lang="en-US" sz="2000" u="none">
                <a:solidFill>
                  <a:schemeClr val="dk1"/>
                </a:solidFill>
                <a:latin typeface="Helvetica Neue"/>
                <a:ea typeface="Helvetica Neue"/>
                <a:cs typeface="Helvetica Neue"/>
                <a:sym typeface="Helvetica Neue"/>
              </a:rPr>
              <a:t>Busy waiting</a:t>
            </a:r>
            <a:endParaRPr/>
          </a:p>
          <a:p>
            <a:pPr indent="-285750" lvl="1" marL="742950" rtl="0" algn="l">
              <a:lnSpc>
                <a:spcPct val="100000"/>
              </a:lnSpc>
              <a:spcBef>
                <a:spcPts val="480"/>
              </a:spcBef>
              <a:spcAft>
                <a:spcPts val="0"/>
              </a:spcAft>
              <a:buClr>
                <a:schemeClr val="accent2"/>
              </a:buClr>
              <a:buSzPts val="2160"/>
              <a:buFont typeface="Arial"/>
              <a:buChar char="●"/>
            </a:pPr>
            <a:r>
              <a:rPr b="0" i="0" lang="en-US" sz="2400" u="none">
                <a:solidFill>
                  <a:schemeClr val="dk1"/>
                </a:solidFill>
                <a:latin typeface="Helvetica Neue"/>
                <a:ea typeface="Helvetica Neue"/>
                <a:cs typeface="Helvetica Neue"/>
                <a:sym typeface="Helvetica Neue"/>
              </a:rPr>
              <a:t>Burning CPU cycles while being blocked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28"/>
          <p:cNvSpPr txBox="1"/>
          <p:nvPr>
            <p:ph type="title"/>
          </p:nvPr>
        </p:nvSpPr>
        <p:spPr>
          <a:xfrm>
            <a:off x="1171575" y="0"/>
            <a:ext cx="7772400"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Synchronization Hardware </a:t>
            </a:r>
            <a:endParaRPr/>
          </a:p>
        </p:txBody>
      </p:sp>
      <p:sp>
        <p:nvSpPr>
          <p:cNvPr id="616" name="Google Shape;616;p28"/>
          <p:cNvSpPr txBox="1"/>
          <p:nvPr>
            <p:ph idx="1" type="body"/>
          </p:nvPr>
        </p:nvSpPr>
        <p:spPr>
          <a:xfrm>
            <a:off x="160337" y="1323975"/>
            <a:ext cx="4449762"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2520"/>
              <a:buFont typeface="Arial"/>
              <a:buChar char="●"/>
            </a:pPr>
            <a:r>
              <a:rPr b="0" i="0" lang="en-US" sz="2800" u="none" cap="none" strike="noStrike">
                <a:solidFill>
                  <a:schemeClr val="dk1"/>
                </a:solidFill>
                <a:latin typeface="Helvetica Neue"/>
                <a:ea typeface="Helvetica Neue"/>
                <a:cs typeface="Helvetica Neue"/>
                <a:sym typeface="Helvetica Neue"/>
              </a:rPr>
              <a:t>Atomically swap two variables.</a:t>
            </a:r>
            <a:br>
              <a:rPr b="0" i="0" lang="en-US" sz="2800" u="none" cap="none" strike="noStrike">
                <a:solidFill>
                  <a:schemeClr val="dk1"/>
                </a:solidFill>
                <a:latin typeface="Helvetica Neue"/>
                <a:ea typeface="Helvetica Neue"/>
                <a:cs typeface="Helvetica Neue"/>
                <a:sym typeface="Helvetica Neue"/>
              </a:rPr>
            </a:br>
            <a:endParaRPr/>
          </a:p>
          <a:p>
            <a:pPr indent="-342900" lvl="0" marL="342900" marR="0" rtl="0" algn="l">
              <a:lnSpc>
                <a:spcPct val="100000"/>
              </a:lnSpc>
              <a:spcBef>
                <a:spcPts val="400"/>
              </a:spcBef>
              <a:spcAft>
                <a:spcPts val="0"/>
              </a:spcAft>
              <a:buClr>
                <a:schemeClr val="folHlink"/>
              </a:buClr>
              <a:buSzPts val="1800"/>
              <a:buFont typeface="Arial"/>
              <a:buNone/>
            </a:pPr>
            <a:r>
              <a:rPr b="1" i="0" lang="en-US" sz="2000" u="none" cap="none" strike="noStrike">
                <a:solidFill>
                  <a:schemeClr val="dk1"/>
                </a:solidFill>
                <a:latin typeface="Helvetica Neue"/>
                <a:ea typeface="Helvetica Neue"/>
                <a:cs typeface="Helvetica Neue"/>
                <a:sym typeface="Helvetica Neue"/>
              </a:rPr>
              <a:t>void Swap(boolean *a, boolean *b) {</a:t>
            </a:r>
            <a:endParaRPr/>
          </a:p>
          <a:p>
            <a:pPr indent="-342900" lvl="0" marL="342900" marR="0" rtl="0" algn="l">
              <a:lnSpc>
                <a:spcPct val="100000"/>
              </a:lnSpc>
              <a:spcBef>
                <a:spcPts val="400"/>
              </a:spcBef>
              <a:spcAft>
                <a:spcPts val="0"/>
              </a:spcAft>
              <a:buClr>
                <a:schemeClr val="folHlink"/>
              </a:buClr>
              <a:buSzPts val="1800"/>
              <a:buFont typeface="Arial"/>
              <a:buNone/>
            </a:pPr>
            <a:r>
              <a:rPr b="1" i="0" lang="en-US" sz="2000" u="none" cap="none" strike="noStrike">
                <a:solidFill>
                  <a:schemeClr val="dk1"/>
                </a:solidFill>
                <a:latin typeface="Helvetica Neue"/>
                <a:ea typeface="Helvetica Neue"/>
                <a:cs typeface="Helvetica Neue"/>
                <a:sym typeface="Helvetica Neue"/>
              </a:rPr>
              <a:t>			boolean temp = *a;</a:t>
            </a:r>
            <a:endParaRPr/>
          </a:p>
          <a:p>
            <a:pPr indent="-342900" lvl="0" marL="342900" marR="0" rtl="0" algn="l">
              <a:lnSpc>
                <a:spcPct val="100000"/>
              </a:lnSpc>
              <a:spcBef>
                <a:spcPts val="400"/>
              </a:spcBef>
              <a:spcAft>
                <a:spcPts val="0"/>
              </a:spcAft>
              <a:buClr>
                <a:schemeClr val="folHlink"/>
              </a:buClr>
              <a:buSzPts val="1800"/>
              <a:buFont typeface="Arial"/>
              <a:buNone/>
            </a:pPr>
            <a:r>
              <a:rPr b="1" i="0" lang="en-US" sz="2000" u="none" cap="none" strike="noStrike">
                <a:solidFill>
                  <a:schemeClr val="dk1"/>
                </a:solidFill>
                <a:latin typeface="Helvetica Neue"/>
                <a:ea typeface="Helvetica Neue"/>
                <a:cs typeface="Helvetica Neue"/>
                <a:sym typeface="Helvetica Neue"/>
              </a:rPr>
              <a:t>			*a = *b;</a:t>
            </a:r>
            <a:endParaRPr/>
          </a:p>
          <a:p>
            <a:pPr indent="-342900" lvl="0" marL="342900" marR="0" rtl="0" algn="l">
              <a:lnSpc>
                <a:spcPct val="100000"/>
              </a:lnSpc>
              <a:spcBef>
                <a:spcPts val="400"/>
              </a:spcBef>
              <a:spcAft>
                <a:spcPts val="0"/>
              </a:spcAft>
              <a:buClr>
                <a:schemeClr val="folHlink"/>
              </a:buClr>
              <a:buSzPts val="1800"/>
              <a:buFont typeface="Arial"/>
              <a:buNone/>
            </a:pPr>
            <a:r>
              <a:rPr b="1" i="0" lang="en-US" sz="2000" u="none" cap="none" strike="noStrike">
                <a:solidFill>
                  <a:schemeClr val="dk1"/>
                </a:solidFill>
                <a:latin typeface="Helvetica Neue"/>
                <a:ea typeface="Helvetica Neue"/>
                <a:cs typeface="Helvetica Neue"/>
                <a:sym typeface="Helvetica Neue"/>
              </a:rPr>
              <a:t>			*b = temp;</a:t>
            </a:r>
            <a:endParaRPr/>
          </a:p>
          <a:p>
            <a:pPr indent="-342900" lvl="0" marL="342900" marR="0" rtl="0" algn="l">
              <a:lnSpc>
                <a:spcPct val="100000"/>
              </a:lnSpc>
              <a:spcBef>
                <a:spcPts val="400"/>
              </a:spcBef>
              <a:spcAft>
                <a:spcPts val="0"/>
              </a:spcAft>
              <a:buClr>
                <a:schemeClr val="folHlink"/>
              </a:buClr>
              <a:buSzPts val="1800"/>
              <a:buFont typeface="Arial"/>
              <a:buNone/>
            </a:pPr>
            <a:r>
              <a:rPr b="1" i="0" lang="en-US" sz="2000" u="none" cap="none" strike="noStrike">
                <a:solidFill>
                  <a:schemeClr val="dk1"/>
                </a:solidFill>
                <a:latin typeface="Helvetica Neue"/>
                <a:ea typeface="Helvetica Neue"/>
                <a:cs typeface="Helvetica Neue"/>
                <a:sym typeface="Helvetica Neue"/>
              </a:rPr>
              <a:t>		}</a:t>
            </a:r>
            <a:endParaRPr/>
          </a:p>
        </p:txBody>
      </p:sp>
      <p:sp>
        <p:nvSpPr>
          <p:cNvPr id="617" name="Google Shape;617;p28"/>
          <p:cNvSpPr txBox="1"/>
          <p:nvPr/>
        </p:nvSpPr>
        <p:spPr>
          <a:xfrm>
            <a:off x="1174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618" name="Google Shape;618;p28"/>
          <p:cNvSpPr txBox="1"/>
          <p:nvPr/>
        </p:nvSpPr>
        <p:spPr>
          <a:xfrm>
            <a:off x="4302125" y="708025"/>
            <a:ext cx="4803775" cy="56022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folHlink"/>
              </a:buClr>
              <a:buSzPts val="1620"/>
              <a:buFont typeface="Arial"/>
              <a:buChar char="●"/>
            </a:pPr>
            <a:r>
              <a:rPr b="0" i="0" lang="en-US" sz="1800" u="none">
                <a:solidFill>
                  <a:schemeClr val="dk1"/>
                </a:solidFill>
                <a:latin typeface="Helvetica Neue"/>
                <a:ea typeface="Helvetica Neue"/>
                <a:cs typeface="Helvetica Neue"/>
                <a:sym typeface="Helvetica Neue"/>
              </a:rPr>
              <a:t>Shared data (initialized to </a:t>
            </a:r>
            <a:r>
              <a:rPr b="1" i="0" lang="en-US" sz="1800" u="none">
                <a:solidFill>
                  <a:schemeClr val="dk1"/>
                </a:solidFill>
                <a:latin typeface="Helvetica Neue"/>
                <a:ea typeface="Helvetica Neue"/>
                <a:cs typeface="Helvetica Neue"/>
                <a:sym typeface="Helvetica Neue"/>
              </a:rPr>
              <a:t>false</a:t>
            </a:r>
            <a:r>
              <a:rPr b="0" i="0" lang="en-US" sz="1800" u="none">
                <a:solidFill>
                  <a:schemeClr val="dk1"/>
                </a:solidFill>
                <a:latin typeface="Helvetica Neue"/>
                <a:ea typeface="Helvetica Neue"/>
                <a:cs typeface="Helvetica Neue"/>
                <a:sym typeface="Helvetica Neue"/>
              </a:rPr>
              <a:t>): </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boolean lock;</a:t>
            </a:r>
            <a:endParaRPr/>
          </a:p>
          <a:p>
            <a:pPr indent="-285750" lvl="1" marL="742950" marR="0" rtl="0" algn="l">
              <a:lnSpc>
                <a:spcPct val="90000"/>
              </a:lnSpc>
              <a:spcBef>
                <a:spcPts val="320"/>
              </a:spcBef>
              <a:spcAft>
                <a:spcPts val="0"/>
              </a:spcAft>
              <a:buClr>
                <a:schemeClr val="dk1"/>
              </a:buClr>
              <a:buSzPts val="1600"/>
              <a:buFont typeface="Helvetica Neue"/>
              <a:buNone/>
            </a:pPr>
            <a:r>
              <a:rPr b="1" i="0" lang="en-US" sz="1600" u="none" cap="none" strike="noStrike">
                <a:solidFill>
                  <a:schemeClr val="dk1"/>
                </a:solidFill>
                <a:latin typeface="Helvetica Neue"/>
                <a:ea typeface="Helvetica Neue"/>
                <a:cs typeface="Helvetica Neue"/>
                <a:sym typeface="Helvetica Neue"/>
              </a:rPr>
              <a:t>		boolean waiting[n];</a:t>
            </a:r>
            <a:br>
              <a:rPr b="1" i="0" lang="en-US" sz="1600" u="none" cap="none" strike="noStrike">
                <a:solidFill>
                  <a:schemeClr val="dk1"/>
                </a:solidFill>
                <a:latin typeface="Helvetica Neue"/>
                <a:ea typeface="Helvetica Neue"/>
                <a:cs typeface="Helvetica Neue"/>
                <a:sym typeface="Helvetica Neue"/>
              </a:rPr>
            </a:br>
            <a:endParaRPr/>
          </a:p>
          <a:p>
            <a:pPr indent="-342900" lvl="0" marL="342900" marR="0" rtl="0" algn="l">
              <a:lnSpc>
                <a:spcPct val="90000"/>
              </a:lnSpc>
              <a:spcBef>
                <a:spcPts val="360"/>
              </a:spcBef>
              <a:spcAft>
                <a:spcPts val="0"/>
              </a:spcAft>
              <a:buClr>
                <a:schemeClr val="folHlink"/>
              </a:buClr>
              <a:buSzPts val="1620"/>
              <a:buFont typeface="Arial"/>
              <a:buChar char="●"/>
            </a:pPr>
            <a:r>
              <a:rPr b="0" i="0" lang="en-US" sz="1800" u="none">
                <a:solidFill>
                  <a:schemeClr val="dk1"/>
                </a:solidFill>
                <a:latin typeface="Helvetica Neue"/>
                <a:ea typeface="Helvetica Neue"/>
                <a:cs typeface="Helvetica Neue"/>
                <a:sym typeface="Helvetica Neue"/>
              </a:rPr>
              <a:t>Process </a:t>
            </a:r>
            <a:r>
              <a:rPr b="0" i="1" lang="en-US" sz="1800" u="none">
                <a:solidFill>
                  <a:schemeClr val="dk1"/>
                </a:solidFill>
                <a:latin typeface="Helvetica Neue"/>
                <a:ea typeface="Helvetica Neue"/>
                <a:cs typeface="Helvetica Neue"/>
                <a:sym typeface="Helvetica Neue"/>
              </a:rPr>
              <a:t>P</a:t>
            </a:r>
            <a:r>
              <a:rPr b="0" baseline="-25000" i="1" lang="en-US" sz="1800" u="none">
                <a:solidFill>
                  <a:schemeClr val="dk1"/>
                </a:solidFill>
                <a:latin typeface="Helvetica Neue"/>
                <a:ea typeface="Helvetica Neue"/>
                <a:cs typeface="Helvetica Neue"/>
                <a:sym typeface="Helvetica Neue"/>
              </a:rPr>
              <a:t>i</a:t>
            </a:r>
            <a:endParaRPr b="0" i="0" sz="1800" u="none">
              <a:solidFill>
                <a:schemeClr val="dk1"/>
              </a:solidFill>
              <a:latin typeface="Helvetica Neue"/>
              <a:ea typeface="Helvetica Neue"/>
              <a:cs typeface="Helvetica Neue"/>
              <a:sym typeface="Helvetica Neue"/>
            </a:endParaRPr>
          </a:p>
          <a:p>
            <a:pPr indent="-342900" lvl="0" marL="342900" marR="0" rtl="0" algn="l">
              <a:lnSpc>
                <a:spcPct val="90000"/>
              </a:lnSpc>
              <a:spcBef>
                <a:spcPts val="36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do {</a:t>
            </a:r>
            <a:endParaRPr/>
          </a:p>
          <a:p>
            <a:pPr indent="-342900" lvl="0" marL="342900" marR="0" rtl="0" algn="l">
              <a:lnSpc>
                <a:spcPct val="90000"/>
              </a:lnSpc>
              <a:spcBef>
                <a:spcPts val="36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key = TRUE;</a:t>
            </a:r>
            <a:endParaRPr/>
          </a:p>
          <a:p>
            <a:pPr indent="-342900" lvl="0" marL="342900" marR="0" rtl="0" algn="l">
              <a:lnSpc>
                <a:spcPct val="90000"/>
              </a:lnSpc>
              <a:spcBef>
                <a:spcPts val="36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while (key == true) </a:t>
            </a:r>
            <a:endParaRPr/>
          </a:p>
          <a:p>
            <a:pPr indent="-342900" lvl="0" marL="342900" marR="0" rtl="0" algn="l">
              <a:lnSpc>
                <a:spcPct val="90000"/>
              </a:lnSpc>
              <a:spcBef>
                <a:spcPts val="36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Swap(&amp;lock,&amp;key);</a:t>
            </a:r>
            <a:endParaRPr/>
          </a:p>
          <a:p>
            <a:pPr indent="-342900" lvl="0" marL="342900" marR="0" rtl="0" algn="l">
              <a:lnSpc>
                <a:spcPct val="90000"/>
              </a:lnSpc>
              <a:spcBef>
                <a:spcPts val="36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critical section</a:t>
            </a:r>
            <a:endParaRPr/>
          </a:p>
          <a:p>
            <a:pPr indent="-342900" lvl="0" marL="342900" marR="0" rtl="0" algn="l">
              <a:lnSpc>
                <a:spcPct val="90000"/>
              </a:lnSpc>
              <a:spcBef>
                <a:spcPts val="36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lock = FALSE;</a:t>
            </a:r>
            <a:endParaRPr/>
          </a:p>
          <a:p>
            <a:pPr indent="-342900" lvl="0" marL="342900" marR="0" rtl="0" algn="l">
              <a:lnSpc>
                <a:spcPct val="90000"/>
              </a:lnSpc>
              <a:spcBef>
                <a:spcPts val="36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remainder section</a:t>
            </a:r>
            <a:endParaRPr/>
          </a:p>
          <a:p>
            <a:pPr indent="-342900" lvl="0" marL="342900" marR="0" rtl="0" algn="l">
              <a:lnSpc>
                <a:spcPct val="90000"/>
              </a:lnSpc>
              <a:spcBef>
                <a:spcPts val="36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}while(TRUE)</a:t>
            </a:r>
            <a:endParaRPr/>
          </a:p>
        </p:txBody>
      </p:sp>
      <p:sp>
        <p:nvSpPr>
          <p:cNvPr id="619" name="Google Shape;619;p28"/>
          <p:cNvSpPr txBox="1"/>
          <p:nvPr/>
        </p:nvSpPr>
        <p:spPr>
          <a:xfrm>
            <a:off x="563562" y="5021262"/>
            <a:ext cx="7772400" cy="8445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Mutual Exclusion with Swap</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29"/>
          <p:cNvSpPr txBox="1"/>
          <p:nvPr>
            <p:ph type="title"/>
          </p:nvPr>
        </p:nvSpPr>
        <p:spPr>
          <a:xfrm>
            <a:off x="1171575" y="0"/>
            <a:ext cx="7772400"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Problems with studied synchronization methods</a:t>
            </a:r>
            <a:endParaRPr/>
          </a:p>
        </p:txBody>
      </p:sp>
      <p:sp>
        <p:nvSpPr>
          <p:cNvPr descr="Rectangle: Click to edit Master text styles &#10;Second level &#10;Third level &#10;Fourth level &#10;Fifth level" id="625" name="Google Shape;625;p29"/>
          <p:cNvSpPr txBox="1"/>
          <p:nvPr>
            <p:ph idx="1" type="body"/>
          </p:nvPr>
        </p:nvSpPr>
        <p:spPr>
          <a:xfrm>
            <a:off x="1409700" y="1323975"/>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Critical section framework is inconvenient for programming</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Performance penalty</a:t>
            </a:r>
            <a:endParaRPr/>
          </a:p>
          <a:p>
            <a:pPr indent="-285750" lvl="1" marL="742950" rtl="0" algn="l">
              <a:lnSpc>
                <a:spcPct val="100000"/>
              </a:lnSpc>
              <a:spcBef>
                <a:spcPts val="360"/>
              </a:spcBef>
              <a:spcAft>
                <a:spcPts val="0"/>
              </a:spcAft>
              <a:buClr>
                <a:schemeClr val="accent2"/>
              </a:buClr>
              <a:buSzPts val="1620"/>
              <a:buFont typeface="Arial"/>
              <a:buChar char="●"/>
            </a:pPr>
            <a:r>
              <a:rPr b="0" i="0" lang="en-US" sz="1800" u="none">
                <a:solidFill>
                  <a:schemeClr val="dk1"/>
                </a:solidFill>
                <a:latin typeface="Helvetica Neue"/>
                <a:ea typeface="Helvetica Neue"/>
                <a:cs typeface="Helvetica Neue"/>
                <a:sym typeface="Helvetica Neue"/>
              </a:rPr>
              <a:t>Busy waiting</a:t>
            </a:r>
            <a:endParaRPr/>
          </a:p>
          <a:p>
            <a:pPr indent="-285750" lvl="1" marL="742950" rtl="0" algn="l">
              <a:lnSpc>
                <a:spcPct val="100000"/>
              </a:lnSpc>
              <a:spcBef>
                <a:spcPts val="360"/>
              </a:spcBef>
              <a:spcAft>
                <a:spcPts val="0"/>
              </a:spcAft>
              <a:buClr>
                <a:schemeClr val="accent2"/>
              </a:buClr>
              <a:buSzPts val="1620"/>
              <a:buFont typeface="Arial"/>
              <a:buChar char="●"/>
            </a:pPr>
            <a:r>
              <a:rPr b="0" i="0" lang="en-US" sz="1800" u="none">
                <a:solidFill>
                  <a:schemeClr val="dk1"/>
                </a:solidFill>
                <a:latin typeface="Helvetica Neue"/>
                <a:ea typeface="Helvetica Neue"/>
                <a:cs typeface="Helvetica Neue"/>
                <a:sym typeface="Helvetica Neue"/>
              </a:rPr>
              <a:t>Too coarse synchronization</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Using hardware primitives directly results in non-portable code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
          <p:cNvSpPr txBox="1"/>
          <p:nvPr/>
        </p:nvSpPr>
        <p:spPr>
          <a:xfrm>
            <a:off x="1174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417" name="Google Shape;417;p3"/>
          <p:cNvSpPr txBox="1"/>
          <p:nvPr>
            <p:ph type="title"/>
          </p:nvPr>
        </p:nvSpPr>
        <p:spPr>
          <a:xfrm>
            <a:off x="1177925" y="209550"/>
            <a:ext cx="7129462"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Helvetica Neue"/>
              <a:buNone/>
            </a:pPr>
            <a:r>
              <a:rPr b="1" i="0" lang="en-US" sz="2800" u="none">
                <a:solidFill>
                  <a:schemeClr val="dk2"/>
                </a:solidFill>
                <a:latin typeface="Helvetica Neue"/>
                <a:ea typeface="Helvetica Neue"/>
                <a:cs typeface="Helvetica Neue"/>
                <a:sym typeface="Helvetica Neue"/>
              </a:rPr>
              <a:t>Bounded-Buffer </a:t>
            </a:r>
            <a:endParaRPr/>
          </a:p>
        </p:txBody>
      </p:sp>
      <p:sp>
        <p:nvSpPr>
          <p:cNvPr id="418" name="Google Shape;418;p3"/>
          <p:cNvSpPr txBox="1"/>
          <p:nvPr>
            <p:ph idx="1" type="body"/>
          </p:nvPr>
        </p:nvSpPr>
        <p:spPr>
          <a:xfrm>
            <a:off x="1338262" y="974725"/>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Shared data</a:t>
            </a:r>
            <a:br>
              <a:rPr b="0" i="0" lang="en-US" sz="2000" u="none">
                <a:solidFill>
                  <a:schemeClr val="dk1"/>
                </a:solidFill>
                <a:latin typeface="Helvetica Neue"/>
                <a:ea typeface="Helvetica Neue"/>
                <a:cs typeface="Helvetica Neue"/>
                <a:sym typeface="Helvetica Neue"/>
              </a:rPr>
            </a:br>
            <a:endParaRPr/>
          </a:p>
          <a:p>
            <a:pPr indent="-228600" lvl="3" marL="1600200" rtl="0" algn="l">
              <a:lnSpc>
                <a:spcPct val="100000"/>
              </a:lnSpc>
              <a:spcBef>
                <a:spcPts val="400"/>
              </a:spcBef>
              <a:spcAft>
                <a:spcPts val="0"/>
              </a:spcAft>
              <a:buSzPts val="2000"/>
              <a:buFont typeface="Helvetica Neue"/>
              <a:buNone/>
            </a:pPr>
            <a:r>
              <a:rPr b="1" i="0" lang="en-US" sz="2000" u="none">
                <a:solidFill>
                  <a:schemeClr val="dk1"/>
                </a:solidFill>
                <a:latin typeface="Helvetica Neue"/>
                <a:ea typeface="Helvetica Neue"/>
                <a:cs typeface="Helvetica Neue"/>
                <a:sym typeface="Helvetica Neue"/>
              </a:rPr>
              <a:t>#define BUFFER_SIZE 10</a:t>
            </a:r>
            <a:endParaRPr/>
          </a:p>
          <a:p>
            <a:pPr indent="-228600" lvl="3" marL="1600200" rtl="0" algn="l">
              <a:lnSpc>
                <a:spcPct val="100000"/>
              </a:lnSpc>
              <a:spcBef>
                <a:spcPts val="400"/>
              </a:spcBef>
              <a:spcAft>
                <a:spcPts val="0"/>
              </a:spcAft>
              <a:buSzPts val="2000"/>
              <a:buFont typeface="Helvetica Neue"/>
              <a:buNone/>
            </a:pPr>
            <a:r>
              <a:rPr b="1" i="0" lang="en-US" sz="2000" u="none">
                <a:solidFill>
                  <a:schemeClr val="dk1"/>
                </a:solidFill>
                <a:latin typeface="Helvetica Neue"/>
                <a:ea typeface="Helvetica Neue"/>
                <a:cs typeface="Helvetica Neue"/>
                <a:sym typeface="Helvetica Neue"/>
              </a:rPr>
              <a:t>typedef struct {</a:t>
            </a:r>
            <a:endParaRPr/>
          </a:p>
          <a:p>
            <a:pPr indent="-228600" lvl="3" marL="1600200" rtl="0" algn="l">
              <a:lnSpc>
                <a:spcPct val="100000"/>
              </a:lnSpc>
              <a:spcBef>
                <a:spcPts val="400"/>
              </a:spcBef>
              <a:spcAft>
                <a:spcPts val="0"/>
              </a:spcAft>
              <a:buSzPts val="2000"/>
              <a:buFont typeface="Helvetica Neue"/>
              <a:buNone/>
            </a:pPr>
            <a:r>
              <a:rPr b="1" i="0" lang="en-US" sz="2000" u="none">
                <a:solidFill>
                  <a:schemeClr val="dk1"/>
                </a:solidFill>
                <a:latin typeface="Helvetica Neue"/>
                <a:ea typeface="Helvetica Neue"/>
                <a:cs typeface="Helvetica Neue"/>
                <a:sym typeface="Helvetica Neue"/>
              </a:rPr>
              <a:t>	. . .</a:t>
            </a:r>
            <a:endParaRPr/>
          </a:p>
          <a:p>
            <a:pPr indent="-228600" lvl="3" marL="1600200" rtl="0" algn="l">
              <a:lnSpc>
                <a:spcPct val="100000"/>
              </a:lnSpc>
              <a:spcBef>
                <a:spcPts val="400"/>
              </a:spcBef>
              <a:spcAft>
                <a:spcPts val="0"/>
              </a:spcAft>
              <a:buSzPts val="2000"/>
              <a:buFont typeface="Helvetica Neue"/>
              <a:buNone/>
            </a:pPr>
            <a:r>
              <a:rPr b="1" i="0" lang="en-US" sz="2000" u="none">
                <a:solidFill>
                  <a:schemeClr val="dk1"/>
                </a:solidFill>
                <a:latin typeface="Helvetica Neue"/>
                <a:ea typeface="Helvetica Neue"/>
                <a:cs typeface="Helvetica Neue"/>
                <a:sym typeface="Helvetica Neue"/>
              </a:rPr>
              <a:t>} item</a:t>
            </a:r>
            <a:r>
              <a:rPr b="0" i="0" lang="en-US" sz="2000" u="none">
                <a:solidFill>
                  <a:schemeClr val="dk1"/>
                </a:solidFill>
                <a:latin typeface="Helvetica Neue"/>
                <a:ea typeface="Helvetica Neue"/>
                <a:cs typeface="Helvetica Neue"/>
                <a:sym typeface="Helvetica Neue"/>
              </a:rPr>
              <a:t>;</a:t>
            </a:r>
            <a:endParaRPr/>
          </a:p>
          <a:p>
            <a:pPr indent="-228600" lvl="3" marL="1600200" rtl="0" algn="l">
              <a:lnSpc>
                <a:spcPct val="100000"/>
              </a:lnSpc>
              <a:spcBef>
                <a:spcPts val="400"/>
              </a:spcBef>
              <a:spcAft>
                <a:spcPts val="0"/>
              </a:spcAft>
              <a:buSzPts val="2000"/>
              <a:buFont typeface="Helvetica Neue"/>
              <a:buNone/>
            </a:pPr>
            <a:r>
              <a:rPr b="1" i="0" lang="en-US" sz="2000" u="none">
                <a:solidFill>
                  <a:schemeClr val="dk1"/>
                </a:solidFill>
                <a:latin typeface="Helvetica Neue"/>
                <a:ea typeface="Helvetica Neue"/>
                <a:cs typeface="Helvetica Neue"/>
                <a:sym typeface="Helvetica Neue"/>
              </a:rPr>
              <a:t>item buffer[BUFFER_SIZE];</a:t>
            </a:r>
            <a:endParaRPr/>
          </a:p>
          <a:p>
            <a:pPr indent="-228600" lvl="3" marL="1600200" rtl="0" algn="l">
              <a:lnSpc>
                <a:spcPct val="100000"/>
              </a:lnSpc>
              <a:spcBef>
                <a:spcPts val="400"/>
              </a:spcBef>
              <a:spcAft>
                <a:spcPts val="0"/>
              </a:spcAft>
              <a:buSzPts val="2000"/>
              <a:buFont typeface="Helvetica Neue"/>
              <a:buNone/>
            </a:pPr>
            <a:r>
              <a:rPr b="1" i="0" lang="en-US" sz="2000" u="none">
                <a:solidFill>
                  <a:schemeClr val="dk1"/>
                </a:solidFill>
                <a:latin typeface="Helvetica Neue"/>
                <a:ea typeface="Helvetica Neue"/>
                <a:cs typeface="Helvetica Neue"/>
                <a:sym typeface="Helvetica Neue"/>
              </a:rPr>
              <a:t>int in = 0;</a:t>
            </a:r>
            <a:endParaRPr/>
          </a:p>
          <a:p>
            <a:pPr indent="-228600" lvl="3" marL="1600200" rtl="0" algn="l">
              <a:lnSpc>
                <a:spcPct val="100000"/>
              </a:lnSpc>
              <a:spcBef>
                <a:spcPts val="400"/>
              </a:spcBef>
              <a:spcAft>
                <a:spcPts val="0"/>
              </a:spcAft>
              <a:buSzPts val="2000"/>
              <a:buFont typeface="Helvetica Neue"/>
              <a:buNone/>
            </a:pPr>
            <a:r>
              <a:rPr b="1" i="0" lang="en-US" sz="2000" u="none">
                <a:solidFill>
                  <a:schemeClr val="dk1"/>
                </a:solidFill>
                <a:latin typeface="Helvetica Neue"/>
                <a:ea typeface="Helvetica Neue"/>
                <a:cs typeface="Helvetica Neue"/>
                <a:sym typeface="Helvetica Neue"/>
              </a:rPr>
              <a:t>int out = 0;</a:t>
            </a:r>
            <a:endParaRPr/>
          </a:p>
          <a:p>
            <a:pPr indent="-228600" lvl="3" marL="1600200" rtl="0" algn="l">
              <a:lnSpc>
                <a:spcPct val="100000"/>
              </a:lnSpc>
              <a:spcBef>
                <a:spcPts val="400"/>
              </a:spcBef>
              <a:spcAft>
                <a:spcPts val="0"/>
              </a:spcAft>
              <a:buSzPts val="2000"/>
              <a:buFont typeface="Helvetica Neue"/>
              <a:buNone/>
            </a:pPr>
            <a:r>
              <a:rPr b="1" i="0" lang="en-US" sz="2000" u="none">
                <a:solidFill>
                  <a:schemeClr val="dk1"/>
                </a:solidFill>
                <a:latin typeface="Helvetica Neue"/>
                <a:ea typeface="Helvetica Neue"/>
                <a:cs typeface="Helvetica Neue"/>
                <a:sym typeface="Helvetica Neue"/>
              </a:rPr>
              <a:t>int counter = 0;</a:t>
            </a:r>
            <a:endParaRPr/>
          </a:p>
          <a:p>
            <a:pPr indent="-228600" lvl="0" marL="342900" rtl="0" algn="l">
              <a:spcBef>
                <a:spcPts val="400"/>
              </a:spcBef>
              <a:spcAft>
                <a:spcPts val="0"/>
              </a:spcAft>
              <a:buSzPts val="1800"/>
              <a:buNone/>
            </a:pPr>
            <a:r>
              <a:t/>
            </a:r>
            <a:endParaRPr b="1" i="0" sz="2000" u="none">
              <a:solidFill>
                <a:schemeClr val="dk1"/>
              </a:solidFill>
              <a:latin typeface="Helvetica Neue"/>
              <a:ea typeface="Helvetica Neue"/>
              <a:cs typeface="Helvetica Neue"/>
              <a:sym typeface="Helvetica Neu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30"/>
          <p:cNvSpPr txBox="1"/>
          <p:nvPr/>
        </p:nvSpPr>
        <p:spPr>
          <a:xfrm>
            <a:off x="1174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631" name="Google Shape;631;p30"/>
          <p:cNvSpPr txBox="1"/>
          <p:nvPr>
            <p:ph type="title"/>
          </p:nvPr>
        </p:nvSpPr>
        <p:spPr>
          <a:xfrm>
            <a:off x="1171575" y="0"/>
            <a:ext cx="7772400"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Semaphores</a:t>
            </a:r>
            <a:endParaRPr/>
          </a:p>
        </p:txBody>
      </p:sp>
      <p:sp>
        <p:nvSpPr>
          <p:cNvPr id="632" name="Google Shape;632;p30"/>
          <p:cNvSpPr txBox="1"/>
          <p:nvPr>
            <p:ph idx="1" type="body"/>
          </p:nvPr>
        </p:nvSpPr>
        <p:spPr>
          <a:xfrm>
            <a:off x="1409700" y="1323975"/>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Synchronization tool that does not require busy waiting.</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Semaphore </a:t>
            </a:r>
            <a:r>
              <a:rPr b="0" i="1" lang="en-US" sz="2000" u="none">
                <a:solidFill>
                  <a:schemeClr val="dk1"/>
                </a:solidFill>
                <a:latin typeface="Helvetica Neue"/>
                <a:ea typeface="Helvetica Neue"/>
                <a:cs typeface="Helvetica Neue"/>
                <a:sym typeface="Helvetica Neue"/>
              </a:rPr>
              <a:t>S</a:t>
            </a:r>
            <a:r>
              <a:rPr b="0" i="0" lang="en-US" sz="2000" u="none">
                <a:solidFill>
                  <a:schemeClr val="dk1"/>
                </a:solidFill>
                <a:latin typeface="Helvetica Neue"/>
                <a:ea typeface="Helvetica Neue"/>
                <a:cs typeface="Helvetica Neue"/>
                <a:sym typeface="Helvetica Neue"/>
              </a:rPr>
              <a:t> – integer variable</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can only be accessed via two indivisible (atomic) operations</a:t>
            </a:r>
            <a:endParaRPr/>
          </a:p>
          <a:p>
            <a:pPr indent="-342900" lvl="0" marL="342900" rtl="0" algn="l">
              <a:lnSpc>
                <a:spcPct val="100000"/>
              </a:lnSpc>
              <a:spcBef>
                <a:spcPts val="400"/>
              </a:spcBef>
              <a:spcAft>
                <a:spcPts val="0"/>
              </a:spcAft>
              <a:buSzPts val="1800"/>
              <a:buNone/>
            </a:pPr>
            <a:r>
              <a:rPr b="0" i="0" lang="en-US" sz="2000" u="none">
                <a:solidFill>
                  <a:schemeClr val="dk1"/>
                </a:solidFill>
                <a:latin typeface="Helvetica Neue"/>
                <a:ea typeface="Helvetica Neue"/>
                <a:cs typeface="Helvetica Neue"/>
                <a:sym typeface="Helvetica Neue"/>
              </a:rPr>
              <a:t>		</a:t>
            </a:r>
            <a:r>
              <a:rPr b="0" i="1" lang="en-US" sz="2000" u="none">
                <a:solidFill>
                  <a:schemeClr val="dk1"/>
                </a:solidFill>
                <a:latin typeface="Helvetica Neue"/>
                <a:ea typeface="Helvetica Neue"/>
                <a:cs typeface="Helvetica Neue"/>
                <a:sym typeface="Helvetica Neue"/>
              </a:rPr>
              <a:t>wait</a:t>
            </a:r>
            <a:r>
              <a:rPr b="0" i="0" lang="en-US" sz="2000" u="none">
                <a:solidFill>
                  <a:schemeClr val="dk1"/>
                </a:solidFill>
                <a:latin typeface="Helvetica Neue"/>
                <a:ea typeface="Helvetica Neue"/>
                <a:cs typeface="Helvetica Neue"/>
                <a:sym typeface="Helvetica Neue"/>
              </a:rPr>
              <a:t> (</a:t>
            </a:r>
            <a:r>
              <a:rPr b="0" i="1" lang="en-US" sz="2000" u="none">
                <a:solidFill>
                  <a:schemeClr val="dk1"/>
                </a:solidFill>
                <a:latin typeface="Helvetica Neue"/>
                <a:ea typeface="Helvetica Neue"/>
                <a:cs typeface="Helvetica Neue"/>
                <a:sym typeface="Helvetica Neue"/>
              </a:rPr>
              <a:t>S</a:t>
            </a:r>
            <a:r>
              <a:rPr b="0" i="0" lang="en-US" sz="2000" u="none">
                <a:solidFill>
                  <a:schemeClr val="dk1"/>
                </a:solidFill>
                <a:latin typeface="Helvetica Neue"/>
                <a:ea typeface="Helvetica Neue"/>
                <a:cs typeface="Helvetica Neue"/>
                <a:sym typeface="Helvetica Neue"/>
              </a:rPr>
              <a:t>):  </a:t>
            </a:r>
            <a:endParaRPr/>
          </a:p>
          <a:p>
            <a:pPr indent="-342900" lvl="0" marL="342900" rtl="0" algn="l">
              <a:lnSpc>
                <a:spcPct val="100000"/>
              </a:lnSpc>
              <a:spcBef>
                <a:spcPts val="400"/>
              </a:spcBef>
              <a:spcAft>
                <a:spcPts val="0"/>
              </a:spcAft>
              <a:buSzPts val="1800"/>
              <a:buNone/>
            </a:pPr>
            <a:r>
              <a:rPr b="0" i="0" lang="en-US" sz="2000" u="none">
                <a:solidFill>
                  <a:schemeClr val="dk1"/>
                </a:solidFill>
                <a:latin typeface="Helvetica Neue"/>
                <a:ea typeface="Helvetica Neue"/>
                <a:cs typeface="Helvetica Neue"/>
                <a:sym typeface="Helvetica Neue"/>
              </a:rPr>
              <a:t>			</a:t>
            </a:r>
            <a:r>
              <a:rPr b="1" i="0" lang="en-US" sz="2000" u="none">
                <a:solidFill>
                  <a:schemeClr val="dk1"/>
                </a:solidFill>
                <a:latin typeface="Helvetica Neue"/>
                <a:ea typeface="Helvetica Neue"/>
                <a:cs typeface="Helvetica Neue"/>
                <a:sym typeface="Helvetica Neue"/>
              </a:rPr>
              <a:t>while </a:t>
            </a:r>
            <a:r>
              <a:rPr b="1" i="1" lang="en-US" sz="2000" u="none">
                <a:solidFill>
                  <a:schemeClr val="dk1"/>
                </a:solidFill>
                <a:latin typeface="Helvetica Neue"/>
                <a:ea typeface="Helvetica Neue"/>
                <a:cs typeface="Helvetica Neue"/>
                <a:sym typeface="Helvetica Neue"/>
              </a:rPr>
              <a:t>S</a:t>
            </a:r>
            <a:r>
              <a:rPr b="1" i="0" lang="en-US" sz="2000" u="none">
                <a:solidFill>
                  <a:schemeClr val="dk1"/>
                </a:solidFill>
                <a:latin typeface="Helvetica Neue"/>
                <a:ea typeface="Helvetica Neue"/>
                <a:cs typeface="Helvetica Neue"/>
                <a:sym typeface="Helvetica Neue"/>
              </a:rPr>
              <a:t>≤ 0 do </a:t>
            </a:r>
            <a:r>
              <a:rPr b="1" i="1" lang="en-US" sz="2000" u="none">
                <a:solidFill>
                  <a:schemeClr val="dk1"/>
                </a:solidFill>
                <a:latin typeface="Helvetica Neue"/>
                <a:ea typeface="Helvetica Neue"/>
                <a:cs typeface="Helvetica Neue"/>
                <a:sym typeface="Helvetica Neue"/>
              </a:rPr>
              <a:t>no-op</a:t>
            </a:r>
            <a:r>
              <a:rPr b="1" i="0" lang="en-US" sz="2000" u="none">
                <a:solidFill>
                  <a:schemeClr val="dk1"/>
                </a:solidFill>
                <a:latin typeface="Helvetica Neue"/>
                <a:ea typeface="Helvetica Neue"/>
                <a:cs typeface="Helvetica Neue"/>
                <a:sym typeface="Helvetica Neue"/>
              </a:rPr>
              <a:t>;</a:t>
            </a:r>
            <a:br>
              <a:rPr b="1" i="0" lang="en-US" sz="2000" u="none">
                <a:solidFill>
                  <a:schemeClr val="dk1"/>
                </a:solidFill>
                <a:latin typeface="Helvetica Neue"/>
                <a:ea typeface="Helvetica Neue"/>
                <a:cs typeface="Helvetica Neue"/>
                <a:sym typeface="Helvetica Neue"/>
              </a:rPr>
            </a:br>
            <a:r>
              <a:rPr b="1" i="0" lang="en-US" sz="2000" u="none">
                <a:solidFill>
                  <a:schemeClr val="dk1"/>
                </a:solidFill>
                <a:latin typeface="Helvetica Neue"/>
                <a:ea typeface="Helvetica Neue"/>
                <a:cs typeface="Helvetica Neue"/>
                <a:sym typeface="Helvetica Neue"/>
              </a:rPr>
              <a:t>			</a:t>
            </a:r>
            <a:r>
              <a:rPr b="1" i="1" lang="en-US" sz="2000" u="none">
                <a:solidFill>
                  <a:schemeClr val="dk1"/>
                </a:solidFill>
                <a:latin typeface="Helvetica Neue"/>
                <a:ea typeface="Helvetica Neue"/>
                <a:cs typeface="Helvetica Neue"/>
                <a:sym typeface="Helvetica Neue"/>
              </a:rPr>
              <a:t>S</a:t>
            </a:r>
            <a:r>
              <a:rPr b="1" i="0" lang="en-US" sz="2000" u="none">
                <a:solidFill>
                  <a:schemeClr val="dk1"/>
                </a:solidFill>
                <a:latin typeface="Helvetica Neue"/>
                <a:ea typeface="Helvetica Neue"/>
                <a:cs typeface="Helvetica Neue"/>
                <a:sym typeface="Helvetica Neue"/>
              </a:rPr>
              <a:t>--;</a:t>
            </a:r>
            <a:br>
              <a:rPr b="1" i="0" lang="en-US" sz="2000" u="none">
                <a:solidFill>
                  <a:schemeClr val="dk1"/>
                </a:solidFill>
                <a:latin typeface="Helvetica Neue"/>
                <a:ea typeface="Helvetica Neue"/>
                <a:cs typeface="Helvetica Neue"/>
                <a:sym typeface="Helvetica Neue"/>
              </a:rPr>
            </a:br>
            <a:endParaRPr/>
          </a:p>
          <a:p>
            <a:pPr indent="-342900" lvl="0" marL="342900" rtl="0" algn="l">
              <a:lnSpc>
                <a:spcPct val="100000"/>
              </a:lnSpc>
              <a:spcBef>
                <a:spcPts val="400"/>
              </a:spcBef>
              <a:spcAft>
                <a:spcPts val="0"/>
              </a:spcAft>
              <a:buSzPts val="1800"/>
              <a:buNone/>
            </a:pPr>
            <a:r>
              <a:rPr b="0" i="0" lang="en-US" sz="2000" u="none">
                <a:solidFill>
                  <a:schemeClr val="dk1"/>
                </a:solidFill>
                <a:latin typeface="Helvetica Neue"/>
                <a:ea typeface="Helvetica Neue"/>
                <a:cs typeface="Helvetica Neue"/>
                <a:sym typeface="Helvetica Neue"/>
              </a:rPr>
              <a:t>		</a:t>
            </a:r>
            <a:r>
              <a:rPr b="0" i="1" lang="en-US" sz="2000" u="none">
                <a:solidFill>
                  <a:schemeClr val="dk1"/>
                </a:solidFill>
                <a:latin typeface="Helvetica Neue"/>
                <a:ea typeface="Helvetica Neue"/>
                <a:cs typeface="Helvetica Neue"/>
                <a:sym typeface="Helvetica Neue"/>
              </a:rPr>
              <a:t>signal</a:t>
            </a:r>
            <a:r>
              <a:rPr b="0" i="0" lang="en-US" sz="2000" u="none">
                <a:solidFill>
                  <a:schemeClr val="dk1"/>
                </a:solidFill>
                <a:latin typeface="Helvetica Neue"/>
                <a:ea typeface="Helvetica Neue"/>
                <a:cs typeface="Helvetica Neue"/>
                <a:sym typeface="Helvetica Neue"/>
              </a:rPr>
              <a:t> (</a:t>
            </a:r>
            <a:r>
              <a:rPr b="0" i="1" lang="en-US" sz="2000" u="none">
                <a:solidFill>
                  <a:schemeClr val="dk1"/>
                </a:solidFill>
                <a:latin typeface="Helvetica Neue"/>
                <a:ea typeface="Helvetica Neue"/>
                <a:cs typeface="Helvetica Neue"/>
                <a:sym typeface="Helvetica Neue"/>
              </a:rPr>
              <a:t>S</a:t>
            </a:r>
            <a:r>
              <a:rPr b="0" i="0" lang="en-US" sz="2000" u="none">
                <a:solidFill>
                  <a:schemeClr val="dk1"/>
                </a:solidFill>
                <a:latin typeface="Helvetica Neue"/>
                <a:ea typeface="Helvetica Neue"/>
                <a:cs typeface="Helvetica Neue"/>
                <a:sym typeface="Helvetica Neue"/>
              </a:rPr>
              <a:t>): </a:t>
            </a:r>
            <a:endParaRPr/>
          </a:p>
          <a:p>
            <a:pPr indent="-342900" lvl="0" marL="342900" rtl="0" algn="l">
              <a:lnSpc>
                <a:spcPct val="100000"/>
              </a:lnSpc>
              <a:spcBef>
                <a:spcPts val="400"/>
              </a:spcBef>
              <a:spcAft>
                <a:spcPts val="0"/>
              </a:spcAft>
              <a:buSzPts val="1800"/>
              <a:buNone/>
            </a:pPr>
            <a:r>
              <a:rPr b="0" i="0" lang="en-US" sz="2000" u="none">
                <a:solidFill>
                  <a:schemeClr val="dk1"/>
                </a:solidFill>
                <a:latin typeface="Helvetica Neue"/>
                <a:ea typeface="Helvetica Neue"/>
                <a:cs typeface="Helvetica Neue"/>
                <a:sym typeface="Helvetica Neue"/>
              </a:rPr>
              <a:t>			</a:t>
            </a:r>
            <a:r>
              <a:rPr b="1" i="1" lang="en-US" sz="2000" u="none">
                <a:solidFill>
                  <a:schemeClr val="dk1"/>
                </a:solidFill>
                <a:latin typeface="Helvetica Neue"/>
                <a:ea typeface="Helvetica Neue"/>
                <a:cs typeface="Helvetica Neue"/>
                <a:sym typeface="Helvetica Neue"/>
              </a:rPr>
              <a:t>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31"/>
          <p:cNvSpPr txBox="1"/>
          <p:nvPr/>
        </p:nvSpPr>
        <p:spPr>
          <a:xfrm>
            <a:off x="1174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638" name="Google Shape;638;p31"/>
          <p:cNvSpPr txBox="1"/>
          <p:nvPr>
            <p:ph type="title"/>
          </p:nvPr>
        </p:nvSpPr>
        <p:spPr>
          <a:xfrm>
            <a:off x="1152525" y="171450"/>
            <a:ext cx="7248525"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Helvetica Neue"/>
              <a:buNone/>
            </a:pPr>
            <a:r>
              <a:rPr b="1" i="0" lang="en-US" sz="2800" u="none">
                <a:solidFill>
                  <a:schemeClr val="dk2"/>
                </a:solidFill>
                <a:latin typeface="Helvetica Neue"/>
                <a:ea typeface="Helvetica Neue"/>
                <a:cs typeface="Helvetica Neue"/>
                <a:sym typeface="Helvetica Neue"/>
              </a:rPr>
              <a:t>Critical Section of </a:t>
            </a:r>
            <a:r>
              <a:rPr b="1" i="1" lang="en-US" sz="2800" u="none">
                <a:solidFill>
                  <a:schemeClr val="dk2"/>
                </a:solidFill>
                <a:latin typeface="Helvetica Neue"/>
                <a:ea typeface="Helvetica Neue"/>
                <a:cs typeface="Helvetica Neue"/>
                <a:sym typeface="Helvetica Neue"/>
              </a:rPr>
              <a:t>n</a:t>
            </a:r>
            <a:r>
              <a:rPr b="1" i="0" lang="en-US" sz="2800" u="none">
                <a:solidFill>
                  <a:schemeClr val="dk2"/>
                </a:solidFill>
                <a:latin typeface="Helvetica Neue"/>
                <a:ea typeface="Helvetica Neue"/>
                <a:cs typeface="Helvetica Neue"/>
                <a:sym typeface="Helvetica Neue"/>
              </a:rPr>
              <a:t> Processes</a:t>
            </a:r>
            <a:endParaRPr/>
          </a:p>
        </p:txBody>
      </p:sp>
      <p:sp>
        <p:nvSpPr>
          <p:cNvPr id="639" name="Google Shape;639;p31"/>
          <p:cNvSpPr txBox="1"/>
          <p:nvPr>
            <p:ph idx="1" type="body"/>
          </p:nvPr>
        </p:nvSpPr>
        <p:spPr>
          <a:xfrm>
            <a:off x="1409700" y="1323975"/>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620"/>
              <a:buFont typeface="Arial"/>
              <a:buChar char="●"/>
            </a:pPr>
            <a:r>
              <a:rPr b="0" i="0" lang="en-US" sz="1800" u="none">
                <a:solidFill>
                  <a:schemeClr val="dk1"/>
                </a:solidFill>
                <a:latin typeface="Helvetica Neue"/>
                <a:ea typeface="Helvetica Neue"/>
                <a:cs typeface="Helvetica Neue"/>
                <a:sym typeface="Helvetica Neue"/>
              </a:rPr>
              <a:t>Shared data:</a:t>
            </a:r>
            <a:endParaRPr/>
          </a:p>
          <a:p>
            <a:pPr indent="-342900" lvl="0" marL="342900" rtl="0" algn="l">
              <a:lnSpc>
                <a:spcPct val="90000"/>
              </a:lnSpc>
              <a:spcBef>
                <a:spcPts val="360"/>
              </a:spcBef>
              <a:spcAft>
                <a:spcPts val="0"/>
              </a:spcAft>
              <a:buSzPts val="1620"/>
              <a:buNone/>
            </a:pPr>
            <a:r>
              <a:rPr b="1" i="0" lang="en-US" sz="1800" u="none">
                <a:solidFill>
                  <a:schemeClr val="dk1"/>
                </a:solidFill>
                <a:latin typeface="Helvetica Neue"/>
                <a:ea typeface="Helvetica Neue"/>
                <a:cs typeface="Helvetica Neue"/>
                <a:sym typeface="Helvetica Neue"/>
              </a:rPr>
              <a:t>	   semaphore mutex; //</a:t>
            </a:r>
            <a:r>
              <a:rPr b="0" i="0" lang="en-US" sz="1800" u="none">
                <a:solidFill>
                  <a:schemeClr val="dk1"/>
                </a:solidFill>
                <a:latin typeface="Helvetica Neue"/>
                <a:ea typeface="Helvetica Neue"/>
                <a:cs typeface="Helvetica Neue"/>
                <a:sym typeface="Helvetica Neue"/>
              </a:rPr>
              <a:t>initially </a:t>
            </a:r>
            <a:r>
              <a:rPr b="0" i="1" lang="en-US" sz="1800" u="none">
                <a:solidFill>
                  <a:schemeClr val="dk1"/>
                </a:solidFill>
                <a:latin typeface="Helvetica Neue"/>
                <a:ea typeface="Helvetica Neue"/>
                <a:cs typeface="Helvetica Neue"/>
                <a:sym typeface="Helvetica Neue"/>
              </a:rPr>
              <a:t>mutex</a:t>
            </a:r>
            <a:r>
              <a:rPr b="0" i="0" lang="en-US" sz="1800" u="none">
                <a:solidFill>
                  <a:schemeClr val="dk1"/>
                </a:solidFill>
                <a:latin typeface="Helvetica Neue"/>
                <a:ea typeface="Helvetica Neue"/>
                <a:cs typeface="Helvetica Neue"/>
                <a:sym typeface="Helvetica Neue"/>
              </a:rPr>
              <a:t> = 1</a:t>
            </a:r>
            <a:br>
              <a:rPr b="0" i="0" lang="en-US" sz="1800" u="none">
                <a:solidFill>
                  <a:schemeClr val="dk1"/>
                </a:solidFill>
                <a:latin typeface="Helvetica Neue"/>
                <a:ea typeface="Helvetica Neue"/>
                <a:cs typeface="Helvetica Neue"/>
                <a:sym typeface="Helvetica Neue"/>
              </a:rPr>
            </a:br>
            <a:endParaRPr/>
          </a:p>
          <a:p>
            <a:pPr indent="-342900" lvl="0" marL="342900" rtl="0" algn="l">
              <a:lnSpc>
                <a:spcPct val="90000"/>
              </a:lnSpc>
              <a:spcBef>
                <a:spcPts val="360"/>
              </a:spcBef>
              <a:spcAft>
                <a:spcPts val="0"/>
              </a:spcAft>
              <a:buClr>
                <a:schemeClr val="folHlink"/>
              </a:buClr>
              <a:buSzPts val="1620"/>
              <a:buFont typeface="Arial"/>
              <a:buChar char="●"/>
            </a:pPr>
            <a:r>
              <a:rPr b="0" i="0" lang="en-US" sz="1800" u="none">
                <a:solidFill>
                  <a:schemeClr val="dk1"/>
                </a:solidFill>
                <a:latin typeface="Helvetica Neue"/>
                <a:ea typeface="Helvetica Neue"/>
                <a:cs typeface="Helvetica Neue"/>
                <a:sym typeface="Helvetica Neue"/>
              </a:rPr>
              <a:t>Process </a:t>
            </a:r>
            <a:r>
              <a:rPr b="0" i="1" lang="en-US" sz="1800" u="none">
                <a:solidFill>
                  <a:schemeClr val="dk1"/>
                </a:solidFill>
                <a:latin typeface="Helvetica Neue"/>
                <a:ea typeface="Helvetica Neue"/>
                <a:cs typeface="Helvetica Neue"/>
                <a:sym typeface="Helvetica Neue"/>
              </a:rPr>
              <a:t>Pi: </a:t>
            </a:r>
            <a:br>
              <a:rPr b="0" i="0" lang="en-US" sz="1800" u="none">
                <a:solidFill>
                  <a:schemeClr val="dk1"/>
                </a:solidFill>
                <a:latin typeface="Helvetica Neue"/>
                <a:ea typeface="Helvetica Neue"/>
                <a:cs typeface="Helvetica Neue"/>
                <a:sym typeface="Helvetica Neue"/>
              </a:rPr>
            </a:br>
            <a:br>
              <a:rPr b="0" i="0" lang="en-US" sz="1800" u="none">
                <a:solidFill>
                  <a:schemeClr val="dk1"/>
                </a:solidFill>
                <a:latin typeface="Helvetica Neue"/>
                <a:ea typeface="Helvetica Neue"/>
                <a:cs typeface="Helvetica Neue"/>
                <a:sym typeface="Helvetica Neue"/>
              </a:rPr>
            </a:br>
            <a:r>
              <a:rPr b="1" i="0" lang="en-US" sz="1800" u="none">
                <a:solidFill>
                  <a:schemeClr val="dk1"/>
                </a:solidFill>
                <a:latin typeface="Helvetica Neue"/>
                <a:ea typeface="Helvetica Neue"/>
                <a:cs typeface="Helvetica Neue"/>
                <a:sym typeface="Helvetica Neue"/>
              </a:rPr>
              <a:t>do {</a:t>
            </a:r>
            <a:br>
              <a:rPr b="1" i="0" lang="en-US" sz="1800" u="none">
                <a:solidFill>
                  <a:schemeClr val="dk1"/>
                </a:solidFill>
                <a:latin typeface="Helvetica Neue"/>
                <a:ea typeface="Helvetica Neue"/>
                <a:cs typeface="Helvetica Neue"/>
                <a:sym typeface="Helvetica Neue"/>
              </a:rPr>
            </a:br>
            <a:r>
              <a:rPr b="1" i="0" lang="en-US" sz="1800" u="none">
                <a:solidFill>
                  <a:schemeClr val="dk1"/>
                </a:solidFill>
                <a:latin typeface="Helvetica Neue"/>
                <a:ea typeface="Helvetica Neue"/>
                <a:cs typeface="Helvetica Neue"/>
                <a:sym typeface="Helvetica Neue"/>
              </a:rPr>
              <a:t>    wait(mutex);</a:t>
            </a:r>
            <a:br>
              <a:rPr b="1" i="0" lang="en-US" sz="1800" u="none">
                <a:solidFill>
                  <a:schemeClr val="dk1"/>
                </a:solidFill>
                <a:latin typeface="Helvetica Neue"/>
                <a:ea typeface="Helvetica Neue"/>
                <a:cs typeface="Helvetica Neue"/>
                <a:sym typeface="Helvetica Neue"/>
              </a:rPr>
            </a:br>
            <a:r>
              <a:rPr b="1"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critical section</a:t>
            </a:r>
            <a:endParaRPr/>
          </a:p>
          <a:p>
            <a:pPr indent="-342900" lvl="0" marL="342900" rtl="0" algn="l">
              <a:lnSpc>
                <a:spcPct val="90000"/>
              </a:lnSpc>
              <a:spcBef>
                <a:spcPts val="360"/>
              </a:spcBef>
              <a:spcAft>
                <a:spcPts val="0"/>
              </a:spcAft>
              <a:buSzPts val="1620"/>
              <a:buNone/>
            </a:pPr>
            <a:r>
              <a:rPr b="1" i="0" lang="en-US" sz="1800" u="none">
                <a:solidFill>
                  <a:schemeClr val="dk1"/>
                </a:solidFill>
                <a:latin typeface="Helvetica Neue"/>
                <a:ea typeface="Helvetica Neue"/>
                <a:cs typeface="Helvetica Neue"/>
                <a:sym typeface="Helvetica Neue"/>
              </a:rPr>
              <a:t> 	    signal(mutex);</a:t>
            </a:r>
            <a:br>
              <a:rPr b="1" i="0" lang="en-US" sz="1800" u="none">
                <a:solidFill>
                  <a:schemeClr val="dk1"/>
                </a:solidFill>
                <a:latin typeface="Helvetica Neue"/>
                <a:ea typeface="Helvetica Neue"/>
                <a:cs typeface="Helvetica Neue"/>
                <a:sym typeface="Helvetica Neue"/>
              </a:rPr>
            </a:br>
            <a:r>
              <a:rPr b="1"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 remainder section</a:t>
            </a:r>
            <a:br>
              <a:rPr b="0" i="0" lang="en-US" sz="1800" u="none">
                <a:solidFill>
                  <a:schemeClr val="dk1"/>
                </a:solidFill>
                <a:latin typeface="Helvetica Neue"/>
                <a:ea typeface="Helvetica Neue"/>
                <a:cs typeface="Helvetica Neue"/>
                <a:sym typeface="Helvetica Neue"/>
              </a:rPr>
            </a:br>
            <a:r>
              <a:rPr b="1" i="0" lang="en-US" sz="1800" u="none">
                <a:solidFill>
                  <a:schemeClr val="dk1"/>
                </a:solidFill>
                <a:latin typeface="Helvetica Neue"/>
                <a:ea typeface="Helvetica Neue"/>
                <a:cs typeface="Helvetica Neue"/>
                <a:sym typeface="Helvetica Neue"/>
              </a:rPr>
              <a:t>} while (1);</a:t>
            </a:r>
            <a:endParaRPr/>
          </a:p>
          <a:p>
            <a:pPr indent="-342900" lvl="0" marL="342900" rtl="0" algn="l">
              <a:lnSpc>
                <a:spcPct val="90000"/>
              </a:lnSpc>
              <a:spcBef>
                <a:spcPts val="360"/>
              </a:spcBef>
              <a:spcAft>
                <a:spcPts val="0"/>
              </a:spcAft>
              <a:buSzPts val="1620"/>
              <a:buNone/>
            </a:pPr>
            <a:r>
              <a:rPr b="1" baseline="-25000" i="1" lang="en-US" sz="1800" u="none">
                <a:solidFill>
                  <a:schemeClr val="dk1"/>
                </a:solidFill>
                <a:latin typeface="Helvetica Neue"/>
                <a:ea typeface="Helvetica Neue"/>
                <a:cs typeface="Helvetica Neue"/>
                <a:sym typeface="Helvetica Neue"/>
              </a:rPr>
              <a:t>	</a:t>
            </a:r>
            <a:r>
              <a:rPr b="0" baseline="-25000" i="1" lang="en-US" sz="1800" u="none">
                <a:solidFill>
                  <a:schemeClr val="dk1"/>
                </a:solidFill>
                <a:latin typeface="Helvetica Neue"/>
                <a:ea typeface="Helvetica Neue"/>
                <a:cs typeface="Helvetica Neue"/>
                <a:sym typeface="Helvetica Neue"/>
              </a:rPr>
              <a:t>       </a:t>
            </a:r>
            <a:r>
              <a:rPr b="0" baseline="-25000" i="0" lang="en-US" sz="1800" u="none">
                <a:solidFill>
                  <a:schemeClr val="dk1"/>
                </a:solidFill>
                <a:latin typeface="Helvetica Neue"/>
                <a:ea typeface="Helvetica Neue"/>
                <a:cs typeface="Helvetica Neue"/>
                <a:sym typeface="Helvetica Neue"/>
              </a:rPr>
              <a:t>   </a:t>
            </a:r>
            <a:br>
              <a:rPr b="0" baseline="-25000" i="1" lang="en-US" sz="1800" u="none">
                <a:solidFill>
                  <a:schemeClr val="dk1"/>
                </a:solidFill>
                <a:latin typeface="Helvetica Neue"/>
                <a:ea typeface="Helvetica Neue"/>
                <a:cs typeface="Helvetica Neue"/>
                <a:sym typeface="Helvetica Neue"/>
              </a:rPr>
            </a:br>
            <a:br>
              <a:rPr b="0" baseline="-25000" i="1" lang="en-US" sz="1800" u="none">
                <a:solidFill>
                  <a:schemeClr val="dk1"/>
                </a:solidFill>
                <a:latin typeface="Helvetica Neue"/>
                <a:ea typeface="Helvetica Neue"/>
                <a:cs typeface="Helvetica Neue"/>
                <a:sym typeface="Helvetica Neue"/>
              </a:rPr>
            </a:br>
            <a:endParaRPr b="0" baseline="-25000" i="0" sz="1800" u="none">
              <a:solidFill>
                <a:schemeClr val="dk1"/>
              </a:solidFill>
              <a:latin typeface="Helvetica Neue"/>
              <a:ea typeface="Helvetica Neue"/>
              <a:cs typeface="Helvetica Neue"/>
              <a:sym typeface="Helvetica Neue"/>
            </a:endParaRPr>
          </a:p>
          <a:p>
            <a:pPr indent="-342900" lvl="0" marL="342900" rtl="0" algn="l">
              <a:lnSpc>
                <a:spcPct val="90000"/>
              </a:lnSpc>
              <a:spcBef>
                <a:spcPts val="360"/>
              </a:spcBef>
              <a:spcAft>
                <a:spcPts val="0"/>
              </a:spcAft>
              <a:buSzPts val="1620"/>
              <a:buNone/>
            </a:pPr>
            <a:r>
              <a:rPr b="0" i="0" lang="en-US" sz="1800" u="none">
                <a:solidFill>
                  <a:schemeClr val="dk1"/>
                </a:solidFill>
                <a:latin typeface="Helvetica Neue"/>
                <a:ea typeface="Helvetica Neue"/>
                <a:cs typeface="Helvetica Neue"/>
                <a:sym typeface="Helvetica Neue"/>
              </a:rPr>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32"/>
          <p:cNvSpPr txBox="1"/>
          <p:nvPr/>
        </p:nvSpPr>
        <p:spPr>
          <a:xfrm>
            <a:off x="1174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645" name="Google Shape;645;p32"/>
          <p:cNvSpPr txBox="1"/>
          <p:nvPr>
            <p:ph type="title"/>
          </p:nvPr>
        </p:nvSpPr>
        <p:spPr>
          <a:xfrm>
            <a:off x="1171575" y="0"/>
            <a:ext cx="7772400"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Semaphore Implementation</a:t>
            </a:r>
            <a:endParaRPr/>
          </a:p>
        </p:txBody>
      </p:sp>
      <p:sp>
        <p:nvSpPr>
          <p:cNvPr id="646" name="Google Shape;646;p32"/>
          <p:cNvSpPr txBox="1"/>
          <p:nvPr>
            <p:ph idx="1" type="body"/>
          </p:nvPr>
        </p:nvSpPr>
        <p:spPr>
          <a:xfrm>
            <a:off x="1409700" y="1323975"/>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Define a semaphore as a record</a:t>
            </a:r>
            <a:endParaRPr/>
          </a:p>
          <a:p>
            <a:pPr indent="-342900" lvl="0" marL="342900" rtl="0" algn="l">
              <a:lnSpc>
                <a:spcPct val="100000"/>
              </a:lnSpc>
              <a:spcBef>
                <a:spcPts val="400"/>
              </a:spcBef>
              <a:spcAft>
                <a:spcPts val="0"/>
              </a:spcAft>
              <a:buSzPts val="1800"/>
              <a:buNone/>
            </a:pPr>
            <a:r>
              <a:rPr b="0" i="0" lang="en-US" sz="2000" u="none">
                <a:solidFill>
                  <a:schemeClr val="dk1"/>
                </a:solidFill>
                <a:latin typeface="Helvetica Neue"/>
                <a:ea typeface="Helvetica Neue"/>
                <a:cs typeface="Helvetica Neue"/>
                <a:sym typeface="Helvetica Neue"/>
              </a:rPr>
              <a:t>		</a:t>
            </a:r>
            <a:r>
              <a:rPr b="1" i="0" lang="en-US" sz="2000" u="none">
                <a:solidFill>
                  <a:schemeClr val="dk1"/>
                </a:solidFill>
                <a:latin typeface="Helvetica Neue"/>
                <a:ea typeface="Helvetica Neue"/>
                <a:cs typeface="Helvetica Neue"/>
                <a:sym typeface="Helvetica Neue"/>
              </a:rPr>
              <a:t>typedef struct {</a:t>
            </a:r>
            <a:endParaRPr/>
          </a:p>
          <a:p>
            <a:pPr indent="-342900" lvl="0" marL="342900" rtl="0" algn="l">
              <a:lnSpc>
                <a:spcPct val="100000"/>
              </a:lnSpc>
              <a:spcBef>
                <a:spcPts val="400"/>
              </a:spcBef>
              <a:spcAft>
                <a:spcPts val="0"/>
              </a:spcAft>
              <a:buSzPts val="1800"/>
              <a:buNone/>
            </a:pPr>
            <a:r>
              <a:rPr b="1" i="0" lang="en-US" sz="2000" u="none">
                <a:solidFill>
                  <a:schemeClr val="dk1"/>
                </a:solidFill>
                <a:latin typeface="Helvetica Neue"/>
                <a:ea typeface="Helvetica Neue"/>
                <a:cs typeface="Helvetica Neue"/>
                <a:sym typeface="Helvetica Neue"/>
              </a:rPr>
              <a:t>		   int value;</a:t>
            </a:r>
            <a:br>
              <a:rPr b="1" i="0" lang="en-US" sz="2000" u="none">
                <a:solidFill>
                  <a:schemeClr val="dk1"/>
                </a:solidFill>
                <a:latin typeface="Helvetica Neue"/>
                <a:ea typeface="Helvetica Neue"/>
                <a:cs typeface="Helvetica Neue"/>
                <a:sym typeface="Helvetica Neue"/>
              </a:rPr>
            </a:br>
            <a:r>
              <a:rPr b="1" i="0" lang="en-US" sz="2000" u="none">
                <a:solidFill>
                  <a:schemeClr val="dk1"/>
                </a:solidFill>
                <a:latin typeface="Helvetica Neue"/>
                <a:ea typeface="Helvetica Neue"/>
                <a:cs typeface="Helvetica Neue"/>
                <a:sym typeface="Helvetica Neue"/>
              </a:rPr>
              <a:t>	   struct process *L;</a:t>
            </a:r>
            <a:br>
              <a:rPr b="1" i="0" lang="en-US" sz="2000" u="none">
                <a:solidFill>
                  <a:schemeClr val="dk1"/>
                </a:solidFill>
                <a:latin typeface="Helvetica Neue"/>
                <a:ea typeface="Helvetica Neue"/>
                <a:cs typeface="Helvetica Neue"/>
                <a:sym typeface="Helvetica Neue"/>
              </a:rPr>
            </a:br>
            <a:r>
              <a:rPr b="1" i="0" lang="en-US" sz="2000" u="none">
                <a:solidFill>
                  <a:schemeClr val="dk1"/>
                </a:solidFill>
                <a:latin typeface="Helvetica Neue"/>
                <a:ea typeface="Helvetica Neue"/>
                <a:cs typeface="Helvetica Neue"/>
                <a:sym typeface="Helvetica Neue"/>
              </a:rPr>
              <a:t>	} semaphore;</a:t>
            </a:r>
            <a:br>
              <a:rPr b="1" i="0" lang="en-US" sz="2000" u="none">
                <a:solidFill>
                  <a:schemeClr val="dk1"/>
                </a:solidFill>
                <a:latin typeface="Helvetica Neue"/>
                <a:ea typeface="Helvetica Neue"/>
                <a:cs typeface="Helvetica Neue"/>
                <a:sym typeface="Helvetica Neue"/>
              </a:rPr>
            </a:br>
            <a:endParaRPr b="0" i="0" sz="2000" u="none">
              <a:solidFill>
                <a:schemeClr val="dk1"/>
              </a:solidFill>
              <a:latin typeface="Helvetica Neue"/>
              <a:ea typeface="Helvetica Neue"/>
              <a:cs typeface="Helvetica Neue"/>
              <a:sym typeface="Helvetica Neue"/>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Assume two simple operations:</a:t>
            </a:r>
            <a:endParaRPr/>
          </a:p>
          <a:p>
            <a:pPr indent="-285750" lvl="1" marL="742950" rtl="0" algn="l">
              <a:lnSpc>
                <a:spcPct val="100000"/>
              </a:lnSpc>
              <a:spcBef>
                <a:spcPts val="360"/>
              </a:spcBef>
              <a:spcAft>
                <a:spcPts val="0"/>
              </a:spcAft>
              <a:buClr>
                <a:schemeClr val="accent2"/>
              </a:buClr>
              <a:buSzPts val="1620"/>
              <a:buFont typeface="Arial"/>
              <a:buChar char="●"/>
            </a:pPr>
            <a:r>
              <a:rPr b="1" i="0" lang="en-US" sz="1800" u="none">
                <a:solidFill>
                  <a:schemeClr val="dk1"/>
                </a:solidFill>
                <a:latin typeface="Helvetica Neue"/>
                <a:ea typeface="Helvetica Neue"/>
                <a:cs typeface="Helvetica Neue"/>
                <a:sym typeface="Helvetica Neue"/>
              </a:rPr>
              <a:t>block</a:t>
            </a:r>
            <a:r>
              <a:rPr b="0" i="0" lang="en-US" sz="1800" u="none">
                <a:solidFill>
                  <a:schemeClr val="dk1"/>
                </a:solidFill>
                <a:latin typeface="Helvetica Neue"/>
                <a:ea typeface="Helvetica Neue"/>
                <a:cs typeface="Helvetica Neue"/>
                <a:sym typeface="Helvetica Neue"/>
              </a:rPr>
              <a:t> suspends the process that invokes it.</a:t>
            </a:r>
            <a:endParaRPr/>
          </a:p>
          <a:p>
            <a:pPr indent="-285750" lvl="1" marL="742950" rtl="0" algn="l">
              <a:lnSpc>
                <a:spcPct val="100000"/>
              </a:lnSpc>
              <a:spcBef>
                <a:spcPts val="360"/>
              </a:spcBef>
              <a:spcAft>
                <a:spcPts val="0"/>
              </a:spcAft>
              <a:buClr>
                <a:schemeClr val="accent2"/>
              </a:buClr>
              <a:buSzPts val="1620"/>
              <a:buFont typeface="Arial"/>
              <a:buChar char="●"/>
            </a:pPr>
            <a:r>
              <a:rPr b="1" i="0" lang="en-US" sz="1800" u="none">
                <a:solidFill>
                  <a:schemeClr val="dk1"/>
                </a:solidFill>
                <a:latin typeface="Helvetica Neue"/>
                <a:ea typeface="Helvetica Neue"/>
                <a:cs typeface="Helvetica Neue"/>
                <a:sym typeface="Helvetica Neue"/>
              </a:rPr>
              <a:t>wakeup(</a:t>
            </a:r>
            <a:r>
              <a:rPr b="1" i="1" lang="en-US" sz="1800" u="none">
                <a:solidFill>
                  <a:schemeClr val="dk1"/>
                </a:solidFill>
                <a:latin typeface="Helvetica Neue"/>
                <a:ea typeface="Helvetica Neue"/>
                <a:cs typeface="Helvetica Neue"/>
                <a:sym typeface="Helvetica Neue"/>
              </a:rPr>
              <a:t>P</a:t>
            </a:r>
            <a:r>
              <a:rPr b="1" i="0" lang="en-US" sz="18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 resumes the execution of a blocked process </a:t>
            </a:r>
            <a:r>
              <a:rPr b="1" i="0" lang="en-US" sz="1800" u="none">
                <a:solidFill>
                  <a:schemeClr val="dk1"/>
                </a:solidFill>
                <a:latin typeface="Helvetica Neue"/>
                <a:ea typeface="Helvetica Neue"/>
                <a:cs typeface="Helvetica Neue"/>
                <a:sym typeface="Helvetica Neue"/>
              </a:rPr>
              <a:t>P</a:t>
            </a:r>
            <a:r>
              <a:rPr b="0" i="0" lang="en-US" sz="1800" u="none">
                <a:solidFill>
                  <a:schemeClr val="dk1"/>
                </a:solidFill>
                <a:latin typeface="Helvetica Neue"/>
                <a:ea typeface="Helvetica Neue"/>
                <a:cs typeface="Helvetica Neue"/>
                <a:sym typeface="Helvetica Neue"/>
              </a:rPr>
              <a: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33"/>
          <p:cNvSpPr txBox="1"/>
          <p:nvPr/>
        </p:nvSpPr>
        <p:spPr>
          <a:xfrm>
            <a:off x="1174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652" name="Google Shape;652;p33"/>
          <p:cNvSpPr txBox="1"/>
          <p:nvPr>
            <p:ph type="title"/>
          </p:nvPr>
        </p:nvSpPr>
        <p:spPr>
          <a:xfrm>
            <a:off x="1171575" y="0"/>
            <a:ext cx="7772400"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Implementation</a:t>
            </a:r>
            <a:endParaRPr/>
          </a:p>
        </p:txBody>
      </p:sp>
      <p:sp>
        <p:nvSpPr>
          <p:cNvPr id="653" name="Google Shape;653;p33"/>
          <p:cNvSpPr txBox="1"/>
          <p:nvPr>
            <p:ph idx="1" type="body"/>
          </p:nvPr>
        </p:nvSpPr>
        <p:spPr>
          <a:xfrm>
            <a:off x="990600" y="1295400"/>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620"/>
              <a:buFont typeface="Arial"/>
              <a:buChar char="●"/>
            </a:pPr>
            <a:r>
              <a:rPr b="0" i="0" lang="en-US" sz="1800" u="none">
                <a:solidFill>
                  <a:schemeClr val="dk1"/>
                </a:solidFill>
                <a:latin typeface="Helvetica Neue"/>
                <a:ea typeface="Helvetica Neue"/>
                <a:cs typeface="Helvetica Neue"/>
                <a:sym typeface="Helvetica Neue"/>
              </a:rPr>
              <a:t>Semaphore operations now defined as </a:t>
            </a:r>
            <a:endParaRPr/>
          </a:p>
          <a:p>
            <a:pPr indent="-342900" lvl="0" marL="342900" rtl="0" algn="l">
              <a:lnSpc>
                <a:spcPct val="90000"/>
              </a:lnSpc>
              <a:spcBef>
                <a:spcPts val="36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wait</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S</a:t>
            </a:r>
            <a:r>
              <a:rPr b="0" i="0" lang="en-US" sz="1800" u="none">
                <a:solidFill>
                  <a:schemeClr val="dk1"/>
                </a:solidFill>
                <a:latin typeface="Helvetica Neue"/>
                <a:ea typeface="Helvetica Neue"/>
                <a:cs typeface="Helvetica Neue"/>
                <a:sym typeface="Helvetica Neue"/>
              </a:rPr>
              <a:t>):	</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S.value--;</a:t>
            </a:r>
            <a:endParaRPr/>
          </a:p>
          <a:p>
            <a:pPr indent="-342900" lvl="0" marL="342900" rtl="0" algn="l">
              <a:lnSpc>
                <a:spcPct val="90000"/>
              </a:lnSpc>
              <a:spcBef>
                <a:spcPts val="360"/>
              </a:spcBef>
              <a:spcAft>
                <a:spcPts val="0"/>
              </a:spcAft>
              <a:buSzPts val="1620"/>
              <a:buNone/>
            </a:pPr>
            <a:r>
              <a:rPr b="1" i="0" lang="en-US" sz="1800" u="none">
                <a:solidFill>
                  <a:schemeClr val="dk1"/>
                </a:solidFill>
                <a:latin typeface="Helvetica Neue"/>
                <a:ea typeface="Helvetica Neue"/>
                <a:cs typeface="Helvetica Neue"/>
                <a:sym typeface="Helvetica Neue"/>
              </a:rPr>
              <a:t>			if (S.value &lt; 0) { </a:t>
            </a:r>
            <a:endParaRPr/>
          </a:p>
          <a:p>
            <a:pPr indent="-342900" lvl="0" marL="342900" rtl="0" algn="l">
              <a:lnSpc>
                <a:spcPct val="90000"/>
              </a:lnSpc>
              <a:spcBef>
                <a:spcPts val="360"/>
              </a:spcBef>
              <a:spcAft>
                <a:spcPts val="0"/>
              </a:spcAft>
              <a:buSzPts val="1620"/>
              <a:buNone/>
            </a:pPr>
            <a:r>
              <a:rPr b="1"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add this process to</a:t>
            </a:r>
            <a:r>
              <a:rPr b="1" i="0" lang="en-US" sz="1800" u="none">
                <a:solidFill>
                  <a:schemeClr val="dk1"/>
                </a:solidFill>
                <a:latin typeface="Helvetica Neue"/>
                <a:ea typeface="Helvetica Neue"/>
                <a:cs typeface="Helvetica Neue"/>
                <a:sym typeface="Helvetica Neue"/>
              </a:rPr>
              <a:t> S.L;</a:t>
            </a:r>
            <a:br>
              <a:rPr b="1" i="0" lang="en-US" sz="1800" u="none">
                <a:solidFill>
                  <a:schemeClr val="dk1"/>
                </a:solidFill>
                <a:latin typeface="Helvetica Neue"/>
                <a:ea typeface="Helvetica Neue"/>
                <a:cs typeface="Helvetica Neue"/>
                <a:sym typeface="Helvetica Neue"/>
              </a:rPr>
            </a:br>
            <a:r>
              <a:rPr b="1" i="0" lang="en-US" sz="1800" u="none">
                <a:solidFill>
                  <a:schemeClr val="dk1"/>
                </a:solidFill>
                <a:latin typeface="Helvetica Neue"/>
                <a:ea typeface="Helvetica Neue"/>
                <a:cs typeface="Helvetica Neue"/>
                <a:sym typeface="Helvetica Neue"/>
              </a:rPr>
              <a:t>					block;</a:t>
            </a:r>
            <a:endParaRPr/>
          </a:p>
          <a:p>
            <a:pPr indent="-342900" lvl="0" marL="342900" rtl="0" algn="l">
              <a:lnSpc>
                <a:spcPct val="90000"/>
              </a:lnSpc>
              <a:spcBef>
                <a:spcPts val="360"/>
              </a:spcBef>
              <a:spcAft>
                <a:spcPts val="0"/>
              </a:spcAft>
              <a:buSzPts val="1620"/>
              <a:buNone/>
            </a:pPr>
            <a:r>
              <a:rPr b="1" i="0" lang="en-US" sz="1800" u="none">
                <a:solidFill>
                  <a:schemeClr val="dk1"/>
                </a:solidFill>
                <a:latin typeface="Helvetica Neue"/>
                <a:ea typeface="Helvetica Neue"/>
                <a:cs typeface="Helvetica Neue"/>
                <a:sym typeface="Helvetica Neue"/>
              </a:rPr>
              <a:t>			}</a:t>
            </a:r>
            <a:br>
              <a:rPr b="0" i="0" lang="en-US" sz="1800" u="none">
                <a:solidFill>
                  <a:schemeClr val="dk1"/>
                </a:solidFill>
                <a:latin typeface="Helvetica Neue"/>
                <a:ea typeface="Helvetica Neue"/>
                <a:cs typeface="Helvetica Neue"/>
                <a:sym typeface="Helvetica Neue"/>
              </a:rPr>
            </a:br>
            <a:endParaRPr/>
          </a:p>
          <a:p>
            <a:pPr indent="-342900" lvl="0" marL="342900" rtl="0" algn="l">
              <a:lnSpc>
                <a:spcPct val="90000"/>
              </a:lnSpc>
              <a:spcBef>
                <a:spcPts val="36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signal</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S</a:t>
            </a:r>
            <a:r>
              <a:rPr b="0" i="0" lang="en-US" sz="1800" u="none">
                <a:solidFill>
                  <a:schemeClr val="dk1"/>
                </a:solidFill>
                <a:latin typeface="Helvetica Neue"/>
                <a:ea typeface="Helvetica Neue"/>
                <a:cs typeface="Helvetica Neue"/>
                <a:sym typeface="Helvetica Neue"/>
              </a:rPr>
              <a:t>): </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S.value++;</a:t>
            </a:r>
            <a:endParaRPr/>
          </a:p>
          <a:p>
            <a:pPr indent="-342900" lvl="0" marL="342900" rtl="0" algn="l">
              <a:lnSpc>
                <a:spcPct val="90000"/>
              </a:lnSpc>
              <a:spcBef>
                <a:spcPts val="360"/>
              </a:spcBef>
              <a:spcAft>
                <a:spcPts val="0"/>
              </a:spcAft>
              <a:buSzPts val="1620"/>
              <a:buNone/>
            </a:pPr>
            <a:r>
              <a:rPr b="1" i="0" lang="en-US" sz="1800" u="none">
                <a:solidFill>
                  <a:schemeClr val="dk1"/>
                </a:solidFill>
                <a:latin typeface="Helvetica Neue"/>
                <a:ea typeface="Helvetica Neue"/>
                <a:cs typeface="Helvetica Neue"/>
                <a:sym typeface="Helvetica Neue"/>
              </a:rPr>
              <a:t>			if (S.value &lt;= 0) {</a:t>
            </a:r>
            <a:endParaRPr/>
          </a:p>
          <a:p>
            <a:pPr indent="-342900" lvl="0" marL="342900" rtl="0" algn="l">
              <a:lnSpc>
                <a:spcPct val="90000"/>
              </a:lnSpc>
              <a:spcBef>
                <a:spcPts val="360"/>
              </a:spcBef>
              <a:spcAft>
                <a:spcPts val="0"/>
              </a:spcAft>
              <a:buSzPts val="1620"/>
              <a:buNone/>
            </a:pPr>
            <a:r>
              <a:rPr b="1"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remove a process</a:t>
            </a:r>
            <a:r>
              <a:rPr b="1" i="0" lang="en-US" sz="1800" u="none">
                <a:solidFill>
                  <a:schemeClr val="dk1"/>
                </a:solidFill>
                <a:latin typeface="Helvetica Neue"/>
                <a:ea typeface="Helvetica Neue"/>
                <a:cs typeface="Helvetica Neue"/>
                <a:sym typeface="Helvetica Neue"/>
              </a:rPr>
              <a:t> P </a:t>
            </a:r>
            <a:r>
              <a:rPr b="0" i="0" lang="en-US" sz="1800" u="none">
                <a:solidFill>
                  <a:schemeClr val="dk1"/>
                </a:solidFill>
                <a:latin typeface="Helvetica Neue"/>
                <a:ea typeface="Helvetica Neue"/>
                <a:cs typeface="Helvetica Neue"/>
                <a:sym typeface="Helvetica Neue"/>
              </a:rPr>
              <a:t>from</a:t>
            </a:r>
            <a:r>
              <a:rPr b="1" i="0" lang="en-US" sz="1800" u="none">
                <a:solidFill>
                  <a:schemeClr val="dk1"/>
                </a:solidFill>
                <a:latin typeface="Helvetica Neue"/>
                <a:ea typeface="Helvetica Neue"/>
                <a:cs typeface="Helvetica Neue"/>
                <a:sym typeface="Helvetica Neue"/>
              </a:rPr>
              <a:t> S.L;</a:t>
            </a:r>
            <a:br>
              <a:rPr b="1" i="0" lang="en-US" sz="1800" u="none">
                <a:solidFill>
                  <a:schemeClr val="dk1"/>
                </a:solidFill>
                <a:latin typeface="Helvetica Neue"/>
                <a:ea typeface="Helvetica Neue"/>
                <a:cs typeface="Helvetica Neue"/>
                <a:sym typeface="Helvetica Neue"/>
              </a:rPr>
            </a:br>
            <a:r>
              <a:rPr b="1" i="0" lang="en-US" sz="1800" u="none">
                <a:solidFill>
                  <a:schemeClr val="dk1"/>
                </a:solidFill>
                <a:latin typeface="Helvetica Neue"/>
                <a:ea typeface="Helvetica Neue"/>
                <a:cs typeface="Helvetica Neue"/>
                <a:sym typeface="Helvetica Neue"/>
              </a:rPr>
              <a:t>					wakeup(P);</a:t>
            </a:r>
            <a:endParaRPr/>
          </a:p>
          <a:p>
            <a:pPr indent="-342900" lvl="0" marL="342900" rtl="0" algn="l">
              <a:lnSpc>
                <a:spcPct val="90000"/>
              </a:lnSpc>
              <a:spcBef>
                <a:spcPts val="360"/>
              </a:spcBef>
              <a:spcAft>
                <a:spcPts val="0"/>
              </a:spcAft>
              <a:buSzPts val="1620"/>
              <a:buNone/>
            </a:pPr>
            <a:r>
              <a:rPr b="1" i="0" lang="en-US" sz="1800" u="none">
                <a:solidFill>
                  <a:schemeClr val="dk1"/>
                </a:solidFill>
                <a:latin typeface="Helvetica Neue"/>
                <a:ea typeface="Helvetica Neue"/>
                <a:cs typeface="Helvetica Neue"/>
                <a:sym typeface="Helvetica Neue"/>
              </a:rPr>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34"/>
          <p:cNvSpPr txBox="1"/>
          <p:nvPr/>
        </p:nvSpPr>
        <p:spPr>
          <a:xfrm>
            <a:off x="1174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659" name="Google Shape;659;p34"/>
          <p:cNvSpPr txBox="1"/>
          <p:nvPr>
            <p:ph type="title"/>
          </p:nvPr>
        </p:nvSpPr>
        <p:spPr>
          <a:xfrm>
            <a:off x="990600" y="114300"/>
            <a:ext cx="81534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Helvetica Neue"/>
              <a:buNone/>
            </a:pPr>
            <a:r>
              <a:rPr b="1" i="0" lang="en-US" sz="2800" u="none">
                <a:solidFill>
                  <a:schemeClr val="dk2"/>
                </a:solidFill>
                <a:latin typeface="Helvetica Neue"/>
                <a:ea typeface="Helvetica Neue"/>
                <a:cs typeface="Helvetica Neue"/>
                <a:sym typeface="Helvetica Neue"/>
              </a:rPr>
              <a:t>Semaphore as a General Synchronization Tool</a:t>
            </a:r>
            <a:endParaRPr/>
          </a:p>
        </p:txBody>
      </p:sp>
      <p:sp>
        <p:nvSpPr>
          <p:cNvPr id="660" name="Google Shape;660;p34"/>
          <p:cNvSpPr txBox="1"/>
          <p:nvPr>
            <p:ph idx="1" type="body"/>
          </p:nvPr>
        </p:nvSpPr>
        <p:spPr>
          <a:xfrm>
            <a:off x="1409700" y="1323975"/>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Execute </a:t>
            </a:r>
            <a:r>
              <a:rPr b="0" i="1" lang="en-US" sz="2000" u="none">
                <a:solidFill>
                  <a:schemeClr val="dk1"/>
                </a:solidFill>
                <a:latin typeface="Helvetica Neue"/>
                <a:ea typeface="Helvetica Neue"/>
                <a:cs typeface="Helvetica Neue"/>
                <a:sym typeface="Helvetica Neue"/>
              </a:rPr>
              <a:t>B</a:t>
            </a:r>
            <a:r>
              <a:rPr b="0" i="0" lang="en-US" sz="2000" u="none">
                <a:solidFill>
                  <a:schemeClr val="dk1"/>
                </a:solidFill>
                <a:latin typeface="Helvetica Neue"/>
                <a:ea typeface="Helvetica Neue"/>
                <a:cs typeface="Helvetica Neue"/>
                <a:sym typeface="Helvetica Neue"/>
              </a:rPr>
              <a:t> in </a:t>
            </a:r>
            <a:r>
              <a:rPr b="0" i="1" lang="en-US" sz="2000" u="none">
                <a:solidFill>
                  <a:schemeClr val="dk1"/>
                </a:solidFill>
                <a:latin typeface="Helvetica Neue"/>
                <a:ea typeface="Helvetica Neue"/>
                <a:cs typeface="Helvetica Neue"/>
                <a:sym typeface="Helvetica Neue"/>
              </a:rPr>
              <a:t>P</a:t>
            </a:r>
            <a:r>
              <a:rPr b="0" baseline="-25000" i="0" lang="en-US" sz="2000" u="none">
                <a:solidFill>
                  <a:schemeClr val="dk1"/>
                </a:solidFill>
                <a:latin typeface="Helvetica Neue"/>
                <a:ea typeface="Helvetica Neue"/>
                <a:cs typeface="Helvetica Neue"/>
                <a:sym typeface="Helvetica Neue"/>
              </a:rPr>
              <a:t>j</a:t>
            </a:r>
            <a:r>
              <a:rPr b="0" i="0" lang="en-US" sz="2000" u="none">
                <a:solidFill>
                  <a:schemeClr val="dk1"/>
                </a:solidFill>
                <a:latin typeface="Helvetica Neue"/>
                <a:ea typeface="Helvetica Neue"/>
                <a:cs typeface="Helvetica Neue"/>
                <a:sym typeface="Helvetica Neue"/>
              </a:rPr>
              <a:t> only after </a:t>
            </a:r>
            <a:r>
              <a:rPr b="0" i="1" lang="en-US" sz="2000" u="none">
                <a:solidFill>
                  <a:schemeClr val="dk1"/>
                </a:solidFill>
                <a:latin typeface="Helvetica Neue"/>
                <a:ea typeface="Helvetica Neue"/>
                <a:cs typeface="Helvetica Neue"/>
                <a:sym typeface="Helvetica Neue"/>
              </a:rPr>
              <a:t>A</a:t>
            </a:r>
            <a:r>
              <a:rPr b="0" i="0" lang="en-US" sz="2000" u="none">
                <a:solidFill>
                  <a:schemeClr val="dk1"/>
                </a:solidFill>
                <a:latin typeface="Helvetica Neue"/>
                <a:ea typeface="Helvetica Neue"/>
                <a:cs typeface="Helvetica Neue"/>
                <a:sym typeface="Helvetica Neue"/>
              </a:rPr>
              <a:t> executed in </a:t>
            </a:r>
            <a:r>
              <a:rPr b="0" i="1" lang="en-US" sz="2000" u="none">
                <a:solidFill>
                  <a:schemeClr val="dk1"/>
                </a:solidFill>
                <a:latin typeface="Helvetica Neue"/>
                <a:ea typeface="Helvetica Neue"/>
                <a:cs typeface="Helvetica Neue"/>
                <a:sym typeface="Helvetica Neue"/>
              </a:rPr>
              <a:t>P</a:t>
            </a:r>
            <a:r>
              <a:rPr b="0" baseline="-25000" i="1" lang="en-US" sz="2000" u="none">
                <a:solidFill>
                  <a:schemeClr val="dk1"/>
                </a:solidFill>
                <a:latin typeface="Helvetica Neue"/>
                <a:ea typeface="Helvetica Neue"/>
                <a:cs typeface="Helvetica Neue"/>
                <a:sym typeface="Helvetica Neue"/>
              </a:rPr>
              <a:t>i</a:t>
            </a:r>
            <a:endParaRPr b="0" i="1" sz="2000" u="none">
              <a:solidFill>
                <a:schemeClr val="dk1"/>
              </a:solidFill>
              <a:latin typeface="Helvetica Neue"/>
              <a:ea typeface="Helvetica Neue"/>
              <a:cs typeface="Helvetica Neue"/>
              <a:sym typeface="Helvetica Neue"/>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Use semaphore </a:t>
            </a:r>
            <a:r>
              <a:rPr b="0" i="1" lang="en-US" sz="2000" u="none">
                <a:solidFill>
                  <a:schemeClr val="dk1"/>
                </a:solidFill>
                <a:latin typeface="Helvetica Neue"/>
                <a:ea typeface="Helvetica Neue"/>
                <a:cs typeface="Helvetica Neue"/>
                <a:sym typeface="Helvetica Neue"/>
              </a:rPr>
              <a:t>flag</a:t>
            </a:r>
            <a:r>
              <a:rPr b="0" i="0" lang="en-US" sz="2000" u="none">
                <a:solidFill>
                  <a:schemeClr val="dk1"/>
                </a:solidFill>
                <a:latin typeface="Helvetica Neue"/>
                <a:ea typeface="Helvetica Neue"/>
                <a:cs typeface="Helvetica Neue"/>
                <a:sym typeface="Helvetica Neue"/>
              </a:rPr>
              <a:t> initialized to 0</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Code:</a:t>
            </a:r>
            <a:endParaRPr/>
          </a:p>
          <a:p>
            <a:pPr indent="-342900" lvl="0" marL="342900" rtl="0" algn="l">
              <a:lnSpc>
                <a:spcPct val="100000"/>
              </a:lnSpc>
              <a:spcBef>
                <a:spcPts val="400"/>
              </a:spcBef>
              <a:spcAft>
                <a:spcPts val="0"/>
              </a:spcAft>
              <a:buSzPts val="1800"/>
              <a:buNone/>
            </a:pPr>
            <a:r>
              <a:rPr b="0" i="1" lang="en-US" sz="2000" u="none">
                <a:solidFill>
                  <a:schemeClr val="dk1"/>
                </a:solidFill>
                <a:latin typeface="Helvetica Neue"/>
                <a:ea typeface="Helvetica Neue"/>
                <a:cs typeface="Helvetica Neue"/>
                <a:sym typeface="Helvetica Neue"/>
              </a:rPr>
              <a:t>		P</a:t>
            </a:r>
            <a:r>
              <a:rPr b="0" baseline="-25000" i="1" lang="en-US" sz="2000" u="none">
                <a:solidFill>
                  <a:schemeClr val="dk1"/>
                </a:solidFill>
                <a:latin typeface="Helvetica Neue"/>
                <a:ea typeface="Helvetica Neue"/>
                <a:cs typeface="Helvetica Neue"/>
                <a:sym typeface="Helvetica Neue"/>
              </a:rPr>
              <a:t>i</a:t>
            </a:r>
            <a:r>
              <a:rPr b="0" i="1" lang="en-US" sz="2000" u="none">
                <a:solidFill>
                  <a:schemeClr val="dk1"/>
                </a:solidFill>
                <a:latin typeface="Helvetica Neue"/>
                <a:ea typeface="Helvetica Neue"/>
                <a:cs typeface="Helvetica Neue"/>
                <a:sym typeface="Helvetica Neue"/>
              </a:rPr>
              <a:t>	P</a:t>
            </a:r>
            <a:r>
              <a:rPr b="0" baseline="-25000" i="1" lang="en-US" sz="2000" u="none">
                <a:solidFill>
                  <a:schemeClr val="dk1"/>
                </a:solidFill>
                <a:latin typeface="Helvetica Neue"/>
                <a:ea typeface="Helvetica Neue"/>
                <a:cs typeface="Helvetica Neue"/>
                <a:sym typeface="Helvetica Neue"/>
              </a:rPr>
              <a:t>j</a:t>
            </a:r>
            <a:endParaRPr b="0" i="1" sz="2000" u="none">
              <a:solidFill>
                <a:schemeClr val="dk1"/>
              </a:solidFill>
              <a:latin typeface="Helvetica Neue"/>
              <a:ea typeface="Helvetica Neue"/>
              <a:cs typeface="Helvetica Neue"/>
              <a:sym typeface="Helvetica Neue"/>
            </a:endParaRPr>
          </a:p>
          <a:p>
            <a:pPr indent="-342900" lvl="0" marL="342900" rtl="0" algn="l">
              <a:lnSpc>
                <a:spcPct val="100000"/>
              </a:lnSpc>
              <a:spcBef>
                <a:spcPts val="400"/>
              </a:spcBef>
              <a:spcAft>
                <a:spcPts val="0"/>
              </a:spcAft>
              <a:buSzPts val="1800"/>
              <a:buNone/>
            </a:pPr>
            <a:r>
              <a:rPr b="0" i="0" lang="en-US" sz="2000" u="none">
                <a:solidFill>
                  <a:schemeClr val="dk1"/>
                </a:solidFill>
                <a:latin typeface="Helvetica Neue"/>
                <a:ea typeface="Helvetica Neue"/>
                <a:cs typeface="Helvetica Neue"/>
                <a:sym typeface="Helvetica Neue"/>
              </a:rPr>
              <a:t>		  	 </a:t>
            </a:r>
            <a:endParaRPr/>
          </a:p>
          <a:p>
            <a:pPr indent="-342900" lvl="0" marL="342900" rtl="0" algn="l">
              <a:lnSpc>
                <a:spcPct val="100000"/>
              </a:lnSpc>
              <a:spcBef>
                <a:spcPts val="400"/>
              </a:spcBef>
              <a:spcAft>
                <a:spcPts val="0"/>
              </a:spcAft>
              <a:buSzPts val="1800"/>
              <a:buNone/>
            </a:pPr>
            <a:r>
              <a:rPr b="0" i="0" lang="en-US" sz="2000" u="none">
                <a:solidFill>
                  <a:schemeClr val="dk1"/>
                </a:solidFill>
                <a:latin typeface="Helvetica Neue"/>
                <a:ea typeface="Helvetica Neue"/>
                <a:cs typeface="Helvetica Neue"/>
                <a:sym typeface="Helvetica Neue"/>
              </a:rPr>
              <a:t>		</a:t>
            </a:r>
            <a:r>
              <a:rPr b="0" i="1" lang="en-US" sz="2000" u="none">
                <a:solidFill>
                  <a:schemeClr val="dk1"/>
                </a:solidFill>
                <a:latin typeface="Helvetica Neue"/>
                <a:ea typeface="Helvetica Neue"/>
                <a:cs typeface="Helvetica Neue"/>
                <a:sym typeface="Helvetica Neue"/>
              </a:rPr>
              <a:t>A</a:t>
            </a:r>
            <a:r>
              <a:rPr b="0" i="0" lang="en-US" sz="2000" u="none">
                <a:solidFill>
                  <a:schemeClr val="dk1"/>
                </a:solidFill>
                <a:latin typeface="Helvetica Neue"/>
                <a:ea typeface="Helvetica Neue"/>
                <a:cs typeface="Helvetica Neue"/>
                <a:sym typeface="Helvetica Neue"/>
              </a:rPr>
              <a:t>	</a:t>
            </a:r>
            <a:r>
              <a:rPr b="0" i="1" lang="en-US" sz="2000" u="none">
                <a:solidFill>
                  <a:schemeClr val="dk1"/>
                </a:solidFill>
                <a:latin typeface="Helvetica Neue"/>
                <a:ea typeface="Helvetica Neue"/>
                <a:cs typeface="Helvetica Neue"/>
                <a:sym typeface="Helvetica Neue"/>
              </a:rPr>
              <a:t>wait</a:t>
            </a:r>
            <a:r>
              <a:rPr b="0" i="0" lang="en-US" sz="2000" u="none">
                <a:solidFill>
                  <a:schemeClr val="dk1"/>
                </a:solidFill>
                <a:latin typeface="Helvetica Neue"/>
                <a:ea typeface="Helvetica Neue"/>
                <a:cs typeface="Helvetica Neue"/>
                <a:sym typeface="Helvetica Neue"/>
              </a:rPr>
              <a:t>(</a:t>
            </a:r>
            <a:r>
              <a:rPr b="0" i="1" lang="en-US" sz="2000" u="none">
                <a:solidFill>
                  <a:schemeClr val="dk1"/>
                </a:solidFill>
                <a:latin typeface="Helvetica Neue"/>
                <a:ea typeface="Helvetica Neue"/>
                <a:cs typeface="Helvetica Neue"/>
                <a:sym typeface="Helvetica Neue"/>
              </a:rPr>
              <a:t>flag</a:t>
            </a:r>
            <a:r>
              <a:rPr b="0" i="0" lang="en-US" sz="20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400"/>
              </a:spcBef>
              <a:spcAft>
                <a:spcPts val="0"/>
              </a:spcAft>
              <a:buSzPts val="1800"/>
              <a:buNone/>
            </a:pPr>
            <a:r>
              <a:rPr b="0" i="0" lang="en-US" sz="2000" u="none">
                <a:solidFill>
                  <a:schemeClr val="dk1"/>
                </a:solidFill>
                <a:latin typeface="Helvetica Neue"/>
                <a:ea typeface="Helvetica Neue"/>
                <a:cs typeface="Helvetica Neue"/>
                <a:sym typeface="Helvetica Neue"/>
              </a:rPr>
              <a:t>		</a:t>
            </a:r>
            <a:r>
              <a:rPr b="0" i="1" lang="en-US" sz="2000" u="none">
                <a:solidFill>
                  <a:schemeClr val="dk1"/>
                </a:solidFill>
                <a:latin typeface="Helvetica Neue"/>
                <a:ea typeface="Helvetica Neue"/>
                <a:cs typeface="Helvetica Neue"/>
                <a:sym typeface="Helvetica Neue"/>
              </a:rPr>
              <a:t>signal</a:t>
            </a:r>
            <a:r>
              <a:rPr b="0" i="0" lang="en-US" sz="2000" u="none">
                <a:solidFill>
                  <a:schemeClr val="dk1"/>
                </a:solidFill>
                <a:latin typeface="Helvetica Neue"/>
                <a:ea typeface="Helvetica Neue"/>
                <a:cs typeface="Helvetica Neue"/>
                <a:sym typeface="Helvetica Neue"/>
              </a:rPr>
              <a:t>(</a:t>
            </a:r>
            <a:r>
              <a:rPr b="0" i="1" lang="en-US" sz="2000" u="none">
                <a:solidFill>
                  <a:schemeClr val="dk1"/>
                </a:solidFill>
                <a:latin typeface="Helvetica Neue"/>
                <a:ea typeface="Helvetica Neue"/>
                <a:cs typeface="Helvetica Neue"/>
                <a:sym typeface="Helvetica Neue"/>
              </a:rPr>
              <a:t>flag</a:t>
            </a:r>
            <a:r>
              <a:rPr b="0" i="0" lang="en-US" sz="2000" u="none">
                <a:solidFill>
                  <a:schemeClr val="dk1"/>
                </a:solidFill>
                <a:latin typeface="Helvetica Neue"/>
                <a:ea typeface="Helvetica Neue"/>
                <a:cs typeface="Helvetica Neue"/>
                <a:sym typeface="Helvetica Neue"/>
              </a:rPr>
              <a:t>)	</a:t>
            </a:r>
            <a:r>
              <a:rPr b="0" i="1" lang="en-US" sz="2000" u="none">
                <a:solidFill>
                  <a:schemeClr val="dk1"/>
                </a:solidFill>
                <a:latin typeface="Helvetica Neue"/>
                <a:ea typeface="Helvetica Neue"/>
                <a:cs typeface="Helvetica Neue"/>
                <a:sym typeface="Helvetica Neue"/>
              </a:rPr>
              <a:t>B</a:t>
            </a:r>
            <a:endParaRPr/>
          </a:p>
        </p:txBody>
      </p:sp>
      <p:sp>
        <p:nvSpPr>
          <p:cNvPr id="661" name="Google Shape;661;p34"/>
          <p:cNvSpPr txBox="1"/>
          <p:nvPr/>
        </p:nvSpPr>
        <p:spPr>
          <a:xfrm>
            <a:off x="2543175" y="4357687"/>
            <a:ext cx="2660650" cy="1754187"/>
          </a:xfrm>
          <a:prstGeom prst="rect">
            <a:avLst/>
          </a:prstGeom>
          <a:noFill/>
          <a:ln cap="flat" cmpd="dbl" w="9525">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Helvetica Neue"/>
              <a:buNone/>
            </a:pPr>
            <a:r>
              <a:rPr b="0" i="1" lang="en-US" sz="1800" u="none">
                <a:solidFill>
                  <a:schemeClr val="dk1"/>
                </a:solidFill>
                <a:latin typeface="Helvetica Neue"/>
                <a:ea typeface="Helvetica Neue"/>
                <a:cs typeface="Helvetica Neue"/>
                <a:sym typeface="Helvetica Neue"/>
              </a:rPr>
              <a:t>wait</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S</a:t>
            </a:r>
            <a:r>
              <a:rPr b="0" i="0" lang="en-US" sz="1800" u="none">
                <a:solidFill>
                  <a:schemeClr val="dk1"/>
                </a:solidFill>
                <a:latin typeface="Helvetica Neue"/>
                <a:ea typeface="Helvetica Neue"/>
                <a:cs typeface="Helvetica Neue"/>
                <a:sym typeface="Helvetica Neue"/>
              </a:rPr>
              <a:t>):  </a:t>
            </a:r>
            <a:endParaRPr/>
          </a:p>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while </a:t>
            </a:r>
            <a:r>
              <a:rPr b="1" i="1" lang="en-US" sz="1800" u="none">
                <a:solidFill>
                  <a:schemeClr val="dk1"/>
                </a:solidFill>
                <a:latin typeface="Helvetica Neue"/>
                <a:ea typeface="Helvetica Neue"/>
                <a:cs typeface="Helvetica Neue"/>
                <a:sym typeface="Helvetica Neue"/>
              </a:rPr>
              <a:t>S</a:t>
            </a:r>
            <a:r>
              <a:rPr b="1" i="0" lang="en-US" sz="1800" u="none">
                <a:solidFill>
                  <a:schemeClr val="dk1"/>
                </a:solidFill>
                <a:latin typeface="Helvetica Neue"/>
                <a:ea typeface="Helvetica Neue"/>
                <a:cs typeface="Helvetica Neue"/>
                <a:sym typeface="Helvetica Neue"/>
              </a:rPr>
              <a:t>≤ 0 do </a:t>
            </a:r>
            <a:r>
              <a:rPr b="1" i="1" lang="en-US" sz="1800" u="none">
                <a:solidFill>
                  <a:schemeClr val="dk1"/>
                </a:solidFill>
                <a:latin typeface="Helvetica Neue"/>
                <a:ea typeface="Helvetica Neue"/>
                <a:cs typeface="Helvetica Neue"/>
                <a:sym typeface="Helvetica Neue"/>
              </a:rPr>
              <a:t>no-op</a:t>
            </a:r>
            <a:r>
              <a:rPr b="1" i="0" lang="en-US" sz="1800" u="none">
                <a:solidFill>
                  <a:schemeClr val="dk1"/>
                </a:solidFill>
                <a:latin typeface="Helvetica Neue"/>
                <a:ea typeface="Helvetica Neue"/>
                <a:cs typeface="Helvetica Neue"/>
                <a:sym typeface="Helvetica Neue"/>
              </a:rPr>
              <a:t>;</a:t>
            </a:r>
            <a:br>
              <a:rPr b="1" i="0" lang="en-US" sz="1800" u="none">
                <a:solidFill>
                  <a:schemeClr val="dk1"/>
                </a:solidFill>
                <a:latin typeface="Helvetica Neue"/>
                <a:ea typeface="Helvetica Neue"/>
                <a:cs typeface="Helvetica Neue"/>
                <a:sym typeface="Helvetica Neue"/>
              </a:rPr>
            </a:br>
            <a:r>
              <a:rPr b="1" i="1" lang="en-US" sz="1800" u="none">
                <a:solidFill>
                  <a:schemeClr val="dk1"/>
                </a:solidFill>
                <a:latin typeface="Helvetica Neue"/>
                <a:ea typeface="Helvetica Neue"/>
                <a:cs typeface="Helvetica Neue"/>
                <a:sym typeface="Helvetica Neue"/>
              </a:rPr>
              <a:t>S</a:t>
            </a:r>
            <a:r>
              <a:rPr b="1" i="0" lang="en-US" sz="1800" u="none">
                <a:solidFill>
                  <a:schemeClr val="dk1"/>
                </a:solidFill>
                <a:latin typeface="Helvetica Neue"/>
                <a:ea typeface="Helvetica Neue"/>
                <a:cs typeface="Helvetica Neue"/>
                <a:sym typeface="Helvetica Neue"/>
              </a:rPr>
              <a:t>--;</a:t>
            </a:r>
            <a:br>
              <a:rPr b="1" i="0" lang="en-US" sz="1800" u="none">
                <a:solidFill>
                  <a:schemeClr val="dk1"/>
                </a:solidFill>
                <a:latin typeface="Helvetica Neue"/>
                <a:ea typeface="Helvetica Neue"/>
                <a:cs typeface="Helvetica Neue"/>
                <a:sym typeface="Helvetica Neue"/>
              </a:rPr>
            </a:br>
            <a:endParaRPr/>
          </a:p>
          <a:p>
            <a:pPr indent="0" lvl="0" marL="0" marR="0" rtl="0" algn="l">
              <a:lnSpc>
                <a:spcPct val="100000"/>
              </a:lnSpc>
              <a:spcBef>
                <a:spcPts val="0"/>
              </a:spcBef>
              <a:spcAft>
                <a:spcPts val="0"/>
              </a:spcAft>
              <a:buClr>
                <a:schemeClr val="dk1"/>
              </a:buClr>
              <a:buSzPts val="1800"/>
              <a:buFont typeface="Helvetica Neue"/>
              <a:buNone/>
            </a:pPr>
            <a:r>
              <a:rPr b="0" i="1" lang="en-US" sz="1800" u="none">
                <a:solidFill>
                  <a:schemeClr val="dk1"/>
                </a:solidFill>
                <a:latin typeface="Helvetica Neue"/>
                <a:ea typeface="Helvetica Neue"/>
                <a:cs typeface="Helvetica Neue"/>
                <a:sym typeface="Helvetica Neue"/>
              </a:rPr>
              <a:t>signal</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S</a:t>
            </a:r>
            <a:r>
              <a:rPr b="0" i="0" lang="en-US" sz="1800" u="none">
                <a:solidFill>
                  <a:schemeClr val="dk1"/>
                </a:solidFill>
                <a:latin typeface="Helvetica Neue"/>
                <a:ea typeface="Helvetica Neue"/>
                <a:cs typeface="Helvetica Neue"/>
                <a:sym typeface="Helvetica Neue"/>
              </a:rPr>
              <a:t>): </a:t>
            </a:r>
            <a:endParaRPr/>
          </a:p>
          <a:p>
            <a:pPr indent="0" lvl="0" marL="0" marR="0" rtl="0" algn="l">
              <a:lnSpc>
                <a:spcPct val="100000"/>
              </a:lnSpc>
              <a:spcBef>
                <a:spcPts val="0"/>
              </a:spcBef>
              <a:spcAft>
                <a:spcPts val="0"/>
              </a:spcAft>
              <a:buClr>
                <a:schemeClr val="dk1"/>
              </a:buClr>
              <a:buSzPts val="1800"/>
              <a:buFont typeface="Helvetica Neue"/>
              <a:buNone/>
            </a:pPr>
            <a:r>
              <a:rPr b="1" i="1" lang="en-US" sz="1800" u="none">
                <a:solidFill>
                  <a:schemeClr val="dk1"/>
                </a:solidFill>
                <a:latin typeface="Helvetica Neue"/>
                <a:ea typeface="Helvetica Neue"/>
                <a:cs typeface="Helvetica Neue"/>
                <a:sym typeface="Helvetica Neue"/>
              </a:rPr>
              <a:t>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35"/>
          <p:cNvSpPr txBox="1"/>
          <p:nvPr/>
        </p:nvSpPr>
        <p:spPr>
          <a:xfrm>
            <a:off x="1174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667" name="Google Shape;667;p35"/>
          <p:cNvSpPr txBox="1"/>
          <p:nvPr>
            <p:ph type="title"/>
          </p:nvPr>
        </p:nvSpPr>
        <p:spPr>
          <a:xfrm>
            <a:off x="1171575" y="0"/>
            <a:ext cx="7772400"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Deadlock and Starvation</a:t>
            </a:r>
            <a:endParaRPr/>
          </a:p>
        </p:txBody>
      </p:sp>
      <p:sp>
        <p:nvSpPr>
          <p:cNvPr id="668" name="Google Shape;668;p35"/>
          <p:cNvSpPr txBox="1"/>
          <p:nvPr>
            <p:ph idx="1" type="body"/>
          </p:nvPr>
        </p:nvSpPr>
        <p:spPr>
          <a:xfrm>
            <a:off x="1409700" y="1323975"/>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620"/>
              <a:buFont typeface="Arial"/>
              <a:buChar char="●"/>
            </a:pPr>
            <a:r>
              <a:rPr b="1" i="0" lang="en-US" sz="1800" u="none">
                <a:solidFill>
                  <a:schemeClr val="dk1"/>
                </a:solidFill>
                <a:latin typeface="Helvetica Neue"/>
                <a:ea typeface="Helvetica Neue"/>
                <a:cs typeface="Helvetica Neue"/>
                <a:sym typeface="Helvetica Neue"/>
              </a:rPr>
              <a:t>Deadlock</a:t>
            </a:r>
            <a:r>
              <a:rPr b="0" i="0" lang="en-US" sz="1800" u="none">
                <a:solidFill>
                  <a:schemeClr val="dk1"/>
                </a:solidFill>
                <a:latin typeface="Helvetica Neue"/>
                <a:ea typeface="Helvetica Neue"/>
                <a:cs typeface="Helvetica Neue"/>
                <a:sym typeface="Helvetica Neue"/>
              </a:rPr>
              <a:t> – two or more processes are waiting indefinitely for an event that can be caused by only one of the waiting processes.</a:t>
            </a:r>
            <a:endParaRPr/>
          </a:p>
          <a:p>
            <a:pPr indent="-342900" lvl="0" marL="342900" rtl="0" algn="l">
              <a:lnSpc>
                <a:spcPct val="100000"/>
              </a:lnSpc>
              <a:spcBef>
                <a:spcPts val="360"/>
              </a:spcBef>
              <a:spcAft>
                <a:spcPts val="0"/>
              </a:spcAft>
              <a:buClr>
                <a:schemeClr val="folHlink"/>
              </a:buClr>
              <a:buSzPts val="1620"/>
              <a:buFont typeface="Arial"/>
              <a:buChar char="●"/>
            </a:pPr>
            <a:r>
              <a:rPr b="0" i="0" lang="en-US" sz="1800" u="none">
                <a:solidFill>
                  <a:schemeClr val="dk1"/>
                </a:solidFill>
                <a:latin typeface="Helvetica Neue"/>
                <a:ea typeface="Helvetica Neue"/>
                <a:cs typeface="Helvetica Neue"/>
                <a:sym typeface="Helvetica Neue"/>
              </a:rPr>
              <a:t>Let </a:t>
            </a:r>
            <a:r>
              <a:rPr b="0" i="1" lang="en-US" sz="1800" u="none">
                <a:solidFill>
                  <a:schemeClr val="dk1"/>
                </a:solidFill>
                <a:latin typeface="Helvetica Neue"/>
                <a:ea typeface="Helvetica Neue"/>
                <a:cs typeface="Helvetica Neue"/>
                <a:sym typeface="Helvetica Neue"/>
              </a:rPr>
              <a:t>S</a:t>
            </a:r>
            <a:r>
              <a:rPr b="0" i="0" lang="en-US" sz="1800" u="none">
                <a:solidFill>
                  <a:schemeClr val="dk1"/>
                </a:solidFill>
                <a:latin typeface="Helvetica Neue"/>
                <a:ea typeface="Helvetica Neue"/>
                <a:cs typeface="Helvetica Neue"/>
                <a:sym typeface="Helvetica Neue"/>
              </a:rPr>
              <a:t> and </a:t>
            </a:r>
            <a:r>
              <a:rPr b="0" i="1" lang="en-US" sz="1800" u="none">
                <a:solidFill>
                  <a:schemeClr val="dk1"/>
                </a:solidFill>
                <a:latin typeface="Helvetica Neue"/>
                <a:ea typeface="Helvetica Neue"/>
                <a:cs typeface="Helvetica Neue"/>
                <a:sym typeface="Helvetica Neue"/>
              </a:rPr>
              <a:t>Q</a:t>
            </a:r>
            <a:r>
              <a:rPr b="0" i="0" lang="en-US" sz="1800" u="none">
                <a:solidFill>
                  <a:schemeClr val="dk1"/>
                </a:solidFill>
                <a:latin typeface="Helvetica Neue"/>
                <a:ea typeface="Helvetica Neue"/>
                <a:cs typeface="Helvetica Neue"/>
                <a:sym typeface="Helvetica Neue"/>
              </a:rPr>
              <a:t> be two semaphores initialized to 1</a:t>
            </a:r>
            <a:endParaRPr/>
          </a:p>
          <a:p>
            <a:pPr indent="-342900" lvl="0" marL="342900" rtl="0" algn="l">
              <a:lnSpc>
                <a:spcPct val="100000"/>
              </a:lnSpc>
              <a:spcBef>
                <a:spcPts val="36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P</a:t>
            </a:r>
            <a:r>
              <a:rPr b="0" baseline="-25000" i="1" lang="en-US" sz="1800" u="none">
                <a:solidFill>
                  <a:schemeClr val="dk1"/>
                </a:solidFill>
                <a:latin typeface="Helvetica Neue"/>
                <a:ea typeface="Helvetica Neue"/>
                <a:cs typeface="Helvetica Neue"/>
                <a:sym typeface="Helvetica Neue"/>
              </a:rPr>
              <a:t>0</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P</a:t>
            </a:r>
            <a:r>
              <a:rPr b="0" baseline="-25000" i="1" lang="en-US" sz="1800" u="none">
                <a:solidFill>
                  <a:schemeClr val="dk1"/>
                </a:solidFill>
                <a:latin typeface="Helvetica Neue"/>
                <a:ea typeface="Helvetica Neue"/>
                <a:cs typeface="Helvetica Neue"/>
                <a:sym typeface="Helvetica Neue"/>
              </a:rPr>
              <a:t>1</a:t>
            </a:r>
            <a:endParaRPr b="0" i="1" sz="1800" u="none">
              <a:solidFill>
                <a:schemeClr val="dk1"/>
              </a:solidFill>
              <a:latin typeface="Helvetica Neue"/>
              <a:ea typeface="Helvetica Neue"/>
              <a:cs typeface="Helvetica Neue"/>
              <a:sym typeface="Helvetica Neue"/>
            </a:endParaRPr>
          </a:p>
          <a:p>
            <a:pPr indent="-342900" lvl="0" marL="342900" rtl="0" algn="l">
              <a:lnSpc>
                <a:spcPct val="100000"/>
              </a:lnSpc>
              <a:spcBef>
                <a:spcPts val="36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wait</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S</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wait</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Q</a:t>
            </a:r>
            <a:r>
              <a:rPr b="0" i="0" lang="en-US" sz="18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36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wait</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Q</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wait</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S</a:t>
            </a:r>
            <a:r>
              <a:rPr b="0" i="0" lang="en-US" sz="18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360"/>
              </a:spcBef>
              <a:spcAft>
                <a:spcPts val="0"/>
              </a:spcAft>
              <a:buSzPts val="1620"/>
              <a:buNone/>
            </a:pPr>
            <a:r>
              <a:rPr b="0" i="0" lang="en-US" sz="1800" u="none">
                <a:solidFill>
                  <a:schemeClr val="dk1"/>
                </a:solidFill>
                <a:latin typeface="Helvetica Neue"/>
                <a:ea typeface="Helvetica Neue"/>
                <a:cs typeface="Helvetica Neue"/>
                <a:sym typeface="Helvetica Neue"/>
              </a:rPr>
              <a:t>		 	 </a:t>
            </a:r>
            <a:endParaRPr/>
          </a:p>
          <a:p>
            <a:pPr indent="-342900" lvl="0" marL="342900" rtl="0" algn="l">
              <a:lnSpc>
                <a:spcPct val="100000"/>
              </a:lnSpc>
              <a:spcBef>
                <a:spcPts val="36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signal</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S</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signal</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Q</a:t>
            </a:r>
            <a:r>
              <a:rPr b="0" i="0" lang="en-US" sz="18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36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signal</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Q</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signal</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S</a:t>
            </a:r>
            <a:r>
              <a:rPr b="0" i="0" lang="en-US" sz="18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360"/>
              </a:spcBef>
              <a:spcAft>
                <a:spcPts val="0"/>
              </a:spcAft>
              <a:buClr>
                <a:schemeClr val="folHlink"/>
              </a:buClr>
              <a:buSzPts val="1620"/>
              <a:buFont typeface="Arial"/>
              <a:buChar char="●"/>
            </a:pPr>
            <a:r>
              <a:rPr b="1" i="0" lang="en-US" sz="1800" u="none">
                <a:solidFill>
                  <a:schemeClr val="dk1"/>
                </a:solidFill>
                <a:latin typeface="Helvetica Neue"/>
                <a:ea typeface="Helvetica Neue"/>
                <a:cs typeface="Helvetica Neue"/>
                <a:sym typeface="Helvetica Neue"/>
              </a:rPr>
              <a:t>Starvation</a:t>
            </a:r>
            <a:r>
              <a:rPr b="0" i="0" lang="en-US" sz="1800" u="none">
                <a:solidFill>
                  <a:schemeClr val="dk1"/>
                </a:solidFill>
                <a:latin typeface="Helvetica Neue"/>
                <a:ea typeface="Helvetica Neue"/>
                <a:cs typeface="Helvetica Neue"/>
                <a:sym typeface="Helvetica Neue"/>
              </a:rPr>
              <a:t>  – indefinite blocking.  A process may never be removed from the semaphore queue in which it is suspended.</a:t>
            </a:r>
            <a:endParaRPr/>
          </a:p>
        </p:txBody>
      </p:sp>
      <p:cxnSp>
        <p:nvCxnSpPr>
          <p:cNvPr id="669" name="Google Shape;669;p35"/>
          <p:cNvCxnSpPr/>
          <p:nvPr/>
        </p:nvCxnSpPr>
        <p:spPr>
          <a:xfrm>
            <a:off x="3902075" y="3052762"/>
            <a:ext cx="1712912" cy="1587"/>
          </a:xfrm>
          <a:prstGeom prst="straightConnector1">
            <a:avLst/>
          </a:prstGeom>
          <a:noFill/>
          <a:ln cap="flat" cmpd="sng" w="9525">
            <a:solidFill>
              <a:schemeClr val="dk1"/>
            </a:solidFill>
            <a:prstDash val="solid"/>
            <a:miter lim="800000"/>
            <a:headEnd len="med" w="med" type="none"/>
            <a:tailEnd len="med" w="med" type="stealth"/>
          </a:ln>
        </p:spPr>
      </p:cxnSp>
      <p:cxnSp>
        <p:nvCxnSpPr>
          <p:cNvPr id="670" name="Google Shape;670;p35"/>
          <p:cNvCxnSpPr/>
          <p:nvPr/>
        </p:nvCxnSpPr>
        <p:spPr>
          <a:xfrm flipH="1">
            <a:off x="3876675" y="3128962"/>
            <a:ext cx="1725612" cy="284162"/>
          </a:xfrm>
          <a:prstGeom prst="straightConnector1">
            <a:avLst/>
          </a:prstGeom>
          <a:noFill/>
          <a:ln cap="flat" cmpd="sng" w="9525">
            <a:solidFill>
              <a:schemeClr val="dk1"/>
            </a:solidFill>
            <a:prstDash val="solid"/>
            <a:miter lim="800000"/>
            <a:headEnd len="med" w="med" type="none"/>
            <a:tailEnd len="med" w="med" type="stealth"/>
          </a:ln>
        </p:spPr>
      </p:cxnSp>
      <p:cxnSp>
        <p:nvCxnSpPr>
          <p:cNvPr id="671" name="Google Shape;671;p35"/>
          <p:cNvCxnSpPr/>
          <p:nvPr/>
        </p:nvCxnSpPr>
        <p:spPr>
          <a:xfrm>
            <a:off x="3979862" y="3503612"/>
            <a:ext cx="1609725" cy="592137"/>
          </a:xfrm>
          <a:prstGeom prst="straightConnector1">
            <a:avLst/>
          </a:prstGeom>
          <a:noFill/>
          <a:ln cap="flat" cmpd="sng" w="9525">
            <a:solidFill>
              <a:schemeClr val="dk1"/>
            </a:solidFill>
            <a:prstDash val="solid"/>
            <a:miter lim="800000"/>
            <a:headEnd len="med" w="med" type="none"/>
            <a:tailEnd len="med" w="med" type="stealth"/>
          </a:ln>
        </p:spPr>
      </p:cxnSp>
      <p:cxnSp>
        <p:nvCxnSpPr>
          <p:cNvPr id="672" name="Google Shape;672;p35"/>
          <p:cNvCxnSpPr/>
          <p:nvPr/>
        </p:nvCxnSpPr>
        <p:spPr>
          <a:xfrm flipH="1">
            <a:off x="3927475" y="3387725"/>
            <a:ext cx="1752600" cy="655637"/>
          </a:xfrm>
          <a:prstGeom prst="straightConnector1">
            <a:avLst/>
          </a:prstGeom>
          <a:noFill/>
          <a:ln cap="flat" cmpd="sng" w="9525">
            <a:solidFill>
              <a:schemeClr val="dk1"/>
            </a:solidFill>
            <a:prstDash val="solid"/>
            <a:miter lim="800000"/>
            <a:headEnd len="med" w="med" type="none"/>
            <a:tailEnd len="med" w="med" type="stealth"/>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36"/>
          <p:cNvSpPr txBox="1"/>
          <p:nvPr/>
        </p:nvSpPr>
        <p:spPr>
          <a:xfrm>
            <a:off x="1174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678" name="Google Shape;678;p36"/>
          <p:cNvSpPr txBox="1"/>
          <p:nvPr>
            <p:ph type="title"/>
          </p:nvPr>
        </p:nvSpPr>
        <p:spPr>
          <a:xfrm>
            <a:off x="1171575" y="0"/>
            <a:ext cx="7772400"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Two Types of Semaphores</a:t>
            </a:r>
            <a:endParaRPr/>
          </a:p>
        </p:txBody>
      </p:sp>
      <p:sp>
        <p:nvSpPr>
          <p:cNvPr id="679" name="Google Shape;679;p36"/>
          <p:cNvSpPr txBox="1"/>
          <p:nvPr>
            <p:ph idx="1" type="body"/>
          </p:nvPr>
        </p:nvSpPr>
        <p:spPr>
          <a:xfrm>
            <a:off x="1409700" y="1323975"/>
            <a:ext cx="6648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00"/>
              <a:buFont typeface="Arial"/>
              <a:buChar char="●"/>
            </a:pPr>
            <a:r>
              <a:rPr b="0" i="1" lang="en-US" sz="2000" u="none">
                <a:solidFill>
                  <a:schemeClr val="dk1"/>
                </a:solidFill>
                <a:latin typeface="Helvetica Neue"/>
                <a:ea typeface="Helvetica Neue"/>
                <a:cs typeface="Helvetica Neue"/>
                <a:sym typeface="Helvetica Neue"/>
              </a:rPr>
              <a:t>Counting</a:t>
            </a:r>
            <a:r>
              <a:rPr b="0" i="0" lang="en-US" sz="2000" u="none">
                <a:solidFill>
                  <a:schemeClr val="dk1"/>
                </a:solidFill>
                <a:latin typeface="Helvetica Neue"/>
                <a:ea typeface="Helvetica Neue"/>
                <a:cs typeface="Helvetica Neue"/>
                <a:sym typeface="Helvetica Neue"/>
              </a:rPr>
              <a:t> semaphore – integer value can range over an unrestricted domain.</a:t>
            </a:r>
            <a:endParaRPr/>
          </a:p>
          <a:p>
            <a:pPr indent="-342900" lvl="0" marL="342900" rtl="0" algn="l">
              <a:lnSpc>
                <a:spcPct val="100000"/>
              </a:lnSpc>
              <a:spcBef>
                <a:spcPts val="400"/>
              </a:spcBef>
              <a:spcAft>
                <a:spcPts val="0"/>
              </a:spcAft>
              <a:buClr>
                <a:schemeClr val="folHlink"/>
              </a:buClr>
              <a:buSzPts val="1800"/>
              <a:buFont typeface="Arial"/>
              <a:buChar char="●"/>
            </a:pPr>
            <a:r>
              <a:rPr b="0" i="1" lang="en-US" sz="2000" u="none">
                <a:solidFill>
                  <a:schemeClr val="dk1"/>
                </a:solidFill>
                <a:latin typeface="Helvetica Neue"/>
                <a:ea typeface="Helvetica Neue"/>
                <a:cs typeface="Helvetica Neue"/>
                <a:sym typeface="Helvetica Neue"/>
              </a:rPr>
              <a:t>Binary</a:t>
            </a:r>
            <a:r>
              <a:rPr b="0" i="0" lang="en-US" sz="2000" u="none">
                <a:solidFill>
                  <a:schemeClr val="dk1"/>
                </a:solidFill>
                <a:latin typeface="Helvetica Neue"/>
                <a:ea typeface="Helvetica Neue"/>
                <a:cs typeface="Helvetica Neue"/>
                <a:sym typeface="Helvetica Neue"/>
              </a:rPr>
              <a:t> semaphore – integer value can range only between 0 and 1; can be simpler to implement.</a:t>
            </a: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Can implement a counting semaphore </a:t>
            </a:r>
            <a:r>
              <a:rPr b="0" i="1" lang="en-US" sz="2000" u="none">
                <a:solidFill>
                  <a:schemeClr val="dk1"/>
                </a:solidFill>
                <a:latin typeface="Helvetica Neue"/>
                <a:ea typeface="Helvetica Neue"/>
                <a:cs typeface="Helvetica Neue"/>
                <a:sym typeface="Helvetica Neue"/>
              </a:rPr>
              <a:t>S</a:t>
            </a:r>
            <a:r>
              <a:rPr b="0" i="0" lang="en-US" sz="2000" u="none">
                <a:solidFill>
                  <a:schemeClr val="dk1"/>
                </a:solidFill>
                <a:latin typeface="Helvetica Neue"/>
                <a:ea typeface="Helvetica Neue"/>
                <a:cs typeface="Helvetica Neue"/>
                <a:sym typeface="Helvetica Neue"/>
              </a:rPr>
              <a:t> as a binary semaphore.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37"/>
          <p:cNvSpPr txBox="1"/>
          <p:nvPr/>
        </p:nvSpPr>
        <p:spPr>
          <a:xfrm>
            <a:off x="1174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A. Frank - P. Weisberg</a:t>
            </a:r>
            <a:endParaRPr/>
          </a:p>
        </p:txBody>
      </p:sp>
      <p:sp>
        <p:nvSpPr>
          <p:cNvPr id="686" name="Google Shape;686;p37"/>
          <p:cNvSpPr txBox="1"/>
          <p:nvPr>
            <p:ph type="title"/>
          </p:nvPr>
        </p:nvSpPr>
        <p:spPr>
          <a:xfrm>
            <a:off x="762000" y="711200"/>
            <a:ext cx="83820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Helvetica Neue"/>
              <a:buNone/>
            </a:pPr>
            <a:r>
              <a:rPr b="1" i="0" lang="en-US" sz="3600" u="none">
                <a:solidFill>
                  <a:schemeClr val="dk2"/>
                </a:solidFill>
                <a:latin typeface="Helvetica Neue"/>
                <a:ea typeface="Helvetica Neue"/>
                <a:cs typeface="Helvetica Neue"/>
                <a:sym typeface="Helvetica Neue"/>
              </a:rPr>
              <a:t>Problems with Semaphores</a:t>
            </a:r>
            <a:endParaRPr/>
          </a:p>
        </p:txBody>
      </p:sp>
      <p:sp>
        <p:nvSpPr>
          <p:cNvPr id="687" name="Google Shape;687;p37"/>
          <p:cNvSpPr txBox="1"/>
          <p:nvPr>
            <p:ph idx="1" type="body"/>
          </p:nvPr>
        </p:nvSpPr>
        <p:spPr>
          <a:xfrm>
            <a:off x="1409700" y="1323975"/>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2160"/>
              <a:buFont typeface="Arial"/>
              <a:buChar char="●"/>
            </a:pPr>
            <a:r>
              <a:rPr b="0" i="0" lang="en-US" sz="2400" u="none">
                <a:solidFill>
                  <a:schemeClr val="dk1"/>
                </a:solidFill>
                <a:latin typeface="Helvetica Neue"/>
                <a:ea typeface="Helvetica Neue"/>
                <a:cs typeface="Helvetica Neue"/>
                <a:sym typeface="Helvetica Neue"/>
              </a:rPr>
              <a:t>Semaphores provide a powerful tool for enforcing mutual exclusion and coordinate processes.</a:t>
            </a:r>
            <a:endParaRPr/>
          </a:p>
          <a:p>
            <a:pPr indent="-342900" lvl="0" marL="342900" rtl="0" algn="l">
              <a:lnSpc>
                <a:spcPct val="90000"/>
              </a:lnSpc>
              <a:spcBef>
                <a:spcPts val="480"/>
              </a:spcBef>
              <a:spcAft>
                <a:spcPts val="0"/>
              </a:spcAft>
              <a:buClr>
                <a:schemeClr val="folHlink"/>
              </a:buClr>
              <a:buSzPts val="2160"/>
              <a:buFont typeface="Arial"/>
              <a:buChar char="●"/>
            </a:pPr>
            <a:r>
              <a:rPr b="0" i="0" lang="en-US" sz="2400" u="none">
                <a:solidFill>
                  <a:schemeClr val="dk1"/>
                </a:solidFill>
                <a:latin typeface="Helvetica Neue"/>
                <a:ea typeface="Helvetica Neue"/>
                <a:cs typeface="Helvetica Neue"/>
                <a:sym typeface="Helvetica Neue"/>
              </a:rPr>
              <a:t>But wait(S) and signal(S) are scattered among several processes. Hence, difficult to understand their effects.</a:t>
            </a:r>
            <a:endParaRPr/>
          </a:p>
          <a:p>
            <a:pPr indent="-342900" lvl="0" marL="342900" rtl="0" algn="l">
              <a:lnSpc>
                <a:spcPct val="90000"/>
              </a:lnSpc>
              <a:spcBef>
                <a:spcPts val="480"/>
              </a:spcBef>
              <a:spcAft>
                <a:spcPts val="0"/>
              </a:spcAft>
              <a:buClr>
                <a:schemeClr val="folHlink"/>
              </a:buClr>
              <a:buSzPts val="2160"/>
              <a:buFont typeface="Arial"/>
              <a:buChar char="●"/>
            </a:pPr>
            <a:r>
              <a:rPr b="0" i="0" lang="en-US" sz="2400" u="none">
                <a:solidFill>
                  <a:schemeClr val="dk1"/>
                </a:solidFill>
                <a:latin typeface="Helvetica Neue"/>
                <a:ea typeface="Helvetica Neue"/>
                <a:cs typeface="Helvetica Neue"/>
                <a:sym typeface="Helvetica Neue"/>
              </a:rPr>
              <a:t>Usage must be correct in all the processes (correct order, correct variables, no omissions).</a:t>
            </a:r>
            <a:endParaRPr/>
          </a:p>
          <a:p>
            <a:pPr indent="-342900" lvl="0" marL="342900" rtl="0" algn="l">
              <a:lnSpc>
                <a:spcPct val="100000"/>
              </a:lnSpc>
              <a:spcBef>
                <a:spcPts val="480"/>
              </a:spcBef>
              <a:spcAft>
                <a:spcPts val="0"/>
              </a:spcAft>
              <a:buClr>
                <a:schemeClr val="folHlink"/>
              </a:buClr>
              <a:buSzPts val="2160"/>
              <a:buFont typeface="Arial"/>
              <a:buChar char="●"/>
            </a:pPr>
            <a:r>
              <a:rPr b="0" i="0" lang="en-US" sz="2400" u="none">
                <a:solidFill>
                  <a:schemeClr val="dk1"/>
                </a:solidFill>
                <a:latin typeface="Helvetica Neue"/>
                <a:ea typeface="Helvetica Neue"/>
                <a:cs typeface="Helvetica Neue"/>
                <a:sym typeface="Helvetica Neue"/>
              </a:rPr>
              <a:t>Incorrect use of semaphore operations:</a:t>
            </a:r>
            <a:endParaRPr/>
          </a:p>
          <a:p>
            <a:pPr indent="-285750" lvl="1" marL="742950" rtl="0" algn="l">
              <a:lnSpc>
                <a:spcPct val="100000"/>
              </a:lnSpc>
              <a:spcBef>
                <a:spcPts val="320"/>
              </a:spcBef>
              <a:spcAft>
                <a:spcPts val="0"/>
              </a:spcAft>
              <a:buClr>
                <a:schemeClr val="accent2"/>
              </a:buClr>
              <a:buSzPts val="1440"/>
              <a:buFont typeface="Arial"/>
              <a:buChar char="●"/>
            </a:pPr>
            <a:r>
              <a:rPr b="0" i="0" lang="en-US" sz="1600" u="none">
                <a:solidFill>
                  <a:schemeClr val="dk1"/>
                </a:solidFill>
                <a:latin typeface="Helvetica Neue"/>
                <a:ea typeface="Helvetica Neue"/>
                <a:cs typeface="Helvetica Neue"/>
                <a:sym typeface="Helvetica Neue"/>
              </a:rPr>
              <a:t> signal (mutex)  ….  wait (mutex)</a:t>
            </a:r>
            <a:endParaRPr/>
          </a:p>
          <a:p>
            <a:pPr indent="-285750" lvl="1" marL="742950" rtl="0" algn="l">
              <a:lnSpc>
                <a:spcPct val="100000"/>
              </a:lnSpc>
              <a:spcBef>
                <a:spcPts val="320"/>
              </a:spcBef>
              <a:spcAft>
                <a:spcPts val="0"/>
              </a:spcAft>
              <a:buClr>
                <a:schemeClr val="accent2"/>
              </a:buClr>
              <a:buSzPts val="1440"/>
              <a:buFont typeface="Arial"/>
              <a:buChar char="●"/>
            </a:pPr>
            <a:r>
              <a:rPr b="0" i="0" lang="en-US" sz="1600" u="none">
                <a:solidFill>
                  <a:schemeClr val="dk1"/>
                </a:solidFill>
                <a:latin typeface="Helvetica Neue"/>
                <a:ea typeface="Helvetica Neue"/>
                <a:cs typeface="Helvetica Neue"/>
                <a:sym typeface="Helvetica Neue"/>
              </a:rPr>
              <a:t> wait (mutex)  …  wait (mutex)</a:t>
            </a:r>
            <a:endParaRPr/>
          </a:p>
          <a:p>
            <a:pPr indent="-285750" lvl="1" marL="742950" rtl="0" algn="l">
              <a:lnSpc>
                <a:spcPct val="100000"/>
              </a:lnSpc>
              <a:spcBef>
                <a:spcPts val="320"/>
              </a:spcBef>
              <a:spcAft>
                <a:spcPts val="0"/>
              </a:spcAft>
              <a:buClr>
                <a:schemeClr val="accent2"/>
              </a:buClr>
              <a:buSzPts val="1440"/>
              <a:buFont typeface="Arial"/>
              <a:buChar char="●"/>
            </a:pPr>
            <a:r>
              <a:rPr b="0" i="0" lang="en-US" sz="1600" u="none">
                <a:solidFill>
                  <a:schemeClr val="dk1"/>
                </a:solidFill>
                <a:latin typeface="Helvetica Neue"/>
                <a:ea typeface="Helvetica Neue"/>
                <a:cs typeface="Helvetica Neue"/>
                <a:sym typeface="Helvetica Neue"/>
              </a:rPr>
              <a:t> Omitting  of wait (mutex) or signal (mutex) (or both)</a:t>
            </a:r>
            <a:endParaRPr/>
          </a:p>
          <a:p>
            <a:pPr indent="-342900" lvl="0" marL="342900" rtl="0" algn="l">
              <a:lnSpc>
                <a:spcPct val="90000"/>
              </a:lnSpc>
              <a:spcBef>
                <a:spcPts val="480"/>
              </a:spcBef>
              <a:spcAft>
                <a:spcPts val="0"/>
              </a:spcAft>
              <a:buClr>
                <a:schemeClr val="folHlink"/>
              </a:buClr>
              <a:buSzPts val="2160"/>
              <a:buFont typeface="Arial"/>
              <a:buChar char="●"/>
            </a:pPr>
            <a:r>
              <a:rPr b="0" i="0" lang="en-US" sz="2400" u="none">
                <a:solidFill>
                  <a:schemeClr val="dk1"/>
                </a:solidFill>
                <a:latin typeface="Helvetica Neue"/>
                <a:ea typeface="Helvetica Neue"/>
                <a:cs typeface="Helvetica Neue"/>
                <a:sym typeface="Helvetica Neue"/>
              </a:rPr>
              <a:t>One bad (or malicious) process can fail the entire collection of processes.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38"/>
          <p:cNvSpPr txBox="1"/>
          <p:nvPr/>
        </p:nvSpPr>
        <p:spPr>
          <a:xfrm>
            <a:off x="1174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693" name="Google Shape;693;p38"/>
          <p:cNvSpPr txBox="1"/>
          <p:nvPr>
            <p:ph type="title"/>
          </p:nvPr>
        </p:nvSpPr>
        <p:spPr>
          <a:xfrm>
            <a:off x="1114425" y="-12700"/>
            <a:ext cx="7772400"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Classical Problems of Synchronization</a:t>
            </a:r>
            <a:endParaRPr/>
          </a:p>
        </p:txBody>
      </p:sp>
      <p:sp>
        <p:nvSpPr>
          <p:cNvPr id="694" name="Google Shape;694;p38"/>
          <p:cNvSpPr txBox="1"/>
          <p:nvPr>
            <p:ph idx="1" type="body"/>
          </p:nvPr>
        </p:nvSpPr>
        <p:spPr>
          <a:xfrm>
            <a:off x="1409700" y="1323975"/>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Bounded-Buffer Problem</a:t>
            </a:r>
            <a:br>
              <a:rPr b="0" i="0" lang="en-US" sz="2000" u="none">
                <a:solidFill>
                  <a:schemeClr val="dk1"/>
                </a:solidFill>
                <a:latin typeface="Helvetica Neue"/>
                <a:ea typeface="Helvetica Neue"/>
                <a:cs typeface="Helvetica Neue"/>
                <a:sym typeface="Helvetica Neue"/>
              </a:rPr>
            </a:b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Readers and Writers Problem</a:t>
            </a:r>
            <a:br>
              <a:rPr b="0" i="0" lang="en-US" sz="2000" u="none">
                <a:solidFill>
                  <a:schemeClr val="dk1"/>
                </a:solidFill>
                <a:latin typeface="Helvetica Neue"/>
                <a:ea typeface="Helvetica Neue"/>
                <a:cs typeface="Helvetica Neue"/>
                <a:sym typeface="Helvetica Neue"/>
              </a:rPr>
            </a:b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Dining-Philosophers Problem</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39"/>
          <p:cNvSpPr txBox="1"/>
          <p:nvPr/>
        </p:nvSpPr>
        <p:spPr>
          <a:xfrm>
            <a:off x="1174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700" name="Google Shape;700;p39"/>
          <p:cNvSpPr txBox="1"/>
          <p:nvPr>
            <p:ph type="title"/>
          </p:nvPr>
        </p:nvSpPr>
        <p:spPr>
          <a:xfrm>
            <a:off x="1171575" y="0"/>
            <a:ext cx="7772400"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Bounded-Buffer Problem</a:t>
            </a:r>
            <a:endParaRPr/>
          </a:p>
        </p:txBody>
      </p:sp>
      <p:sp>
        <p:nvSpPr>
          <p:cNvPr id="701" name="Google Shape;701;p39"/>
          <p:cNvSpPr txBox="1"/>
          <p:nvPr>
            <p:ph idx="1" type="body"/>
          </p:nvPr>
        </p:nvSpPr>
        <p:spPr>
          <a:xfrm>
            <a:off x="1409700" y="1323975"/>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Shared data</a:t>
            </a:r>
            <a:br>
              <a:rPr b="0" i="0" lang="en-US" sz="2000" u="none">
                <a:solidFill>
                  <a:schemeClr val="dk1"/>
                </a:solidFill>
                <a:latin typeface="Helvetica Neue"/>
                <a:ea typeface="Helvetica Neue"/>
                <a:cs typeface="Helvetica Neue"/>
                <a:sym typeface="Helvetica Neue"/>
              </a:rPr>
            </a:br>
            <a:br>
              <a:rPr b="0" i="0" lang="en-US" sz="2000" u="none">
                <a:solidFill>
                  <a:schemeClr val="dk1"/>
                </a:solidFill>
                <a:latin typeface="Helvetica Neue"/>
                <a:ea typeface="Helvetica Neue"/>
                <a:cs typeface="Helvetica Neue"/>
                <a:sym typeface="Helvetica Neue"/>
              </a:rPr>
            </a:br>
            <a:r>
              <a:rPr b="1" i="0" lang="en-US" sz="2000" u="none">
                <a:solidFill>
                  <a:schemeClr val="dk1"/>
                </a:solidFill>
                <a:latin typeface="Helvetica Neue"/>
                <a:ea typeface="Helvetica Neue"/>
                <a:cs typeface="Helvetica Neue"/>
                <a:sym typeface="Helvetica Neue"/>
              </a:rPr>
              <a:t>semaphore full, empty, mutex;</a:t>
            </a:r>
            <a:br>
              <a:rPr b="1" i="0" lang="en-US" sz="2000" u="none">
                <a:solidFill>
                  <a:schemeClr val="dk1"/>
                </a:solidFill>
                <a:latin typeface="Helvetica Neue"/>
                <a:ea typeface="Helvetica Neue"/>
                <a:cs typeface="Helvetica Neue"/>
                <a:sym typeface="Helvetica Neue"/>
              </a:rPr>
            </a:br>
            <a:br>
              <a:rPr b="0" i="0" lang="en-US" sz="2000" u="none">
                <a:solidFill>
                  <a:schemeClr val="dk1"/>
                </a:solidFill>
                <a:latin typeface="Helvetica Neue"/>
                <a:ea typeface="Helvetica Neue"/>
                <a:cs typeface="Helvetica Neue"/>
                <a:sym typeface="Helvetica Neue"/>
              </a:rPr>
            </a:br>
            <a:r>
              <a:rPr b="0" i="0" lang="en-US" sz="2000" u="none">
                <a:solidFill>
                  <a:schemeClr val="dk1"/>
                </a:solidFill>
                <a:latin typeface="Helvetica Neue"/>
                <a:ea typeface="Helvetica Neue"/>
                <a:cs typeface="Helvetica Neue"/>
                <a:sym typeface="Helvetica Neue"/>
              </a:rPr>
              <a:t>Initially:</a:t>
            </a:r>
            <a:br>
              <a:rPr b="0" i="0" lang="en-US" sz="2000" u="none">
                <a:solidFill>
                  <a:schemeClr val="dk1"/>
                </a:solidFill>
                <a:latin typeface="Helvetica Neue"/>
                <a:ea typeface="Helvetica Neue"/>
                <a:cs typeface="Helvetica Neue"/>
                <a:sym typeface="Helvetica Neue"/>
              </a:rPr>
            </a:br>
            <a:br>
              <a:rPr b="0" i="0" lang="en-US" sz="2000" u="none">
                <a:solidFill>
                  <a:schemeClr val="dk1"/>
                </a:solidFill>
                <a:latin typeface="Helvetica Neue"/>
                <a:ea typeface="Helvetica Neue"/>
                <a:cs typeface="Helvetica Neue"/>
                <a:sym typeface="Helvetica Neue"/>
              </a:rPr>
            </a:br>
            <a:r>
              <a:rPr b="1" i="0" lang="en-US" sz="2000" u="none">
                <a:solidFill>
                  <a:schemeClr val="dk1"/>
                </a:solidFill>
                <a:latin typeface="Helvetica Neue"/>
                <a:ea typeface="Helvetica Neue"/>
                <a:cs typeface="Helvetica Neue"/>
                <a:sym typeface="Helvetica Neue"/>
              </a:rPr>
              <a:t>full = 0, empty = n, mutex = 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
          <p:cNvSpPr txBox="1"/>
          <p:nvPr/>
        </p:nvSpPr>
        <p:spPr>
          <a:xfrm>
            <a:off x="1174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424" name="Google Shape;424;p4"/>
          <p:cNvSpPr txBox="1"/>
          <p:nvPr>
            <p:ph type="title"/>
          </p:nvPr>
        </p:nvSpPr>
        <p:spPr>
          <a:xfrm>
            <a:off x="1171575" y="0"/>
            <a:ext cx="7772400"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Bounded-Buffer </a:t>
            </a:r>
            <a:endParaRPr/>
          </a:p>
        </p:txBody>
      </p:sp>
      <p:sp>
        <p:nvSpPr>
          <p:cNvPr id="425" name="Google Shape;425;p4"/>
          <p:cNvSpPr txBox="1"/>
          <p:nvPr>
            <p:ph idx="1" type="body"/>
          </p:nvPr>
        </p:nvSpPr>
        <p:spPr>
          <a:xfrm>
            <a:off x="1409700" y="1323975"/>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Producer process </a:t>
            </a:r>
            <a:endParaRPr/>
          </a:p>
          <a:p>
            <a:pPr indent="-342900" lvl="0" marL="342900" rtl="0" algn="l">
              <a:lnSpc>
                <a:spcPct val="100000"/>
              </a:lnSpc>
              <a:spcBef>
                <a:spcPts val="400"/>
              </a:spcBef>
              <a:spcAft>
                <a:spcPts val="0"/>
              </a:spcAft>
              <a:buSzPts val="1800"/>
              <a:buNone/>
            </a:pPr>
            <a:r>
              <a:t/>
            </a:r>
            <a:endParaRPr b="0" i="0" sz="2000" u="none">
              <a:solidFill>
                <a:schemeClr val="dk1"/>
              </a:solidFill>
              <a:latin typeface="Helvetica Neue"/>
              <a:ea typeface="Helvetica Neue"/>
              <a:cs typeface="Helvetica Neue"/>
              <a:sym typeface="Helvetica Neue"/>
            </a:endParaRPr>
          </a:p>
          <a:p>
            <a:pPr indent="-342900" lvl="0" marL="342900" rtl="0" algn="l">
              <a:lnSpc>
                <a:spcPct val="100000"/>
              </a:lnSpc>
              <a:spcBef>
                <a:spcPts val="400"/>
              </a:spcBef>
              <a:spcAft>
                <a:spcPts val="0"/>
              </a:spcAft>
              <a:buSzPts val="1800"/>
              <a:buNone/>
            </a:pPr>
            <a:r>
              <a:rPr b="0" i="0" lang="en-US" sz="2000" u="none">
                <a:solidFill>
                  <a:schemeClr val="dk1"/>
                </a:solidFill>
                <a:latin typeface="Helvetica Neue"/>
                <a:ea typeface="Helvetica Neue"/>
                <a:cs typeface="Helvetica Neue"/>
                <a:sym typeface="Helvetica Neue"/>
              </a:rPr>
              <a:t>	</a:t>
            </a:r>
            <a:r>
              <a:rPr b="1" i="0" lang="en-US" sz="2000" u="none">
                <a:solidFill>
                  <a:schemeClr val="dk1"/>
                </a:solidFill>
                <a:latin typeface="Helvetica Neue"/>
                <a:ea typeface="Helvetica Neue"/>
                <a:cs typeface="Helvetica Neue"/>
                <a:sym typeface="Helvetica Neue"/>
              </a:rPr>
              <a:t>item nextProduced;</a:t>
            </a:r>
            <a:br>
              <a:rPr b="1" i="0" lang="en-US" sz="2000" u="none">
                <a:solidFill>
                  <a:schemeClr val="dk1"/>
                </a:solidFill>
                <a:latin typeface="Helvetica Neue"/>
                <a:ea typeface="Helvetica Neue"/>
                <a:cs typeface="Helvetica Neue"/>
                <a:sym typeface="Helvetica Neue"/>
              </a:rPr>
            </a:br>
            <a:endParaRPr/>
          </a:p>
          <a:p>
            <a:pPr indent="-342900" lvl="0" marL="342900" rtl="0" algn="l">
              <a:lnSpc>
                <a:spcPct val="100000"/>
              </a:lnSpc>
              <a:spcBef>
                <a:spcPts val="400"/>
              </a:spcBef>
              <a:spcAft>
                <a:spcPts val="0"/>
              </a:spcAft>
              <a:buSzPts val="1800"/>
              <a:buNone/>
            </a:pPr>
            <a:r>
              <a:rPr b="1" i="0" lang="en-US" sz="2000" u="none">
                <a:solidFill>
                  <a:schemeClr val="dk1"/>
                </a:solidFill>
                <a:latin typeface="Helvetica Neue"/>
                <a:ea typeface="Helvetica Neue"/>
                <a:cs typeface="Helvetica Neue"/>
                <a:sym typeface="Helvetica Neue"/>
              </a:rPr>
              <a:t>	while (1) {</a:t>
            </a:r>
            <a:endParaRPr/>
          </a:p>
          <a:p>
            <a:pPr indent="-342900" lvl="0" marL="342900" rtl="0" algn="l">
              <a:lnSpc>
                <a:spcPct val="100000"/>
              </a:lnSpc>
              <a:spcBef>
                <a:spcPts val="400"/>
              </a:spcBef>
              <a:spcAft>
                <a:spcPts val="0"/>
              </a:spcAft>
              <a:buSzPts val="1800"/>
              <a:buNone/>
            </a:pPr>
            <a:r>
              <a:rPr b="1" i="0" lang="en-US" sz="2000" u="none">
                <a:solidFill>
                  <a:schemeClr val="dk1"/>
                </a:solidFill>
                <a:latin typeface="Helvetica Neue"/>
                <a:ea typeface="Helvetica Neue"/>
                <a:cs typeface="Helvetica Neue"/>
                <a:sym typeface="Helvetica Neue"/>
              </a:rPr>
              <a:t>		while (counter == BUFFER_SIZE)</a:t>
            </a:r>
            <a:endParaRPr/>
          </a:p>
          <a:p>
            <a:pPr indent="-342900" lvl="0" marL="342900" rtl="0" algn="l">
              <a:lnSpc>
                <a:spcPct val="100000"/>
              </a:lnSpc>
              <a:spcBef>
                <a:spcPts val="400"/>
              </a:spcBef>
              <a:spcAft>
                <a:spcPts val="0"/>
              </a:spcAft>
              <a:buSzPts val="1800"/>
              <a:buNone/>
            </a:pPr>
            <a:r>
              <a:rPr b="1" i="0" lang="en-US" sz="2000" u="none">
                <a:solidFill>
                  <a:schemeClr val="dk1"/>
                </a:solidFill>
                <a:latin typeface="Helvetica Neue"/>
                <a:ea typeface="Helvetica Neue"/>
                <a:cs typeface="Helvetica Neue"/>
                <a:sym typeface="Helvetica Neue"/>
              </a:rPr>
              <a:t>			; /* do nothing */</a:t>
            </a:r>
            <a:endParaRPr/>
          </a:p>
          <a:p>
            <a:pPr indent="-342900" lvl="0" marL="342900" rtl="0" algn="l">
              <a:lnSpc>
                <a:spcPct val="100000"/>
              </a:lnSpc>
              <a:spcBef>
                <a:spcPts val="400"/>
              </a:spcBef>
              <a:spcAft>
                <a:spcPts val="0"/>
              </a:spcAft>
              <a:buSzPts val="1800"/>
              <a:buNone/>
            </a:pPr>
            <a:r>
              <a:rPr b="1" i="0" lang="en-US" sz="2000" u="none">
                <a:solidFill>
                  <a:schemeClr val="dk1"/>
                </a:solidFill>
                <a:latin typeface="Helvetica Neue"/>
                <a:ea typeface="Helvetica Neue"/>
                <a:cs typeface="Helvetica Neue"/>
                <a:sym typeface="Helvetica Neue"/>
              </a:rPr>
              <a:t>		buffer[in] = nextProduced;</a:t>
            </a:r>
            <a:endParaRPr/>
          </a:p>
          <a:p>
            <a:pPr indent="-342900" lvl="0" marL="342900" rtl="0" algn="l">
              <a:lnSpc>
                <a:spcPct val="100000"/>
              </a:lnSpc>
              <a:spcBef>
                <a:spcPts val="400"/>
              </a:spcBef>
              <a:spcAft>
                <a:spcPts val="0"/>
              </a:spcAft>
              <a:buSzPts val="1800"/>
              <a:buNone/>
            </a:pPr>
            <a:r>
              <a:rPr b="1" i="0" lang="en-US" sz="2000" u="none">
                <a:solidFill>
                  <a:schemeClr val="dk1"/>
                </a:solidFill>
                <a:latin typeface="Helvetica Neue"/>
                <a:ea typeface="Helvetica Neue"/>
                <a:cs typeface="Helvetica Neue"/>
                <a:sym typeface="Helvetica Neue"/>
              </a:rPr>
              <a:t>		in = (in + 1) % BUFFER_SIZE;</a:t>
            </a:r>
            <a:endParaRPr/>
          </a:p>
          <a:p>
            <a:pPr indent="-342900" lvl="0" marL="342900" rtl="0" algn="l">
              <a:lnSpc>
                <a:spcPct val="100000"/>
              </a:lnSpc>
              <a:spcBef>
                <a:spcPts val="400"/>
              </a:spcBef>
              <a:spcAft>
                <a:spcPts val="0"/>
              </a:spcAft>
              <a:buSzPts val="1800"/>
              <a:buNone/>
            </a:pPr>
            <a:r>
              <a:rPr b="1" i="0" lang="en-US" sz="2000" u="none">
                <a:solidFill>
                  <a:schemeClr val="dk1"/>
                </a:solidFill>
                <a:latin typeface="Helvetica Neue"/>
                <a:ea typeface="Helvetica Neue"/>
                <a:cs typeface="Helvetica Neue"/>
                <a:sym typeface="Helvetica Neue"/>
              </a:rPr>
              <a:t>		counter++;</a:t>
            </a:r>
            <a:endParaRPr/>
          </a:p>
          <a:p>
            <a:pPr indent="-342900" lvl="0" marL="342900" rtl="0" algn="l">
              <a:lnSpc>
                <a:spcPct val="100000"/>
              </a:lnSpc>
              <a:spcBef>
                <a:spcPts val="400"/>
              </a:spcBef>
              <a:spcAft>
                <a:spcPts val="0"/>
              </a:spcAft>
              <a:buSzPts val="1800"/>
              <a:buNone/>
            </a:pPr>
            <a:r>
              <a:rPr b="1" i="0" lang="en-US" sz="2000" u="none">
                <a:solidFill>
                  <a:schemeClr val="dk1"/>
                </a:solidFill>
                <a:latin typeface="Helvetica Neue"/>
                <a:ea typeface="Helvetica Neue"/>
                <a:cs typeface="Helvetica Neue"/>
                <a:sym typeface="Helvetica Neue"/>
              </a:rPr>
              <a:t>	}</a:t>
            </a:r>
            <a:endParaRPr/>
          </a:p>
          <a:p>
            <a:pPr indent="-342900" lvl="0" marL="342900" rtl="0" algn="l">
              <a:lnSpc>
                <a:spcPct val="100000"/>
              </a:lnSpc>
              <a:spcBef>
                <a:spcPts val="400"/>
              </a:spcBef>
              <a:spcAft>
                <a:spcPts val="0"/>
              </a:spcAft>
              <a:buSzPts val="1800"/>
              <a:buNone/>
            </a:pPr>
            <a:r>
              <a:t/>
            </a:r>
            <a:endParaRPr b="1" i="0" sz="2000" u="none">
              <a:solidFill>
                <a:schemeClr val="dk1"/>
              </a:solidFill>
              <a:latin typeface="Helvetica Neue"/>
              <a:ea typeface="Helvetica Neue"/>
              <a:cs typeface="Helvetica Neue"/>
              <a:sym typeface="Helvetica Neue"/>
            </a:endParaRPr>
          </a:p>
          <a:p>
            <a:pPr indent="-228600" lvl="0" marL="342900" rtl="0" algn="l">
              <a:spcBef>
                <a:spcPts val="400"/>
              </a:spcBef>
              <a:spcAft>
                <a:spcPts val="0"/>
              </a:spcAft>
              <a:buSzPts val="1800"/>
              <a:buNone/>
            </a:pPr>
            <a:r>
              <a:t/>
            </a:r>
            <a:endParaRPr b="1" i="0" sz="2000" u="none">
              <a:solidFill>
                <a:schemeClr val="dk1"/>
              </a:solidFill>
              <a:latin typeface="Helvetica Neue"/>
              <a:ea typeface="Helvetica Neue"/>
              <a:cs typeface="Helvetica Neue"/>
              <a:sym typeface="Helvetica Neue"/>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40"/>
          <p:cNvSpPr txBox="1"/>
          <p:nvPr/>
        </p:nvSpPr>
        <p:spPr>
          <a:xfrm>
            <a:off x="1174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707" name="Google Shape;707;p40"/>
          <p:cNvSpPr txBox="1"/>
          <p:nvPr>
            <p:ph type="title"/>
          </p:nvPr>
        </p:nvSpPr>
        <p:spPr>
          <a:xfrm>
            <a:off x="1171575" y="0"/>
            <a:ext cx="7772400"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Helvetica Neue"/>
              <a:buNone/>
            </a:pPr>
            <a:r>
              <a:rPr b="1" i="0" lang="en-US" sz="2800" u="none">
                <a:solidFill>
                  <a:schemeClr val="dk2"/>
                </a:solidFill>
                <a:latin typeface="Helvetica Neue"/>
                <a:ea typeface="Helvetica Neue"/>
                <a:cs typeface="Helvetica Neue"/>
                <a:sym typeface="Helvetica Neue"/>
              </a:rPr>
              <a:t>Bounded-Buffer Problem Producer Process</a:t>
            </a:r>
            <a:endParaRPr/>
          </a:p>
        </p:txBody>
      </p:sp>
      <p:sp>
        <p:nvSpPr>
          <p:cNvPr id="708" name="Google Shape;708;p40"/>
          <p:cNvSpPr txBox="1"/>
          <p:nvPr>
            <p:ph idx="1" type="body"/>
          </p:nvPr>
        </p:nvSpPr>
        <p:spPr>
          <a:xfrm>
            <a:off x="1409700" y="1323975"/>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620"/>
              <a:buNone/>
            </a:pPr>
            <a:r>
              <a:t/>
            </a:r>
            <a:endParaRPr b="0" i="0" sz="1800" u="none">
              <a:solidFill>
                <a:schemeClr val="dk1"/>
              </a:solidFill>
              <a:latin typeface="Helvetica Neue"/>
              <a:ea typeface="Helvetica Neue"/>
              <a:cs typeface="Helvetica Neue"/>
              <a:sym typeface="Helvetica Neue"/>
            </a:endParaRPr>
          </a:p>
          <a:p>
            <a:pPr indent="-342900" lvl="0" marL="342900" rtl="0" algn="l">
              <a:lnSpc>
                <a:spcPct val="90000"/>
              </a:lnSpc>
              <a:spcBef>
                <a:spcPts val="27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do { </a:t>
            </a:r>
            <a:endParaRPr/>
          </a:p>
          <a:p>
            <a:pPr indent="-342900" lvl="0" marL="342900" rtl="0" algn="l">
              <a:lnSpc>
                <a:spcPct val="90000"/>
              </a:lnSpc>
              <a:spcBef>
                <a:spcPts val="270"/>
              </a:spcBef>
              <a:spcAft>
                <a:spcPts val="0"/>
              </a:spcAft>
              <a:buSzPts val="1620"/>
              <a:buNone/>
            </a:pPr>
            <a:r>
              <a:rPr b="1" i="0" lang="en-US" sz="1800" u="none">
                <a:solidFill>
                  <a:schemeClr val="dk1"/>
                </a:solidFill>
                <a:latin typeface="Helvetica Neue"/>
                <a:ea typeface="Helvetica Neue"/>
                <a:cs typeface="Helvetica Neue"/>
                <a:sym typeface="Helvetica Neue"/>
              </a:rPr>
              <a:t>				…</a:t>
            </a:r>
            <a:endParaRPr/>
          </a:p>
          <a:p>
            <a:pPr indent="-342900" lvl="0" marL="342900" rtl="0" algn="l">
              <a:lnSpc>
                <a:spcPct val="90000"/>
              </a:lnSpc>
              <a:spcBef>
                <a:spcPts val="270"/>
              </a:spcBef>
              <a:spcAft>
                <a:spcPts val="0"/>
              </a:spcAft>
              <a:buSzPts val="1620"/>
              <a:buNone/>
            </a:pPr>
            <a:r>
              <a:rPr b="1"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produce an item in</a:t>
            </a:r>
            <a:r>
              <a:rPr b="1" i="0" lang="en-US" sz="1800" u="none">
                <a:solidFill>
                  <a:schemeClr val="dk1"/>
                </a:solidFill>
                <a:latin typeface="Helvetica Neue"/>
                <a:ea typeface="Helvetica Neue"/>
                <a:cs typeface="Helvetica Neue"/>
                <a:sym typeface="Helvetica Neue"/>
              </a:rPr>
              <a:t> nextp</a:t>
            </a:r>
            <a:endParaRPr/>
          </a:p>
          <a:p>
            <a:pPr indent="-342900" lvl="0" marL="342900" rtl="0" algn="l">
              <a:lnSpc>
                <a:spcPct val="90000"/>
              </a:lnSpc>
              <a:spcBef>
                <a:spcPts val="270"/>
              </a:spcBef>
              <a:spcAft>
                <a:spcPts val="0"/>
              </a:spcAft>
              <a:buSzPts val="1620"/>
              <a:buNone/>
            </a:pPr>
            <a:r>
              <a:rPr b="1" i="0" lang="en-US" sz="1800" u="none">
                <a:solidFill>
                  <a:schemeClr val="dk1"/>
                </a:solidFill>
                <a:latin typeface="Helvetica Neue"/>
                <a:ea typeface="Helvetica Neue"/>
                <a:cs typeface="Helvetica Neue"/>
                <a:sym typeface="Helvetica Neue"/>
              </a:rPr>
              <a:t>				 …</a:t>
            </a:r>
            <a:endParaRPr/>
          </a:p>
          <a:p>
            <a:pPr indent="-342900" lvl="0" marL="342900" rtl="0" algn="l">
              <a:lnSpc>
                <a:spcPct val="90000"/>
              </a:lnSpc>
              <a:spcBef>
                <a:spcPts val="270"/>
              </a:spcBef>
              <a:spcAft>
                <a:spcPts val="0"/>
              </a:spcAft>
              <a:buSzPts val="1620"/>
              <a:buNone/>
            </a:pPr>
            <a:r>
              <a:rPr b="1" i="0" lang="en-US" sz="1800" u="none">
                <a:solidFill>
                  <a:schemeClr val="dk1"/>
                </a:solidFill>
                <a:latin typeface="Helvetica Neue"/>
                <a:ea typeface="Helvetica Neue"/>
                <a:cs typeface="Helvetica Neue"/>
                <a:sym typeface="Helvetica Neue"/>
              </a:rPr>
              <a:t>			wait(empty);</a:t>
            </a:r>
            <a:endParaRPr/>
          </a:p>
          <a:p>
            <a:pPr indent="-342900" lvl="0" marL="342900" rtl="0" algn="l">
              <a:lnSpc>
                <a:spcPct val="90000"/>
              </a:lnSpc>
              <a:spcBef>
                <a:spcPts val="270"/>
              </a:spcBef>
              <a:spcAft>
                <a:spcPts val="0"/>
              </a:spcAft>
              <a:buSzPts val="1620"/>
              <a:buNone/>
            </a:pPr>
            <a:r>
              <a:rPr b="1" i="0" lang="en-US" sz="1800" u="none">
                <a:solidFill>
                  <a:schemeClr val="dk1"/>
                </a:solidFill>
                <a:latin typeface="Helvetica Neue"/>
                <a:ea typeface="Helvetica Neue"/>
                <a:cs typeface="Helvetica Neue"/>
                <a:sym typeface="Helvetica Neue"/>
              </a:rPr>
              <a:t>			wait(mutex);</a:t>
            </a:r>
            <a:endParaRPr/>
          </a:p>
          <a:p>
            <a:pPr indent="-342900" lvl="0" marL="342900" rtl="0" algn="l">
              <a:lnSpc>
                <a:spcPct val="90000"/>
              </a:lnSpc>
              <a:spcBef>
                <a:spcPts val="270"/>
              </a:spcBef>
              <a:spcAft>
                <a:spcPts val="0"/>
              </a:spcAft>
              <a:buSzPts val="1620"/>
              <a:buNone/>
            </a:pPr>
            <a:r>
              <a:rPr b="1" i="0" lang="en-US" sz="1800" u="none">
                <a:solidFill>
                  <a:schemeClr val="dk1"/>
                </a:solidFill>
                <a:latin typeface="Helvetica Neue"/>
                <a:ea typeface="Helvetica Neue"/>
                <a:cs typeface="Helvetica Neue"/>
                <a:sym typeface="Helvetica Neue"/>
              </a:rPr>
              <a:t>				 …</a:t>
            </a:r>
            <a:endParaRPr/>
          </a:p>
          <a:p>
            <a:pPr indent="-342900" lvl="0" marL="342900" rtl="0" algn="l">
              <a:lnSpc>
                <a:spcPct val="90000"/>
              </a:lnSpc>
              <a:spcBef>
                <a:spcPts val="270"/>
              </a:spcBef>
              <a:spcAft>
                <a:spcPts val="0"/>
              </a:spcAft>
              <a:buSzPts val="1620"/>
              <a:buNone/>
            </a:pPr>
            <a:r>
              <a:rPr b="1"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add</a:t>
            </a:r>
            <a:r>
              <a:rPr b="1" i="0" lang="en-US" sz="1800" u="none">
                <a:solidFill>
                  <a:schemeClr val="dk1"/>
                </a:solidFill>
                <a:latin typeface="Helvetica Neue"/>
                <a:ea typeface="Helvetica Neue"/>
                <a:cs typeface="Helvetica Neue"/>
                <a:sym typeface="Helvetica Neue"/>
              </a:rPr>
              <a:t> nextp </a:t>
            </a:r>
            <a:r>
              <a:rPr b="0" i="0" lang="en-US" sz="1800" u="none">
                <a:solidFill>
                  <a:schemeClr val="dk1"/>
                </a:solidFill>
                <a:latin typeface="Helvetica Neue"/>
                <a:ea typeface="Helvetica Neue"/>
                <a:cs typeface="Helvetica Neue"/>
                <a:sym typeface="Helvetica Neue"/>
              </a:rPr>
              <a:t>to buffer</a:t>
            </a:r>
            <a:endParaRPr/>
          </a:p>
          <a:p>
            <a:pPr indent="-342900" lvl="0" marL="342900" rtl="0" algn="l">
              <a:lnSpc>
                <a:spcPct val="90000"/>
              </a:lnSpc>
              <a:spcBef>
                <a:spcPts val="270"/>
              </a:spcBef>
              <a:spcAft>
                <a:spcPts val="0"/>
              </a:spcAft>
              <a:buSzPts val="1620"/>
              <a:buNone/>
            </a:pPr>
            <a:r>
              <a:rPr b="1" i="0" lang="en-US" sz="1800" u="none">
                <a:solidFill>
                  <a:schemeClr val="dk1"/>
                </a:solidFill>
                <a:latin typeface="Helvetica Neue"/>
                <a:ea typeface="Helvetica Neue"/>
                <a:cs typeface="Helvetica Neue"/>
                <a:sym typeface="Helvetica Neue"/>
              </a:rPr>
              <a:t>				 …</a:t>
            </a:r>
            <a:endParaRPr/>
          </a:p>
          <a:p>
            <a:pPr indent="-342900" lvl="0" marL="342900" rtl="0" algn="l">
              <a:lnSpc>
                <a:spcPct val="90000"/>
              </a:lnSpc>
              <a:spcBef>
                <a:spcPts val="270"/>
              </a:spcBef>
              <a:spcAft>
                <a:spcPts val="0"/>
              </a:spcAft>
              <a:buSzPts val="1620"/>
              <a:buNone/>
            </a:pPr>
            <a:r>
              <a:rPr b="1" i="0" lang="en-US" sz="1800" u="none">
                <a:solidFill>
                  <a:schemeClr val="dk1"/>
                </a:solidFill>
                <a:latin typeface="Helvetica Neue"/>
                <a:ea typeface="Helvetica Neue"/>
                <a:cs typeface="Helvetica Neue"/>
                <a:sym typeface="Helvetica Neue"/>
              </a:rPr>
              <a:t>			signal(mutex);</a:t>
            </a:r>
            <a:endParaRPr/>
          </a:p>
          <a:p>
            <a:pPr indent="-342900" lvl="0" marL="342900" rtl="0" algn="l">
              <a:lnSpc>
                <a:spcPct val="90000"/>
              </a:lnSpc>
              <a:spcBef>
                <a:spcPts val="270"/>
              </a:spcBef>
              <a:spcAft>
                <a:spcPts val="0"/>
              </a:spcAft>
              <a:buSzPts val="1620"/>
              <a:buNone/>
            </a:pPr>
            <a:r>
              <a:rPr b="1" i="0" lang="en-US" sz="1800" u="none">
                <a:solidFill>
                  <a:schemeClr val="dk1"/>
                </a:solidFill>
                <a:latin typeface="Helvetica Neue"/>
                <a:ea typeface="Helvetica Neue"/>
                <a:cs typeface="Helvetica Neue"/>
                <a:sym typeface="Helvetica Neue"/>
              </a:rPr>
              <a:t>			signal(full);</a:t>
            </a:r>
            <a:endParaRPr/>
          </a:p>
          <a:p>
            <a:pPr indent="-342900" lvl="0" marL="342900" rtl="0" algn="l">
              <a:lnSpc>
                <a:spcPct val="90000"/>
              </a:lnSpc>
              <a:spcBef>
                <a:spcPts val="270"/>
              </a:spcBef>
              <a:spcAft>
                <a:spcPts val="0"/>
              </a:spcAft>
              <a:buSzPts val="1620"/>
              <a:buNone/>
            </a:pPr>
            <a:r>
              <a:rPr b="1" i="0" lang="en-US" sz="1800" u="none">
                <a:solidFill>
                  <a:schemeClr val="dk1"/>
                </a:solidFill>
                <a:latin typeface="Helvetica Neue"/>
                <a:ea typeface="Helvetica Neue"/>
                <a:cs typeface="Helvetica Neue"/>
                <a:sym typeface="Helvetica Neue"/>
              </a:rPr>
              <a:t>		} while (1);</a:t>
            </a:r>
            <a:endParaRPr/>
          </a:p>
          <a:p>
            <a:pPr indent="-342900" lvl="0" marL="342900" rtl="0" algn="l">
              <a:lnSpc>
                <a:spcPct val="90000"/>
              </a:lnSpc>
              <a:spcBef>
                <a:spcPts val="360"/>
              </a:spcBef>
              <a:spcAft>
                <a:spcPts val="0"/>
              </a:spcAft>
              <a:buSzPts val="1620"/>
              <a:buNone/>
            </a:pPr>
            <a:r>
              <a:rPr b="1" i="0" lang="en-US" sz="1800" u="none">
                <a:solidFill>
                  <a:schemeClr val="dk1"/>
                </a:solidFill>
                <a:latin typeface="Helvetica Neue"/>
                <a:ea typeface="Helvetica Neue"/>
                <a:cs typeface="Helvetica Neue"/>
                <a:sym typeface="Helvetica Neue"/>
              </a:rPr>
              <a:t>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41"/>
          <p:cNvSpPr txBox="1"/>
          <p:nvPr/>
        </p:nvSpPr>
        <p:spPr>
          <a:xfrm>
            <a:off x="1174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714" name="Google Shape;714;p41"/>
          <p:cNvSpPr txBox="1"/>
          <p:nvPr>
            <p:ph type="title"/>
          </p:nvPr>
        </p:nvSpPr>
        <p:spPr>
          <a:xfrm>
            <a:off x="1171575" y="0"/>
            <a:ext cx="7772400"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Helvetica Neue"/>
              <a:buNone/>
            </a:pPr>
            <a:r>
              <a:rPr b="1" i="0" lang="en-US" sz="2800" u="none">
                <a:solidFill>
                  <a:schemeClr val="dk2"/>
                </a:solidFill>
                <a:latin typeface="Helvetica Neue"/>
                <a:ea typeface="Helvetica Neue"/>
                <a:cs typeface="Helvetica Neue"/>
                <a:sym typeface="Helvetica Neue"/>
              </a:rPr>
              <a:t>Bounded-Buffer Problem Consumer Process</a:t>
            </a:r>
            <a:endParaRPr/>
          </a:p>
        </p:txBody>
      </p:sp>
      <p:sp>
        <p:nvSpPr>
          <p:cNvPr id="715" name="Google Shape;715;p41"/>
          <p:cNvSpPr txBox="1"/>
          <p:nvPr>
            <p:ph idx="1" type="body"/>
          </p:nvPr>
        </p:nvSpPr>
        <p:spPr>
          <a:xfrm>
            <a:off x="678000" y="1214600"/>
            <a:ext cx="70293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620"/>
              <a:buNone/>
            </a:pPr>
            <a:r>
              <a:t/>
            </a:r>
            <a:endParaRPr b="0" i="0" sz="1800" u="none">
              <a:solidFill>
                <a:schemeClr val="dk1"/>
              </a:solidFill>
              <a:latin typeface="Helvetica Neue"/>
              <a:ea typeface="Helvetica Neue"/>
              <a:cs typeface="Helvetica Neue"/>
              <a:sym typeface="Helvetica Neue"/>
            </a:endParaRPr>
          </a:p>
          <a:p>
            <a:pPr indent="-342900" lvl="0" marL="342900" rtl="0" algn="l">
              <a:lnSpc>
                <a:spcPct val="90000"/>
              </a:lnSpc>
              <a:spcBef>
                <a:spcPts val="27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do { </a:t>
            </a:r>
            <a:endParaRPr/>
          </a:p>
          <a:p>
            <a:pPr indent="-342900" lvl="0" marL="342900" rtl="0" algn="l">
              <a:lnSpc>
                <a:spcPct val="90000"/>
              </a:lnSpc>
              <a:spcBef>
                <a:spcPts val="270"/>
              </a:spcBef>
              <a:spcAft>
                <a:spcPts val="0"/>
              </a:spcAft>
              <a:buSzPts val="1620"/>
              <a:buNone/>
            </a:pPr>
            <a:r>
              <a:rPr b="1" i="0" lang="en-US" sz="1800" u="none">
                <a:solidFill>
                  <a:schemeClr val="dk1"/>
                </a:solidFill>
                <a:latin typeface="Helvetica Neue"/>
                <a:ea typeface="Helvetica Neue"/>
                <a:cs typeface="Helvetica Neue"/>
                <a:sym typeface="Helvetica Neue"/>
              </a:rPr>
              <a:t>			wait(full)</a:t>
            </a:r>
            <a:endParaRPr/>
          </a:p>
          <a:p>
            <a:pPr indent="-342900" lvl="0" marL="342900" rtl="0" algn="l">
              <a:lnSpc>
                <a:spcPct val="90000"/>
              </a:lnSpc>
              <a:spcBef>
                <a:spcPts val="270"/>
              </a:spcBef>
              <a:spcAft>
                <a:spcPts val="0"/>
              </a:spcAft>
              <a:buSzPts val="1620"/>
              <a:buNone/>
            </a:pPr>
            <a:r>
              <a:rPr b="1" i="0" lang="en-US" sz="1800" u="none">
                <a:solidFill>
                  <a:schemeClr val="dk1"/>
                </a:solidFill>
                <a:latin typeface="Helvetica Neue"/>
                <a:ea typeface="Helvetica Neue"/>
                <a:cs typeface="Helvetica Neue"/>
                <a:sym typeface="Helvetica Neue"/>
              </a:rPr>
              <a:t>			wait(mutex);</a:t>
            </a:r>
            <a:endParaRPr/>
          </a:p>
          <a:p>
            <a:pPr indent="-342900" lvl="0" marL="342900" rtl="0" algn="l">
              <a:lnSpc>
                <a:spcPct val="90000"/>
              </a:lnSpc>
              <a:spcBef>
                <a:spcPts val="270"/>
              </a:spcBef>
              <a:spcAft>
                <a:spcPts val="0"/>
              </a:spcAft>
              <a:buSzPts val="1620"/>
              <a:buNone/>
            </a:pPr>
            <a:r>
              <a:rPr b="1" i="0" lang="en-US" sz="1800" u="none">
                <a:solidFill>
                  <a:schemeClr val="dk1"/>
                </a:solidFill>
                <a:latin typeface="Helvetica Neue"/>
                <a:ea typeface="Helvetica Neue"/>
                <a:cs typeface="Helvetica Neue"/>
                <a:sym typeface="Helvetica Neue"/>
              </a:rPr>
              <a:t>				 …</a:t>
            </a:r>
            <a:endParaRPr/>
          </a:p>
          <a:p>
            <a:pPr indent="-342900" lvl="0" marL="342900" rtl="0" algn="l">
              <a:lnSpc>
                <a:spcPct val="90000"/>
              </a:lnSpc>
              <a:spcBef>
                <a:spcPts val="270"/>
              </a:spcBef>
              <a:spcAft>
                <a:spcPts val="0"/>
              </a:spcAft>
              <a:buSzPts val="1620"/>
              <a:buNone/>
            </a:pPr>
            <a:r>
              <a:rPr b="1"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remove an item from buffer to</a:t>
            </a:r>
            <a:r>
              <a:rPr b="1" i="0" lang="en-US" sz="1800" u="none">
                <a:solidFill>
                  <a:schemeClr val="dk1"/>
                </a:solidFill>
                <a:latin typeface="Helvetica Neue"/>
                <a:ea typeface="Helvetica Neue"/>
                <a:cs typeface="Helvetica Neue"/>
                <a:sym typeface="Helvetica Neue"/>
              </a:rPr>
              <a:t> nextc</a:t>
            </a:r>
            <a:endParaRPr/>
          </a:p>
          <a:p>
            <a:pPr indent="-342900" lvl="0" marL="342900" rtl="0" algn="l">
              <a:lnSpc>
                <a:spcPct val="90000"/>
              </a:lnSpc>
              <a:spcBef>
                <a:spcPts val="270"/>
              </a:spcBef>
              <a:spcAft>
                <a:spcPts val="0"/>
              </a:spcAft>
              <a:buSzPts val="1620"/>
              <a:buNone/>
            </a:pPr>
            <a:r>
              <a:rPr b="1" i="0" lang="en-US" sz="1800" u="none">
                <a:solidFill>
                  <a:schemeClr val="dk1"/>
                </a:solidFill>
                <a:latin typeface="Helvetica Neue"/>
                <a:ea typeface="Helvetica Neue"/>
                <a:cs typeface="Helvetica Neue"/>
                <a:sym typeface="Helvetica Neue"/>
              </a:rPr>
              <a:t>				 …</a:t>
            </a:r>
            <a:endParaRPr/>
          </a:p>
          <a:p>
            <a:pPr indent="-342900" lvl="0" marL="342900" rtl="0" algn="l">
              <a:lnSpc>
                <a:spcPct val="90000"/>
              </a:lnSpc>
              <a:spcBef>
                <a:spcPts val="270"/>
              </a:spcBef>
              <a:spcAft>
                <a:spcPts val="0"/>
              </a:spcAft>
              <a:buSzPts val="1620"/>
              <a:buNone/>
            </a:pPr>
            <a:r>
              <a:rPr b="1" i="0" lang="en-US" sz="1800" u="none">
                <a:solidFill>
                  <a:schemeClr val="dk1"/>
                </a:solidFill>
                <a:latin typeface="Helvetica Neue"/>
                <a:ea typeface="Helvetica Neue"/>
                <a:cs typeface="Helvetica Neue"/>
                <a:sym typeface="Helvetica Neue"/>
              </a:rPr>
              <a:t>			signal(mutex);</a:t>
            </a:r>
            <a:endParaRPr/>
          </a:p>
          <a:p>
            <a:pPr indent="-342900" lvl="0" marL="342900" rtl="0" algn="l">
              <a:lnSpc>
                <a:spcPct val="90000"/>
              </a:lnSpc>
              <a:spcBef>
                <a:spcPts val="270"/>
              </a:spcBef>
              <a:spcAft>
                <a:spcPts val="0"/>
              </a:spcAft>
              <a:buSzPts val="1620"/>
              <a:buNone/>
            </a:pPr>
            <a:r>
              <a:rPr b="1" i="0" lang="en-US" sz="1800" u="none">
                <a:solidFill>
                  <a:schemeClr val="dk1"/>
                </a:solidFill>
                <a:latin typeface="Helvetica Neue"/>
                <a:ea typeface="Helvetica Neue"/>
                <a:cs typeface="Helvetica Neue"/>
                <a:sym typeface="Helvetica Neue"/>
              </a:rPr>
              <a:t>			signal(empty);</a:t>
            </a:r>
            <a:endParaRPr/>
          </a:p>
          <a:p>
            <a:pPr indent="-342900" lvl="0" marL="342900" rtl="0" algn="l">
              <a:lnSpc>
                <a:spcPct val="90000"/>
              </a:lnSpc>
              <a:spcBef>
                <a:spcPts val="270"/>
              </a:spcBef>
              <a:spcAft>
                <a:spcPts val="0"/>
              </a:spcAft>
              <a:buSzPts val="1620"/>
              <a:buNone/>
            </a:pPr>
            <a:r>
              <a:rPr b="1" i="0" lang="en-US" sz="1800" u="none">
                <a:solidFill>
                  <a:schemeClr val="dk1"/>
                </a:solidFill>
                <a:latin typeface="Helvetica Neue"/>
                <a:ea typeface="Helvetica Neue"/>
                <a:cs typeface="Helvetica Neue"/>
                <a:sym typeface="Helvetica Neue"/>
              </a:rPr>
              <a:t>				 …</a:t>
            </a:r>
            <a:endParaRPr/>
          </a:p>
          <a:p>
            <a:pPr indent="-342900" lvl="0" marL="342900" rtl="0" algn="l">
              <a:lnSpc>
                <a:spcPct val="90000"/>
              </a:lnSpc>
              <a:spcBef>
                <a:spcPts val="270"/>
              </a:spcBef>
              <a:spcAft>
                <a:spcPts val="0"/>
              </a:spcAft>
              <a:buSzPts val="1620"/>
              <a:buNone/>
            </a:pPr>
            <a:r>
              <a:rPr b="1"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consume the item in</a:t>
            </a:r>
            <a:r>
              <a:rPr b="1" i="0" lang="en-US" sz="1800" u="none">
                <a:solidFill>
                  <a:schemeClr val="dk1"/>
                </a:solidFill>
                <a:latin typeface="Helvetica Neue"/>
                <a:ea typeface="Helvetica Neue"/>
                <a:cs typeface="Helvetica Neue"/>
                <a:sym typeface="Helvetica Neue"/>
              </a:rPr>
              <a:t> nextc</a:t>
            </a:r>
            <a:endParaRPr/>
          </a:p>
          <a:p>
            <a:pPr indent="-342900" lvl="0" marL="342900" rtl="0" algn="l">
              <a:lnSpc>
                <a:spcPct val="90000"/>
              </a:lnSpc>
              <a:spcBef>
                <a:spcPts val="270"/>
              </a:spcBef>
              <a:spcAft>
                <a:spcPts val="0"/>
              </a:spcAft>
              <a:buSzPts val="1620"/>
              <a:buNone/>
            </a:pPr>
            <a:r>
              <a:rPr b="1" i="0" lang="en-US" sz="1800" u="none">
                <a:solidFill>
                  <a:schemeClr val="dk1"/>
                </a:solidFill>
                <a:latin typeface="Helvetica Neue"/>
                <a:ea typeface="Helvetica Neue"/>
                <a:cs typeface="Helvetica Neue"/>
                <a:sym typeface="Helvetica Neue"/>
              </a:rPr>
              <a:t>				 …</a:t>
            </a:r>
            <a:endParaRPr/>
          </a:p>
          <a:p>
            <a:pPr indent="-342900" lvl="0" marL="342900" rtl="0" algn="l">
              <a:lnSpc>
                <a:spcPct val="90000"/>
              </a:lnSpc>
              <a:spcBef>
                <a:spcPts val="270"/>
              </a:spcBef>
              <a:spcAft>
                <a:spcPts val="0"/>
              </a:spcAft>
              <a:buSzPts val="1620"/>
              <a:buNone/>
            </a:pPr>
            <a:r>
              <a:rPr b="1" i="0" lang="en-US" sz="1800" u="none">
                <a:solidFill>
                  <a:schemeClr val="dk1"/>
                </a:solidFill>
                <a:latin typeface="Helvetica Neue"/>
                <a:ea typeface="Helvetica Neue"/>
                <a:cs typeface="Helvetica Neue"/>
                <a:sym typeface="Helvetica Neue"/>
              </a:rPr>
              <a:t>		} while (1);</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42"/>
          <p:cNvSpPr txBox="1"/>
          <p:nvPr/>
        </p:nvSpPr>
        <p:spPr>
          <a:xfrm>
            <a:off x="1174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721" name="Google Shape;721;p42"/>
          <p:cNvSpPr txBox="1"/>
          <p:nvPr>
            <p:ph type="title"/>
          </p:nvPr>
        </p:nvSpPr>
        <p:spPr>
          <a:xfrm>
            <a:off x="1171575" y="0"/>
            <a:ext cx="7772400"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Readers-Writers Problem</a:t>
            </a:r>
            <a:endParaRPr/>
          </a:p>
        </p:txBody>
      </p:sp>
      <p:sp>
        <p:nvSpPr>
          <p:cNvPr id="722" name="Google Shape;722;p42"/>
          <p:cNvSpPr txBox="1"/>
          <p:nvPr>
            <p:ph idx="1" type="body"/>
          </p:nvPr>
        </p:nvSpPr>
        <p:spPr>
          <a:xfrm>
            <a:off x="1409700" y="1323975"/>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Shared data</a:t>
            </a:r>
            <a:br>
              <a:rPr b="0" i="0" lang="en-US" sz="2000" u="none">
                <a:solidFill>
                  <a:schemeClr val="dk1"/>
                </a:solidFill>
                <a:latin typeface="Helvetica Neue"/>
                <a:ea typeface="Helvetica Neue"/>
                <a:cs typeface="Helvetica Neue"/>
                <a:sym typeface="Helvetica Neue"/>
              </a:rPr>
            </a:br>
            <a:br>
              <a:rPr b="0" i="0" lang="en-US" sz="2000" u="none">
                <a:solidFill>
                  <a:schemeClr val="dk1"/>
                </a:solidFill>
                <a:latin typeface="Helvetica Neue"/>
                <a:ea typeface="Helvetica Neue"/>
                <a:cs typeface="Helvetica Neue"/>
                <a:sym typeface="Helvetica Neue"/>
              </a:rPr>
            </a:br>
            <a:r>
              <a:rPr b="1" i="0" lang="en-US" sz="2000" u="none">
                <a:solidFill>
                  <a:schemeClr val="dk1"/>
                </a:solidFill>
                <a:latin typeface="Helvetica Neue"/>
                <a:ea typeface="Helvetica Neue"/>
                <a:cs typeface="Helvetica Neue"/>
                <a:sym typeface="Helvetica Neue"/>
              </a:rPr>
              <a:t>semaphore mutex, wrt;</a:t>
            </a:r>
            <a:br>
              <a:rPr b="1" i="0" lang="en-US" sz="2000" u="none">
                <a:solidFill>
                  <a:schemeClr val="dk1"/>
                </a:solidFill>
                <a:latin typeface="Helvetica Neue"/>
                <a:ea typeface="Helvetica Neue"/>
                <a:cs typeface="Helvetica Neue"/>
                <a:sym typeface="Helvetica Neue"/>
              </a:rPr>
            </a:br>
            <a:br>
              <a:rPr b="1" i="0" lang="en-US" sz="2000" u="none">
                <a:solidFill>
                  <a:schemeClr val="dk1"/>
                </a:solidFill>
                <a:latin typeface="Helvetica Neue"/>
                <a:ea typeface="Helvetica Neue"/>
                <a:cs typeface="Helvetica Neue"/>
                <a:sym typeface="Helvetica Neue"/>
              </a:rPr>
            </a:br>
            <a:r>
              <a:rPr b="0" i="0" lang="en-US" sz="2000" u="none">
                <a:solidFill>
                  <a:schemeClr val="dk1"/>
                </a:solidFill>
                <a:latin typeface="Helvetica Neue"/>
                <a:ea typeface="Helvetica Neue"/>
                <a:cs typeface="Helvetica Neue"/>
                <a:sym typeface="Helvetica Neue"/>
              </a:rPr>
              <a:t>Initially</a:t>
            </a:r>
            <a:br>
              <a:rPr b="0" i="0" lang="en-US" sz="2000" u="none">
                <a:solidFill>
                  <a:schemeClr val="dk1"/>
                </a:solidFill>
                <a:latin typeface="Helvetica Neue"/>
                <a:ea typeface="Helvetica Neue"/>
                <a:cs typeface="Helvetica Neue"/>
                <a:sym typeface="Helvetica Neue"/>
              </a:rPr>
            </a:br>
            <a:br>
              <a:rPr b="0" i="0" lang="en-US" sz="2000" u="none">
                <a:solidFill>
                  <a:schemeClr val="dk1"/>
                </a:solidFill>
                <a:latin typeface="Helvetica Neue"/>
                <a:ea typeface="Helvetica Neue"/>
                <a:cs typeface="Helvetica Neue"/>
                <a:sym typeface="Helvetica Neue"/>
              </a:rPr>
            </a:br>
            <a:r>
              <a:rPr b="1" i="0" lang="en-US" sz="2000" u="none">
                <a:solidFill>
                  <a:schemeClr val="dk1"/>
                </a:solidFill>
                <a:latin typeface="Helvetica Neue"/>
                <a:ea typeface="Helvetica Neue"/>
                <a:cs typeface="Helvetica Neue"/>
                <a:sym typeface="Helvetica Neue"/>
              </a:rPr>
              <a:t>mutex = 1, wrt = 1, readcount = 0</a:t>
            </a:r>
            <a:endParaRPr/>
          </a:p>
          <a:p>
            <a:pPr indent="-342900" lvl="0" marL="342900" rtl="0" algn="l">
              <a:lnSpc>
                <a:spcPct val="100000"/>
              </a:lnSpc>
              <a:spcBef>
                <a:spcPts val="300"/>
              </a:spcBef>
              <a:spcAft>
                <a:spcPts val="0"/>
              </a:spcAft>
              <a:buSzPts val="1800"/>
              <a:buNone/>
            </a:pPr>
            <a:r>
              <a:rPr b="0" i="0" lang="en-US" sz="2000" u="none">
                <a:solidFill>
                  <a:schemeClr val="dk1"/>
                </a:solidFill>
                <a:latin typeface="Helvetica Neue"/>
                <a:ea typeface="Helvetica Neue"/>
                <a:cs typeface="Helvetica Neue"/>
                <a:sym typeface="Helvetica Neue"/>
              </a:rPr>
              <a:t>		</a:t>
            </a:r>
            <a:endParaRPr/>
          </a:p>
          <a:p>
            <a:pPr indent="-342900" lvl="0" marL="342900" rtl="0" algn="l">
              <a:lnSpc>
                <a:spcPct val="100000"/>
              </a:lnSpc>
              <a:spcBef>
                <a:spcPts val="300"/>
              </a:spcBef>
              <a:spcAft>
                <a:spcPts val="0"/>
              </a:spcAft>
              <a:buSzPts val="1800"/>
              <a:buNone/>
            </a:pPr>
            <a:r>
              <a:rPr b="0" i="0" lang="en-US" sz="2000" u="none">
                <a:solidFill>
                  <a:schemeClr val="dk1"/>
                </a:solidFill>
                <a:latin typeface="Helvetica Neue"/>
                <a:ea typeface="Helvetica Neue"/>
                <a:cs typeface="Helvetica Neue"/>
                <a:sym typeface="Helvetica Neue"/>
              </a:rPr>
              <a:t>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43"/>
          <p:cNvSpPr txBox="1"/>
          <p:nvPr/>
        </p:nvSpPr>
        <p:spPr>
          <a:xfrm>
            <a:off x="1174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728" name="Google Shape;728;p43"/>
          <p:cNvSpPr txBox="1"/>
          <p:nvPr>
            <p:ph type="title"/>
          </p:nvPr>
        </p:nvSpPr>
        <p:spPr>
          <a:xfrm>
            <a:off x="1171575" y="0"/>
            <a:ext cx="7772400"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Helvetica Neue"/>
              <a:buNone/>
            </a:pPr>
            <a:r>
              <a:rPr b="1" i="0" lang="en-US" sz="2800" u="none">
                <a:solidFill>
                  <a:schemeClr val="dk2"/>
                </a:solidFill>
                <a:latin typeface="Helvetica Neue"/>
                <a:ea typeface="Helvetica Neue"/>
                <a:cs typeface="Helvetica Neue"/>
                <a:sym typeface="Helvetica Neue"/>
              </a:rPr>
              <a:t>Readers-Writers Problem Writer Process</a:t>
            </a:r>
            <a:endParaRPr/>
          </a:p>
        </p:txBody>
      </p:sp>
      <p:sp>
        <p:nvSpPr>
          <p:cNvPr id="729" name="Google Shape;729;p43"/>
          <p:cNvSpPr txBox="1"/>
          <p:nvPr>
            <p:ph idx="1" type="body"/>
          </p:nvPr>
        </p:nvSpPr>
        <p:spPr>
          <a:xfrm>
            <a:off x="1409700" y="1323975"/>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800"/>
              <a:buNone/>
            </a:pPr>
            <a:r>
              <a:rPr b="0" i="1" lang="en-US" sz="2000" u="none">
                <a:solidFill>
                  <a:schemeClr val="dk1"/>
                </a:solidFill>
                <a:latin typeface="Helvetica Neue"/>
                <a:ea typeface="Helvetica Neue"/>
                <a:cs typeface="Helvetica Neue"/>
                <a:sym typeface="Helvetica Neue"/>
              </a:rPr>
              <a:t>		do{</a:t>
            </a:r>
            <a:endParaRPr/>
          </a:p>
          <a:p>
            <a:pPr indent="-342900" lvl="0" marL="342900" rtl="0" algn="l">
              <a:lnSpc>
                <a:spcPct val="100000"/>
              </a:lnSpc>
              <a:spcBef>
                <a:spcPts val="300"/>
              </a:spcBef>
              <a:spcAft>
                <a:spcPts val="0"/>
              </a:spcAft>
              <a:buSzPts val="1800"/>
              <a:buNone/>
            </a:pPr>
            <a:r>
              <a:rPr b="0" i="1" lang="en-US" sz="2000" u="none">
                <a:solidFill>
                  <a:schemeClr val="dk1"/>
                </a:solidFill>
                <a:latin typeface="Helvetica Neue"/>
                <a:ea typeface="Helvetica Neue"/>
                <a:cs typeface="Helvetica Neue"/>
                <a:sym typeface="Helvetica Neue"/>
              </a:rPr>
              <a:t>             </a:t>
            </a:r>
            <a:r>
              <a:rPr b="1" i="0" lang="en-US" sz="2000" u="none">
                <a:solidFill>
                  <a:schemeClr val="dk1"/>
                </a:solidFill>
                <a:latin typeface="Helvetica Neue"/>
                <a:ea typeface="Helvetica Neue"/>
                <a:cs typeface="Helvetica Neue"/>
                <a:sym typeface="Helvetica Neue"/>
              </a:rPr>
              <a:t>wait(wrt);</a:t>
            </a:r>
            <a:endParaRPr/>
          </a:p>
          <a:p>
            <a:pPr indent="-342900" lvl="0" marL="342900" rtl="0" algn="l">
              <a:lnSpc>
                <a:spcPct val="100000"/>
              </a:lnSpc>
              <a:spcBef>
                <a:spcPts val="300"/>
              </a:spcBef>
              <a:spcAft>
                <a:spcPts val="0"/>
              </a:spcAft>
              <a:buSzPts val="1800"/>
              <a:buNone/>
            </a:pPr>
            <a:r>
              <a:rPr b="1" i="0" lang="en-US" sz="2000" u="none">
                <a:solidFill>
                  <a:schemeClr val="dk1"/>
                </a:solidFill>
                <a:latin typeface="Helvetica Neue"/>
                <a:ea typeface="Helvetica Neue"/>
                <a:cs typeface="Helvetica Neue"/>
                <a:sym typeface="Helvetica Neue"/>
              </a:rPr>
              <a:t>				 …</a:t>
            </a:r>
            <a:endParaRPr/>
          </a:p>
          <a:p>
            <a:pPr indent="-342900" lvl="0" marL="342900" rtl="0" algn="l">
              <a:lnSpc>
                <a:spcPct val="100000"/>
              </a:lnSpc>
              <a:spcBef>
                <a:spcPts val="300"/>
              </a:spcBef>
              <a:spcAft>
                <a:spcPts val="0"/>
              </a:spcAft>
              <a:buSzPts val="1800"/>
              <a:buNone/>
            </a:pPr>
            <a:r>
              <a:rPr b="1" i="0" lang="en-US" sz="2000" u="none">
                <a:solidFill>
                  <a:schemeClr val="dk1"/>
                </a:solidFill>
                <a:latin typeface="Helvetica Neue"/>
                <a:ea typeface="Helvetica Neue"/>
                <a:cs typeface="Helvetica Neue"/>
                <a:sym typeface="Helvetica Neue"/>
              </a:rPr>
              <a:t>			</a:t>
            </a:r>
            <a:r>
              <a:rPr b="0" i="0" lang="en-US" sz="2000" u="none">
                <a:solidFill>
                  <a:schemeClr val="dk1"/>
                </a:solidFill>
                <a:latin typeface="Helvetica Neue"/>
                <a:ea typeface="Helvetica Neue"/>
                <a:cs typeface="Helvetica Neue"/>
                <a:sym typeface="Helvetica Neue"/>
              </a:rPr>
              <a:t>writing is performed</a:t>
            </a:r>
            <a:endParaRPr/>
          </a:p>
          <a:p>
            <a:pPr indent="-342900" lvl="0" marL="342900" rtl="0" algn="l">
              <a:lnSpc>
                <a:spcPct val="100000"/>
              </a:lnSpc>
              <a:spcBef>
                <a:spcPts val="300"/>
              </a:spcBef>
              <a:spcAft>
                <a:spcPts val="0"/>
              </a:spcAft>
              <a:buSzPts val="1800"/>
              <a:buNone/>
            </a:pPr>
            <a:r>
              <a:rPr b="1" i="0" lang="en-US" sz="2000" u="none">
                <a:solidFill>
                  <a:schemeClr val="dk1"/>
                </a:solidFill>
                <a:latin typeface="Helvetica Neue"/>
                <a:ea typeface="Helvetica Neue"/>
                <a:cs typeface="Helvetica Neue"/>
                <a:sym typeface="Helvetica Neue"/>
              </a:rPr>
              <a:t>				 …</a:t>
            </a:r>
            <a:endParaRPr/>
          </a:p>
          <a:p>
            <a:pPr indent="-342900" lvl="0" marL="342900" rtl="0" algn="l">
              <a:lnSpc>
                <a:spcPct val="100000"/>
              </a:lnSpc>
              <a:spcBef>
                <a:spcPts val="300"/>
              </a:spcBef>
              <a:spcAft>
                <a:spcPts val="0"/>
              </a:spcAft>
              <a:buSzPts val="1800"/>
              <a:buNone/>
            </a:pPr>
            <a:r>
              <a:rPr b="1" i="0" lang="en-US" sz="2000" u="none">
                <a:solidFill>
                  <a:schemeClr val="dk1"/>
                </a:solidFill>
                <a:latin typeface="Helvetica Neue"/>
                <a:ea typeface="Helvetica Neue"/>
                <a:cs typeface="Helvetica Neue"/>
                <a:sym typeface="Helvetica Neue"/>
              </a:rPr>
              <a:t>		signal(wrt);</a:t>
            </a:r>
            <a:endParaRPr/>
          </a:p>
          <a:p>
            <a:pPr indent="-342900" lvl="0" marL="342900" rtl="0" algn="l">
              <a:lnSpc>
                <a:spcPct val="100000"/>
              </a:lnSpc>
              <a:spcBef>
                <a:spcPts val="300"/>
              </a:spcBef>
              <a:spcAft>
                <a:spcPts val="0"/>
              </a:spcAft>
              <a:buSzPts val="1800"/>
              <a:buNone/>
            </a:pPr>
            <a:r>
              <a:rPr b="1" i="0" lang="en-US" sz="2000" u="none">
                <a:solidFill>
                  <a:schemeClr val="dk1"/>
                </a:solidFill>
                <a:latin typeface="Helvetica Neue"/>
                <a:ea typeface="Helvetica Neue"/>
                <a:cs typeface="Helvetica Neue"/>
                <a:sym typeface="Helvetica Neue"/>
              </a:rPr>
              <a:t>		} while(TRUE);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44"/>
          <p:cNvSpPr txBox="1"/>
          <p:nvPr/>
        </p:nvSpPr>
        <p:spPr>
          <a:xfrm>
            <a:off x="1174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735" name="Google Shape;735;p44"/>
          <p:cNvSpPr txBox="1"/>
          <p:nvPr>
            <p:ph type="title"/>
          </p:nvPr>
        </p:nvSpPr>
        <p:spPr>
          <a:xfrm>
            <a:off x="1171575" y="0"/>
            <a:ext cx="7772400"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Helvetica Neue"/>
              <a:buNone/>
            </a:pPr>
            <a:r>
              <a:rPr b="1" i="0" lang="en-US" sz="2800" u="none">
                <a:solidFill>
                  <a:schemeClr val="dk2"/>
                </a:solidFill>
                <a:latin typeface="Helvetica Neue"/>
                <a:ea typeface="Helvetica Neue"/>
                <a:cs typeface="Helvetica Neue"/>
                <a:sym typeface="Helvetica Neue"/>
              </a:rPr>
              <a:t>Readers-Writers Problem Reader Process</a:t>
            </a:r>
            <a:endParaRPr/>
          </a:p>
        </p:txBody>
      </p:sp>
      <p:sp>
        <p:nvSpPr>
          <p:cNvPr id="736" name="Google Shape;736;p44"/>
          <p:cNvSpPr txBox="1"/>
          <p:nvPr>
            <p:ph idx="1" type="body"/>
          </p:nvPr>
        </p:nvSpPr>
        <p:spPr>
          <a:xfrm>
            <a:off x="1066800" y="1447800"/>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620"/>
              <a:buNone/>
            </a:pPr>
            <a:r>
              <a:rPr b="0" i="0" lang="en-US" sz="1800" u="none">
                <a:solidFill>
                  <a:schemeClr val="dk1"/>
                </a:solidFill>
                <a:latin typeface="Helvetica Neue"/>
                <a:ea typeface="Helvetica Neue"/>
                <a:cs typeface="Helvetica Neue"/>
                <a:sym typeface="Helvetica Neue"/>
              </a:rPr>
              <a:t>		do{</a:t>
            </a:r>
            <a:endParaRPr/>
          </a:p>
          <a:p>
            <a:pPr indent="-342900" lvl="0" marL="342900" rtl="0" algn="l">
              <a:lnSpc>
                <a:spcPct val="80000"/>
              </a:lnSpc>
              <a:spcBef>
                <a:spcPts val="27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wait(mutex);</a:t>
            </a:r>
            <a:endParaRPr/>
          </a:p>
          <a:p>
            <a:pPr indent="-342900" lvl="0" marL="342900" rtl="0" algn="l">
              <a:lnSpc>
                <a:spcPct val="80000"/>
              </a:lnSpc>
              <a:spcBef>
                <a:spcPts val="270"/>
              </a:spcBef>
              <a:spcAft>
                <a:spcPts val="0"/>
              </a:spcAft>
              <a:buSzPts val="1620"/>
              <a:buNone/>
            </a:pPr>
            <a:r>
              <a:rPr b="1" i="0" lang="en-US" sz="1800" u="none">
                <a:solidFill>
                  <a:schemeClr val="dk1"/>
                </a:solidFill>
                <a:latin typeface="Helvetica Neue"/>
                <a:ea typeface="Helvetica Neue"/>
                <a:cs typeface="Helvetica Neue"/>
                <a:sym typeface="Helvetica Neue"/>
              </a:rPr>
              <a:t>		readcount++;	</a:t>
            </a:r>
            <a:endParaRPr/>
          </a:p>
          <a:p>
            <a:pPr indent="-342900" lvl="0" marL="342900" rtl="0" algn="l">
              <a:lnSpc>
                <a:spcPct val="80000"/>
              </a:lnSpc>
              <a:spcBef>
                <a:spcPts val="270"/>
              </a:spcBef>
              <a:spcAft>
                <a:spcPts val="0"/>
              </a:spcAft>
              <a:buSzPts val="1620"/>
              <a:buNone/>
            </a:pPr>
            <a:r>
              <a:rPr b="1" i="0" lang="en-US" sz="1800" u="none">
                <a:solidFill>
                  <a:schemeClr val="dk1"/>
                </a:solidFill>
                <a:latin typeface="Helvetica Neue"/>
                <a:ea typeface="Helvetica Neue"/>
                <a:cs typeface="Helvetica Neue"/>
                <a:sym typeface="Helvetica Neue"/>
              </a:rPr>
              <a:t>		if (readcount == 1)</a:t>
            </a:r>
            <a:endParaRPr/>
          </a:p>
          <a:p>
            <a:pPr indent="-342900" lvl="0" marL="342900" rtl="0" algn="l">
              <a:lnSpc>
                <a:spcPct val="80000"/>
              </a:lnSpc>
              <a:spcBef>
                <a:spcPts val="270"/>
              </a:spcBef>
              <a:spcAft>
                <a:spcPts val="0"/>
              </a:spcAft>
              <a:buSzPts val="1620"/>
              <a:buNone/>
            </a:pPr>
            <a:r>
              <a:rPr b="1" i="0" lang="en-US" sz="1800" u="none">
                <a:solidFill>
                  <a:schemeClr val="dk1"/>
                </a:solidFill>
                <a:latin typeface="Helvetica Neue"/>
                <a:ea typeface="Helvetica Neue"/>
                <a:cs typeface="Helvetica Neue"/>
                <a:sym typeface="Helvetica Neue"/>
              </a:rPr>
              <a:t>				wait(wrt);</a:t>
            </a:r>
            <a:endParaRPr/>
          </a:p>
          <a:p>
            <a:pPr indent="-342900" lvl="0" marL="342900" rtl="0" algn="l">
              <a:lnSpc>
                <a:spcPct val="80000"/>
              </a:lnSpc>
              <a:spcBef>
                <a:spcPts val="270"/>
              </a:spcBef>
              <a:spcAft>
                <a:spcPts val="0"/>
              </a:spcAft>
              <a:buSzPts val="1620"/>
              <a:buNone/>
            </a:pPr>
            <a:r>
              <a:rPr b="1" i="0" lang="en-US" sz="1800" u="none">
                <a:solidFill>
                  <a:schemeClr val="dk1"/>
                </a:solidFill>
                <a:latin typeface="Helvetica Neue"/>
                <a:ea typeface="Helvetica Neue"/>
                <a:cs typeface="Helvetica Neue"/>
                <a:sym typeface="Helvetica Neue"/>
              </a:rPr>
              <a:t>		signal(mutex);</a:t>
            </a:r>
            <a:endParaRPr/>
          </a:p>
          <a:p>
            <a:pPr indent="-342900" lvl="0" marL="342900" rtl="0" algn="l">
              <a:lnSpc>
                <a:spcPct val="80000"/>
              </a:lnSpc>
              <a:spcBef>
                <a:spcPts val="270"/>
              </a:spcBef>
              <a:spcAft>
                <a:spcPts val="0"/>
              </a:spcAft>
              <a:buSzPts val="1620"/>
              <a:buNone/>
            </a:pPr>
            <a:r>
              <a:rPr b="1"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			 …</a:t>
            </a:r>
            <a:endParaRPr/>
          </a:p>
          <a:p>
            <a:pPr indent="-342900" lvl="0" marL="342900" rtl="0" algn="l">
              <a:lnSpc>
                <a:spcPct val="80000"/>
              </a:lnSpc>
              <a:spcBef>
                <a:spcPts val="270"/>
              </a:spcBef>
              <a:spcAft>
                <a:spcPts val="0"/>
              </a:spcAft>
              <a:buSzPts val="1620"/>
              <a:buNone/>
            </a:pPr>
            <a:r>
              <a:rPr b="0" i="0" lang="en-US" sz="1800" u="none">
                <a:solidFill>
                  <a:schemeClr val="dk1"/>
                </a:solidFill>
                <a:latin typeface="Helvetica Neue"/>
                <a:ea typeface="Helvetica Neue"/>
                <a:cs typeface="Helvetica Neue"/>
                <a:sym typeface="Helvetica Neue"/>
              </a:rPr>
              <a:t>			reading is performed</a:t>
            </a:r>
            <a:endParaRPr/>
          </a:p>
          <a:p>
            <a:pPr indent="-342900" lvl="0" marL="342900" rtl="0" algn="l">
              <a:lnSpc>
                <a:spcPct val="80000"/>
              </a:lnSpc>
              <a:spcBef>
                <a:spcPts val="270"/>
              </a:spcBef>
              <a:spcAft>
                <a:spcPts val="0"/>
              </a:spcAft>
              <a:buSzPts val="1620"/>
              <a:buNone/>
            </a:pPr>
            <a:r>
              <a:rPr b="0" i="0" lang="en-US" sz="1800" u="none">
                <a:solidFill>
                  <a:schemeClr val="dk1"/>
                </a:solidFill>
                <a:latin typeface="Helvetica Neue"/>
                <a:ea typeface="Helvetica Neue"/>
                <a:cs typeface="Helvetica Neue"/>
                <a:sym typeface="Helvetica Neue"/>
              </a:rPr>
              <a:t>				 …</a:t>
            </a:r>
            <a:endParaRPr/>
          </a:p>
          <a:p>
            <a:pPr indent="-342900" lvl="0" marL="342900" rtl="0" algn="l">
              <a:lnSpc>
                <a:spcPct val="80000"/>
              </a:lnSpc>
              <a:spcBef>
                <a:spcPts val="27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wait(mutex);</a:t>
            </a:r>
            <a:endParaRPr/>
          </a:p>
          <a:p>
            <a:pPr indent="-342900" lvl="0" marL="342900" rtl="0" algn="l">
              <a:lnSpc>
                <a:spcPct val="80000"/>
              </a:lnSpc>
              <a:spcBef>
                <a:spcPts val="270"/>
              </a:spcBef>
              <a:spcAft>
                <a:spcPts val="0"/>
              </a:spcAft>
              <a:buSzPts val="1620"/>
              <a:buNone/>
            </a:pPr>
            <a:r>
              <a:rPr b="1" i="0" lang="en-US" sz="1800" u="none">
                <a:solidFill>
                  <a:schemeClr val="dk1"/>
                </a:solidFill>
                <a:latin typeface="Helvetica Neue"/>
                <a:ea typeface="Helvetica Neue"/>
                <a:cs typeface="Helvetica Neue"/>
                <a:sym typeface="Helvetica Neue"/>
              </a:rPr>
              <a:t>		readcount--;</a:t>
            </a:r>
            <a:endParaRPr/>
          </a:p>
          <a:p>
            <a:pPr indent="-342900" lvl="0" marL="342900" rtl="0" algn="l">
              <a:lnSpc>
                <a:spcPct val="80000"/>
              </a:lnSpc>
              <a:spcBef>
                <a:spcPts val="270"/>
              </a:spcBef>
              <a:spcAft>
                <a:spcPts val="0"/>
              </a:spcAft>
              <a:buSzPts val="1620"/>
              <a:buNone/>
            </a:pPr>
            <a:r>
              <a:rPr b="1" i="0" lang="en-US" sz="1800" u="none">
                <a:solidFill>
                  <a:schemeClr val="dk1"/>
                </a:solidFill>
                <a:latin typeface="Helvetica Neue"/>
                <a:ea typeface="Helvetica Neue"/>
                <a:cs typeface="Helvetica Neue"/>
                <a:sym typeface="Helvetica Neue"/>
              </a:rPr>
              <a:t>		if (readcount == 0)</a:t>
            </a:r>
            <a:endParaRPr/>
          </a:p>
          <a:p>
            <a:pPr indent="-342900" lvl="0" marL="342900" rtl="0" algn="l">
              <a:lnSpc>
                <a:spcPct val="80000"/>
              </a:lnSpc>
              <a:spcBef>
                <a:spcPts val="270"/>
              </a:spcBef>
              <a:spcAft>
                <a:spcPts val="0"/>
              </a:spcAft>
              <a:buSzPts val="1620"/>
              <a:buNone/>
            </a:pPr>
            <a:r>
              <a:rPr b="1" i="0" lang="en-US" sz="1800" u="none">
                <a:solidFill>
                  <a:schemeClr val="dk1"/>
                </a:solidFill>
                <a:latin typeface="Helvetica Neue"/>
                <a:ea typeface="Helvetica Neue"/>
                <a:cs typeface="Helvetica Neue"/>
                <a:sym typeface="Helvetica Neue"/>
              </a:rPr>
              <a:t>			signal(wrt);</a:t>
            </a:r>
            <a:endParaRPr/>
          </a:p>
          <a:p>
            <a:pPr indent="-342900" lvl="0" marL="342900" rtl="0" algn="l">
              <a:lnSpc>
                <a:spcPct val="80000"/>
              </a:lnSpc>
              <a:spcBef>
                <a:spcPts val="360"/>
              </a:spcBef>
              <a:spcAft>
                <a:spcPts val="0"/>
              </a:spcAft>
              <a:buSzPts val="1620"/>
              <a:buNone/>
            </a:pPr>
            <a:r>
              <a:rPr b="1" i="0" lang="en-US" sz="1800" u="none">
                <a:solidFill>
                  <a:schemeClr val="dk1"/>
                </a:solidFill>
                <a:latin typeface="Helvetica Neue"/>
                <a:ea typeface="Helvetica Neue"/>
                <a:cs typeface="Helvetica Neue"/>
                <a:sym typeface="Helvetica Neue"/>
              </a:rPr>
              <a:t>		signal(mutex):</a:t>
            </a:r>
            <a:endParaRPr/>
          </a:p>
          <a:p>
            <a:pPr indent="-342900" lvl="0" marL="342900" rtl="0" algn="l">
              <a:lnSpc>
                <a:spcPct val="80000"/>
              </a:lnSpc>
              <a:spcBef>
                <a:spcPts val="360"/>
              </a:spcBef>
              <a:spcAft>
                <a:spcPts val="0"/>
              </a:spcAft>
              <a:buSzPts val="1620"/>
              <a:buNone/>
            </a:pPr>
            <a:r>
              <a:rPr b="1" i="0" lang="en-US" sz="1800" u="none">
                <a:solidFill>
                  <a:schemeClr val="dk1"/>
                </a:solidFill>
                <a:latin typeface="Helvetica Neue"/>
                <a:ea typeface="Helvetica Neue"/>
                <a:cs typeface="Helvetica Neue"/>
                <a:sym typeface="Helvetica Neue"/>
              </a:rPr>
              <a:t>		} while (TRUE);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45"/>
          <p:cNvSpPr txBox="1"/>
          <p:nvPr/>
        </p:nvSpPr>
        <p:spPr>
          <a:xfrm>
            <a:off x="1174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742" name="Google Shape;742;p45"/>
          <p:cNvSpPr txBox="1"/>
          <p:nvPr>
            <p:ph type="title"/>
          </p:nvPr>
        </p:nvSpPr>
        <p:spPr>
          <a:xfrm>
            <a:off x="1171575" y="0"/>
            <a:ext cx="7772400"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Dining-Philosophers Problem</a:t>
            </a:r>
            <a:endParaRPr/>
          </a:p>
        </p:txBody>
      </p:sp>
      <p:sp>
        <p:nvSpPr>
          <p:cNvPr id="743" name="Google Shape;743;p45"/>
          <p:cNvSpPr txBox="1"/>
          <p:nvPr>
            <p:ph idx="1" type="body"/>
          </p:nvPr>
        </p:nvSpPr>
        <p:spPr>
          <a:xfrm>
            <a:off x="914400" y="4876800"/>
            <a:ext cx="7029450" cy="12477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Shared data </a:t>
            </a:r>
            <a:endParaRPr/>
          </a:p>
          <a:p>
            <a:pPr indent="-342900" lvl="0" marL="342900" rtl="0" algn="l">
              <a:lnSpc>
                <a:spcPct val="100000"/>
              </a:lnSpc>
              <a:spcBef>
                <a:spcPts val="400"/>
              </a:spcBef>
              <a:spcAft>
                <a:spcPts val="0"/>
              </a:spcAft>
              <a:buSzPts val="1800"/>
              <a:buNone/>
            </a:pPr>
            <a:r>
              <a:rPr b="0" i="0" lang="en-US" sz="2000" u="none">
                <a:solidFill>
                  <a:schemeClr val="dk1"/>
                </a:solidFill>
                <a:latin typeface="Helvetica Neue"/>
                <a:ea typeface="Helvetica Neue"/>
                <a:cs typeface="Helvetica Neue"/>
                <a:sym typeface="Helvetica Neue"/>
              </a:rPr>
              <a:t>		</a:t>
            </a:r>
            <a:r>
              <a:rPr b="1" i="0" lang="en-US" sz="2000" u="none">
                <a:solidFill>
                  <a:schemeClr val="dk1"/>
                </a:solidFill>
                <a:latin typeface="Helvetica Neue"/>
                <a:ea typeface="Helvetica Neue"/>
                <a:cs typeface="Helvetica Neue"/>
                <a:sym typeface="Helvetica Neue"/>
              </a:rPr>
              <a:t>semaphore chopstick[5];</a:t>
            </a:r>
            <a:endParaRPr/>
          </a:p>
          <a:p>
            <a:pPr indent="-342900" lvl="0" marL="342900" rtl="0" algn="l">
              <a:lnSpc>
                <a:spcPct val="100000"/>
              </a:lnSpc>
              <a:spcBef>
                <a:spcPts val="400"/>
              </a:spcBef>
              <a:spcAft>
                <a:spcPts val="0"/>
              </a:spcAft>
              <a:buSzPts val="1800"/>
              <a:buNone/>
            </a:pPr>
            <a:r>
              <a:rPr b="0" i="0" lang="en-US" sz="2000" u="none">
                <a:solidFill>
                  <a:schemeClr val="dk1"/>
                </a:solidFill>
                <a:latin typeface="Helvetica Neue"/>
                <a:ea typeface="Helvetica Neue"/>
                <a:cs typeface="Helvetica Neue"/>
                <a:sym typeface="Helvetica Neue"/>
              </a:rPr>
              <a:t>Initially all values are 1</a:t>
            </a:r>
            <a:endParaRPr/>
          </a:p>
        </p:txBody>
      </p:sp>
      <p:pic>
        <p:nvPicPr>
          <p:cNvPr id="744" name="Google Shape;744;p45"/>
          <p:cNvPicPr preferRelativeResize="0"/>
          <p:nvPr/>
        </p:nvPicPr>
        <p:blipFill rotWithShape="1">
          <a:blip r:embed="rId3">
            <a:alphaModFix/>
          </a:blip>
          <a:srcRect b="708" l="9184" r="9150" t="1527"/>
          <a:stretch/>
        </p:blipFill>
        <p:spPr>
          <a:xfrm>
            <a:off x="2751137" y="1425575"/>
            <a:ext cx="3336925" cy="3195637"/>
          </a:xfrm>
          <a:prstGeom prst="rect">
            <a:avLst/>
          </a:prstGeom>
          <a:noFill/>
          <a:ln cap="flat" cmpd="thickThin" w="57150">
            <a:solidFill>
              <a:schemeClr val="dk1"/>
            </a:solidFill>
            <a:prstDash val="solid"/>
            <a:miter lim="800000"/>
            <a:headEnd len="sm" w="sm" type="none"/>
            <a:tailEnd len="sm" w="sm" type="none"/>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46"/>
          <p:cNvSpPr txBox="1"/>
          <p:nvPr/>
        </p:nvSpPr>
        <p:spPr>
          <a:xfrm>
            <a:off x="1174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750" name="Google Shape;750;p46"/>
          <p:cNvSpPr txBox="1"/>
          <p:nvPr>
            <p:ph type="title"/>
          </p:nvPr>
        </p:nvSpPr>
        <p:spPr>
          <a:xfrm>
            <a:off x="1171575" y="0"/>
            <a:ext cx="7772400"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Dining-Philosophers Problem </a:t>
            </a:r>
            <a:endParaRPr/>
          </a:p>
        </p:txBody>
      </p:sp>
      <p:sp>
        <p:nvSpPr>
          <p:cNvPr id="751" name="Google Shape;751;p46"/>
          <p:cNvSpPr txBox="1"/>
          <p:nvPr>
            <p:ph idx="1" type="body"/>
          </p:nvPr>
        </p:nvSpPr>
        <p:spPr>
          <a:xfrm>
            <a:off x="990600" y="1371600"/>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620"/>
              <a:buFont typeface="Arial"/>
              <a:buChar char="●"/>
            </a:pPr>
            <a:r>
              <a:rPr b="0" i="0" lang="en-US" sz="1800" u="none">
                <a:solidFill>
                  <a:schemeClr val="dk1"/>
                </a:solidFill>
                <a:latin typeface="Helvetica Neue"/>
                <a:ea typeface="Helvetica Neue"/>
                <a:cs typeface="Helvetica Neue"/>
                <a:sym typeface="Helvetica Neue"/>
              </a:rPr>
              <a:t>Philosopher </a:t>
            </a:r>
            <a:r>
              <a:rPr b="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a:t>
            </a:r>
            <a:endParaRPr/>
          </a:p>
          <a:p>
            <a:pPr indent="-342900" lvl="0" marL="342900" rtl="0" algn="l">
              <a:lnSpc>
                <a:spcPct val="90000"/>
              </a:lnSpc>
              <a:spcBef>
                <a:spcPts val="27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do {</a:t>
            </a:r>
            <a:endParaRPr/>
          </a:p>
          <a:p>
            <a:pPr indent="-342900" lvl="0" marL="342900" rtl="0" algn="l">
              <a:lnSpc>
                <a:spcPct val="90000"/>
              </a:lnSpc>
              <a:spcBef>
                <a:spcPts val="270"/>
              </a:spcBef>
              <a:spcAft>
                <a:spcPts val="0"/>
              </a:spcAft>
              <a:buSzPts val="1620"/>
              <a:buNone/>
            </a:pPr>
            <a:r>
              <a:rPr b="1" i="0" lang="en-US" sz="1800" u="none">
                <a:solidFill>
                  <a:schemeClr val="dk1"/>
                </a:solidFill>
                <a:latin typeface="Helvetica Neue"/>
                <a:ea typeface="Helvetica Neue"/>
                <a:cs typeface="Helvetica Neue"/>
                <a:sym typeface="Helvetica Neue"/>
              </a:rPr>
              <a:t>			wait(chopstick[i])</a:t>
            </a:r>
            <a:endParaRPr/>
          </a:p>
          <a:p>
            <a:pPr indent="-342900" lvl="0" marL="342900" rtl="0" algn="l">
              <a:lnSpc>
                <a:spcPct val="90000"/>
              </a:lnSpc>
              <a:spcBef>
                <a:spcPts val="270"/>
              </a:spcBef>
              <a:spcAft>
                <a:spcPts val="0"/>
              </a:spcAft>
              <a:buSzPts val="1620"/>
              <a:buNone/>
            </a:pPr>
            <a:r>
              <a:rPr b="1" i="0" lang="en-US" sz="1800" u="none">
                <a:solidFill>
                  <a:schemeClr val="dk1"/>
                </a:solidFill>
                <a:latin typeface="Helvetica Neue"/>
                <a:ea typeface="Helvetica Neue"/>
                <a:cs typeface="Helvetica Neue"/>
                <a:sym typeface="Helvetica Neue"/>
              </a:rPr>
              <a:t>			wait(chopstick[(i+1) % 5])</a:t>
            </a:r>
            <a:endParaRPr/>
          </a:p>
          <a:p>
            <a:pPr indent="-342900" lvl="0" marL="342900" rtl="0" algn="l">
              <a:lnSpc>
                <a:spcPct val="90000"/>
              </a:lnSpc>
              <a:spcBef>
                <a:spcPts val="270"/>
              </a:spcBef>
              <a:spcAft>
                <a:spcPts val="0"/>
              </a:spcAft>
              <a:buSzPts val="1620"/>
              <a:buNone/>
            </a:pPr>
            <a:r>
              <a:rPr b="1" i="0" lang="en-US" sz="1800" u="none">
                <a:solidFill>
                  <a:schemeClr val="dk1"/>
                </a:solidFill>
                <a:latin typeface="Helvetica Neue"/>
                <a:ea typeface="Helvetica Neue"/>
                <a:cs typeface="Helvetica Neue"/>
                <a:sym typeface="Helvetica Neue"/>
              </a:rPr>
              <a:t>				 …</a:t>
            </a:r>
            <a:endParaRPr/>
          </a:p>
          <a:p>
            <a:pPr indent="-342900" lvl="0" marL="342900" rtl="0" algn="l">
              <a:lnSpc>
                <a:spcPct val="90000"/>
              </a:lnSpc>
              <a:spcBef>
                <a:spcPts val="270"/>
              </a:spcBef>
              <a:spcAft>
                <a:spcPts val="0"/>
              </a:spcAft>
              <a:buSzPts val="1620"/>
              <a:buNone/>
            </a:pPr>
            <a:r>
              <a:rPr b="1"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eat</a:t>
            </a:r>
            <a:endParaRPr/>
          </a:p>
          <a:p>
            <a:pPr indent="-342900" lvl="0" marL="342900" rtl="0" algn="l">
              <a:lnSpc>
                <a:spcPct val="90000"/>
              </a:lnSpc>
              <a:spcBef>
                <a:spcPts val="270"/>
              </a:spcBef>
              <a:spcAft>
                <a:spcPts val="0"/>
              </a:spcAft>
              <a:buSzPts val="1620"/>
              <a:buNone/>
            </a:pPr>
            <a:r>
              <a:rPr b="1" i="0" lang="en-US" sz="1800" u="none">
                <a:solidFill>
                  <a:schemeClr val="dk1"/>
                </a:solidFill>
                <a:latin typeface="Helvetica Neue"/>
                <a:ea typeface="Helvetica Neue"/>
                <a:cs typeface="Helvetica Neue"/>
                <a:sym typeface="Helvetica Neue"/>
              </a:rPr>
              <a:t>				 …</a:t>
            </a:r>
            <a:endParaRPr/>
          </a:p>
          <a:p>
            <a:pPr indent="-342900" lvl="0" marL="342900" rtl="0" algn="l">
              <a:lnSpc>
                <a:spcPct val="90000"/>
              </a:lnSpc>
              <a:spcBef>
                <a:spcPts val="270"/>
              </a:spcBef>
              <a:spcAft>
                <a:spcPts val="0"/>
              </a:spcAft>
              <a:buSzPts val="1620"/>
              <a:buNone/>
            </a:pPr>
            <a:r>
              <a:rPr b="1" i="0" lang="en-US" sz="1800" u="none">
                <a:solidFill>
                  <a:schemeClr val="dk1"/>
                </a:solidFill>
                <a:latin typeface="Helvetica Neue"/>
                <a:ea typeface="Helvetica Neue"/>
                <a:cs typeface="Helvetica Neue"/>
                <a:sym typeface="Helvetica Neue"/>
              </a:rPr>
              <a:t>			signal(chopstick[i]);</a:t>
            </a:r>
            <a:endParaRPr/>
          </a:p>
          <a:p>
            <a:pPr indent="-342900" lvl="0" marL="342900" rtl="0" algn="l">
              <a:lnSpc>
                <a:spcPct val="90000"/>
              </a:lnSpc>
              <a:spcBef>
                <a:spcPts val="270"/>
              </a:spcBef>
              <a:spcAft>
                <a:spcPts val="0"/>
              </a:spcAft>
              <a:buSzPts val="1620"/>
              <a:buNone/>
            </a:pPr>
            <a:r>
              <a:rPr b="1" i="0" lang="en-US" sz="1800" u="none">
                <a:solidFill>
                  <a:schemeClr val="dk1"/>
                </a:solidFill>
                <a:latin typeface="Helvetica Neue"/>
                <a:ea typeface="Helvetica Neue"/>
                <a:cs typeface="Helvetica Neue"/>
                <a:sym typeface="Helvetica Neue"/>
              </a:rPr>
              <a:t>			signal(chopstick[(i+1) % 5]);</a:t>
            </a:r>
            <a:endParaRPr/>
          </a:p>
          <a:p>
            <a:pPr indent="-342900" lvl="0" marL="342900" rtl="0" algn="l">
              <a:lnSpc>
                <a:spcPct val="90000"/>
              </a:lnSpc>
              <a:spcBef>
                <a:spcPts val="270"/>
              </a:spcBef>
              <a:spcAft>
                <a:spcPts val="0"/>
              </a:spcAft>
              <a:buSzPts val="1620"/>
              <a:buNone/>
            </a:pPr>
            <a:r>
              <a:rPr b="1" i="0" lang="en-US" sz="1800" u="none">
                <a:solidFill>
                  <a:schemeClr val="dk1"/>
                </a:solidFill>
                <a:latin typeface="Helvetica Neue"/>
                <a:ea typeface="Helvetica Neue"/>
                <a:cs typeface="Helvetica Neue"/>
                <a:sym typeface="Helvetica Neue"/>
              </a:rPr>
              <a:t>				 …</a:t>
            </a:r>
            <a:endParaRPr/>
          </a:p>
          <a:p>
            <a:pPr indent="-342900" lvl="0" marL="342900" rtl="0" algn="l">
              <a:lnSpc>
                <a:spcPct val="90000"/>
              </a:lnSpc>
              <a:spcBef>
                <a:spcPts val="270"/>
              </a:spcBef>
              <a:spcAft>
                <a:spcPts val="0"/>
              </a:spcAft>
              <a:buSzPts val="1620"/>
              <a:buNone/>
            </a:pPr>
            <a:r>
              <a:rPr b="1"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think</a:t>
            </a:r>
            <a:endParaRPr/>
          </a:p>
          <a:p>
            <a:pPr indent="-342900" lvl="0" marL="342900" rtl="0" algn="l">
              <a:lnSpc>
                <a:spcPct val="90000"/>
              </a:lnSpc>
              <a:spcBef>
                <a:spcPts val="270"/>
              </a:spcBef>
              <a:spcAft>
                <a:spcPts val="0"/>
              </a:spcAft>
              <a:buSzPts val="1620"/>
              <a:buNone/>
            </a:pPr>
            <a:r>
              <a:rPr b="1" i="0" lang="en-US" sz="1800" u="none">
                <a:solidFill>
                  <a:schemeClr val="dk1"/>
                </a:solidFill>
                <a:latin typeface="Helvetica Neue"/>
                <a:ea typeface="Helvetica Neue"/>
                <a:cs typeface="Helvetica Neue"/>
                <a:sym typeface="Helvetica Neue"/>
              </a:rPr>
              <a:t>				 …</a:t>
            </a:r>
            <a:endParaRPr/>
          </a:p>
          <a:p>
            <a:pPr indent="-342900" lvl="0" marL="342900" rtl="0" algn="l">
              <a:lnSpc>
                <a:spcPct val="90000"/>
              </a:lnSpc>
              <a:spcBef>
                <a:spcPts val="270"/>
              </a:spcBef>
              <a:spcAft>
                <a:spcPts val="0"/>
              </a:spcAft>
              <a:buSzPts val="1620"/>
              <a:buNone/>
            </a:pPr>
            <a:r>
              <a:rPr b="1" i="0" lang="en-US" sz="1800" u="none">
                <a:solidFill>
                  <a:schemeClr val="dk1"/>
                </a:solidFill>
                <a:latin typeface="Helvetica Neue"/>
                <a:ea typeface="Helvetica Neue"/>
                <a:cs typeface="Helvetica Neue"/>
                <a:sym typeface="Helvetica Neue"/>
              </a:rPr>
              <a:t>			} while (1);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
          <p:cNvSpPr txBox="1"/>
          <p:nvPr/>
        </p:nvSpPr>
        <p:spPr>
          <a:xfrm>
            <a:off x="1174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431" name="Google Shape;431;p5"/>
          <p:cNvSpPr txBox="1"/>
          <p:nvPr>
            <p:ph type="title"/>
          </p:nvPr>
        </p:nvSpPr>
        <p:spPr>
          <a:xfrm>
            <a:off x="1171575" y="0"/>
            <a:ext cx="7772400"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Bounded-Buffer </a:t>
            </a:r>
            <a:endParaRPr/>
          </a:p>
        </p:txBody>
      </p:sp>
      <p:sp>
        <p:nvSpPr>
          <p:cNvPr id="432" name="Google Shape;432;p5"/>
          <p:cNvSpPr txBox="1"/>
          <p:nvPr>
            <p:ph idx="1" type="body"/>
          </p:nvPr>
        </p:nvSpPr>
        <p:spPr>
          <a:xfrm>
            <a:off x="1409700" y="1323975"/>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620"/>
              <a:buFont typeface="Arial"/>
              <a:buChar char="●"/>
            </a:pPr>
            <a:r>
              <a:rPr b="0" i="0" lang="en-US" sz="1800" u="none">
                <a:solidFill>
                  <a:schemeClr val="dk1"/>
                </a:solidFill>
                <a:latin typeface="Helvetica Neue"/>
                <a:ea typeface="Helvetica Neue"/>
                <a:cs typeface="Helvetica Neue"/>
                <a:sym typeface="Helvetica Neue"/>
              </a:rPr>
              <a:t>Consumer process </a:t>
            </a:r>
            <a:endParaRPr/>
          </a:p>
          <a:p>
            <a:pPr indent="-342900" lvl="0" marL="342900" rtl="0" algn="l">
              <a:lnSpc>
                <a:spcPct val="90000"/>
              </a:lnSpc>
              <a:spcBef>
                <a:spcPts val="360"/>
              </a:spcBef>
              <a:spcAft>
                <a:spcPts val="0"/>
              </a:spcAft>
              <a:buSzPts val="1620"/>
              <a:buNone/>
            </a:pPr>
            <a:r>
              <a:t/>
            </a:r>
            <a:endParaRPr b="0" i="0" sz="1800" u="none">
              <a:solidFill>
                <a:schemeClr val="dk1"/>
              </a:solidFill>
              <a:latin typeface="Helvetica Neue"/>
              <a:ea typeface="Helvetica Neue"/>
              <a:cs typeface="Helvetica Neue"/>
              <a:sym typeface="Helvetica Neue"/>
            </a:endParaRPr>
          </a:p>
          <a:p>
            <a:pPr indent="-342900" lvl="0" marL="342900" rtl="0" algn="l">
              <a:lnSpc>
                <a:spcPct val="90000"/>
              </a:lnSpc>
              <a:spcBef>
                <a:spcPts val="36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item nextConsumed;</a:t>
            </a:r>
            <a:br>
              <a:rPr b="1" i="0" lang="en-US" sz="1800" u="none">
                <a:solidFill>
                  <a:schemeClr val="dk1"/>
                </a:solidFill>
                <a:latin typeface="Helvetica Neue"/>
                <a:ea typeface="Helvetica Neue"/>
                <a:cs typeface="Helvetica Neue"/>
                <a:sym typeface="Helvetica Neue"/>
              </a:rPr>
            </a:br>
            <a:endParaRPr/>
          </a:p>
          <a:p>
            <a:pPr indent="-342900" lvl="0" marL="342900" rtl="0" algn="l">
              <a:lnSpc>
                <a:spcPct val="90000"/>
              </a:lnSpc>
              <a:spcBef>
                <a:spcPts val="360"/>
              </a:spcBef>
              <a:spcAft>
                <a:spcPts val="0"/>
              </a:spcAft>
              <a:buSzPts val="1620"/>
              <a:buNone/>
            </a:pPr>
            <a:r>
              <a:rPr b="1" i="0" lang="en-US" sz="1800" u="none">
                <a:solidFill>
                  <a:schemeClr val="dk1"/>
                </a:solidFill>
                <a:latin typeface="Helvetica Neue"/>
                <a:ea typeface="Helvetica Neue"/>
                <a:cs typeface="Helvetica Neue"/>
                <a:sym typeface="Helvetica Neue"/>
              </a:rPr>
              <a:t>	while (1) {</a:t>
            </a:r>
            <a:endParaRPr/>
          </a:p>
          <a:p>
            <a:pPr indent="-342900" lvl="0" marL="342900" rtl="0" algn="l">
              <a:lnSpc>
                <a:spcPct val="90000"/>
              </a:lnSpc>
              <a:spcBef>
                <a:spcPts val="360"/>
              </a:spcBef>
              <a:spcAft>
                <a:spcPts val="0"/>
              </a:spcAft>
              <a:buSzPts val="1620"/>
              <a:buNone/>
            </a:pPr>
            <a:r>
              <a:rPr b="1" i="0" lang="en-US" sz="1800" u="none">
                <a:solidFill>
                  <a:schemeClr val="dk1"/>
                </a:solidFill>
                <a:latin typeface="Helvetica Neue"/>
                <a:ea typeface="Helvetica Neue"/>
                <a:cs typeface="Helvetica Neue"/>
                <a:sym typeface="Helvetica Neue"/>
              </a:rPr>
              <a:t>		while (counter == 0)</a:t>
            </a:r>
            <a:endParaRPr/>
          </a:p>
          <a:p>
            <a:pPr indent="-342900" lvl="0" marL="342900" rtl="0" algn="l">
              <a:lnSpc>
                <a:spcPct val="90000"/>
              </a:lnSpc>
              <a:spcBef>
                <a:spcPts val="360"/>
              </a:spcBef>
              <a:spcAft>
                <a:spcPts val="0"/>
              </a:spcAft>
              <a:buSzPts val="1620"/>
              <a:buNone/>
            </a:pPr>
            <a:r>
              <a:rPr b="1" i="0" lang="en-US" sz="1800" u="none">
                <a:solidFill>
                  <a:schemeClr val="dk1"/>
                </a:solidFill>
                <a:latin typeface="Helvetica Neue"/>
                <a:ea typeface="Helvetica Neue"/>
                <a:cs typeface="Helvetica Neue"/>
                <a:sym typeface="Helvetica Neue"/>
              </a:rPr>
              <a:t>			; /* do nothing */</a:t>
            </a:r>
            <a:endParaRPr/>
          </a:p>
          <a:p>
            <a:pPr indent="-342900" lvl="0" marL="342900" rtl="0" algn="l">
              <a:lnSpc>
                <a:spcPct val="90000"/>
              </a:lnSpc>
              <a:spcBef>
                <a:spcPts val="360"/>
              </a:spcBef>
              <a:spcAft>
                <a:spcPts val="0"/>
              </a:spcAft>
              <a:buSzPts val="1620"/>
              <a:buNone/>
            </a:pPr>
            <a:r>
              <a:rPr b="1" i="0" lang="en-US" sz="1800" u="none">
                <a:solidFill>
                  <a:schemeClr val="dk1"/>
                </a:solidFill>
                <a:latin typeface="Helvetica Neue"/>
                <a:ea typeface="Helvetica Neue"/>
                <a:cs typeface="Helvetica Neue"/>
                <a:sym typeface="Helvetica Neue"/>
              </a:rPr>
              <a:t>		nextConsumed = buffer[out];</a:t>
            </a:r>
            <a:endParaRPr/>
          </a:p>
          <a:p>
            <a:pPr indent="-342900" lvl="0" marL="342900" rtl="0" algn="l">
              <a:lnSpc>
                <a:spcPct val="90000"/>
              </a:lnSpc>
              <a:spcBef>
                <a:spcPts val="360"/>
              </a:spcBef>
              <a:spcAft>
                <a:spcPts val="0"/>
              </a:spcAft>
              <a:buSzPts val="1620"/>
              <a:buNone/>
            </a:pPr>
            <a:r>
              <a:rPr b="1" i="0" lang="en-US" sz="1800" u="none">
                <a:solidFill>
                  <a:schemeClr val="dk1"/>
                </a:solidFill>
                <a:latin typeface="Helvetica Neue"/>
                <a:ea typeface="Helvetica Neue"/>
                <a:cs typeface="Helvetica Neue"/>
                <a:sym typeface="Helvetica Neue"/>
              </a:rPr>
              <a:t>		out = (out + 1) % BUFFER_SIZE;</a:t>
            </a:r>
            <a:endParaRPr/>
          </a:p>
          <a:p>
            <a:pPr indent="-342900" lvl="0" marL="342900" rtl="0" algn="l">
              <a:lnSpc>
                <a:spcPct val="90000"/>
              </a:lnSpc>
              <a:spcBef>
                <a:spcPts val="360"/>
              </a:spcBef>
              <a:spcAft>
                <a:spcPts val="0"/>
              </a:spcAft>
              <a:buSzPts val="1620"/>
              <a:buNone/>
            </a:pPr>
            <a:r>
              <a:rPr b="1" i="0" lang="en-US" sz="1800" u="none">
                <a:solidFill>
                  <a:schemeClr val="dk1"/>
                </a:solidFill>
                <a:latin typeface="Helvetica Neue"/>
                <a:ea typeface="Helvetica Neue"/>
                <a:cs typeface="Helvetica Neue"/>
                <a:sym typeface="Helvetica Neue"/>
              </a:rPr>
              <a:t>		counter--;</a:t>
            </a:r>
            <a:endParaRPr/>
          </a:p>
          <a:p>
            <a:pPr indent="-342900" lvl="0" marL="342900" rtl="0" algn="l">
              <a:lnSpc>
                <a:spcPct val="90000"/>
              </a:lnSpc>
              <a:spcBef>
                <a:spcPts val="360"/>
              </a:spcBef>
              <a:spcAft>
                <a:spcPts val="0"/>
              </a:spcAft>
              <a:buSzPts val="1620"/>
              <a:buNone/>
            </a:pPr>
            <a:r>
              <a:rPr b="1" i="0" lang="en-US" sz="1800" u="none">
                <a:solidFill>
                  <a:schemeClr val="dk1"/>
                </a:solidFill>
                <a:latin typeface="Helvetica Neue"/>
                <a:ea typeface="Helvetica Neue"/>
                <a:cs typeface="Helvetica Neue"/>
                <a:sym typeface="Helvetica Neue"/>
              </a:rPr>
              <a:t>	}</a:t>
            </a:r>
            <a:endParaRPr/>
          </a:p>
          <a:p>
            <a:pPr indent="-342900" lvl="0" marL="342900" rtl="0" algn="l">
              <a:lnSpc>
                <a:spcPct val="90000"/>
              </a:lnSpc>
              <a:spcBef>
                <a:spcPts val="360"/>
              </a:spcBef>
              <a:spcAft>
                <a:spcPts val="0"/>
              </a:spcAft>
              <a:buSzPts val="1620"/>
              <a:buNone/>
            </a:pPr>
            <a:r>
              <a:t/>
            </a:r>
            <a:endParaRPr b="1" i="0" sz="1800" u="none">
              <a:solidFill>
                <a:schemeClr val="dk1"/>
              </a:solidFill>
              <a:latin typeface="Helvetica Neue"/>
              <a:ea typeface="Helvetica Neue"/>
              <a:cs typeface="Helvetica Neue"/>
              <a:sym typeface="Helvetica Neue"/>
            </a:endParaRPr>
          </a:p>
          <a:p>
            <a:pPr indent="-342900" lvl="0" marL="342900" rtl="0" algn="l">
              <a:lnSpc>
                <a:spcPct val="90000"/>
              </a:lnSpc>
              <a:spcBef>
                <a:spcPts val="360"/>
              </a:spcBef>
              <a:spcAft>
                <a:spcPts val="0"/>
              </a:spcAft>
              <a:buSzPts val="1620"/>
              <a:buNone/>
            </a:pPr>
            <a:r>
              <a:rPr b="1" i="0" lang="en-US" sz="1800" u="none">
                <a:solidFill>
                  <a:schemeClr val="dk1"/>
                </a:solidFill>
                <a:latin typeface="Helvetica Neue"/>
                <a:ea typeface="Helvetica Neue"/>
                <a:cs typeface="Helvetica Neue"/>
                <a:sym typeface="Helvetica Neue"/>
              </a:rPr>
              <a:t>	</a:t>
            </a:r>
            <a:endParaRPr/>
          </a:p>
          <a:p>
            <a:pPr indent="-240030" lvl="0" marL="342900" rtl="0" algn="l">
              <a:spcBef>
                <a:spcPts val="360"/>
              </a:spcBef>
              <a:spcAft>
                <a:spcPts val="0"/>
              </a:spcAft>
              <a:buSzPts val="1620"/>
              <a:buNone/>
            </a:pPr>
            <a:r>
              <a:t/>
            </a:r>
            <a:endParaRPr b="1"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
          <p:cNvSpPr txBox="1"/>
          <p:nvPr/>
        </p:nvSpPr>
        <p:spPr>
          <a:xfrm>
            <a:off x="1174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438" name="Google Shape;438;p6"/>
          <p:cNvSpPr txBox="1"/>
          <p:nvPr>
            <p:ph type="title"/>
          </p:nvPr>
        </p:nvSpPr>
        <p:spPr>
          <a:xfrm>
            <a:off x="1171575" y="0"/>
            <a:ext cx="7772400"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Bounded Buffer</a:t>
            </a:r>
            <a:endParaRPr/>
          </a:p>
        </p:txBody>
      </p:sp>
      <p:sp>
        <p:nvSpPr>
          <p:cNvPr id="439" name="Google Shape;439;p6"/>
          <p:cNvSpPr txBox="1"/>
          <p:nvPr>
            <p:ph idx="1" type="body"/>
          </p:nvPr>
        </p:nvSpPr>
        <p:spPr>
          <a:xfrm>
            <a:off x="1409700" y="1323975"/>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The statements</a:t>
            </a:r>
            <a:br>
              <a:rPr b="0" i="0" lang="en-US" sz="2000" u="none">
                <a:solidFill>
                  <a:schemeClr val="dk1"/>
                </a:solidFill>
                <a:latin typeface="Helvetica Neue"/>
                <a:ea typeface="Helvetica Neue"/>
                <a:cs typeface="Helvetica Neue"/>
                <a:sym typeface="Helvetica Neue"/>
              </a:rPr>
            </a:br>
            <a:br>
              <a:rPr b="0" i="0" lang="en-US" sz="2000" u="none">
                <a:solidFill>
                  <a:schemeClr val="dk1"/>
                </a:solidFill>
                <a:latin typeface="Helvetica Neue"/>
                <a:ea typeface="Helvetica Neue"/>
                <a:cs typeface="Helvetica Neue"/>
                <a:sym typeface="Helvetica Neue"/>
              </a:rPr>
            </a:br>
            <a:r>
              <a:rPr b="1" i="0" lang="en-US" sz="2000" u="none">
                <a:solidFill>
                  <a:schemeClr val="dk1"/>
                </a:solidFill>
                <a:latin typeface="Helvetica Neue"/>
                <a:ea typeface="Helvetica Neue"/>
                <a:cs typeface="Helvetica Neue"/>
                <a:sym typeface="Helvetica Neue"/>
              </a:rPr>
              <a:t>counter++;</a:t>
            </a:r>
            <a:br>
              <a:rPr b="1" i="0" lang="en-US" sz="2000" u="none">
                <a:solidFill>
                  <a:schemeClr val="dk1"/>
                </a:solidFill>
                <a:latin typeface="Helvetica Neue"/>
                <a:ea typeface="Helvetica Neue"/>
                <a:cs typeface="Helvetica Neue"/>
                <a:sym typeface="Helvetica Neue"/>
              </a:rPr>
            </a:br>
            <a:r>
              <a:rPr b="1" i="0" lang="en-US" sz="2000" u="none">
                <a:solidFill>
                  <a:schemeClr val="dk1"/>
                </a:solidFill>
                <a:latin typeface="Helvetica Neue"/>
                <a:ea typeface="Helvetica Neue"/>
                <a:cs typeface="Helvetica Neue"/>
                <a:sym typeface="Helvetica Neue"/>
              </a:rPr>
              <a:t>counter--;</a:t>
            </a:r>
            <a:br>
              <a:rPr b="1" i="0" lang="en-US" sz="2000" u="none">
                <a:solidFill>
                  <a:schemeClr val="dk1"/>
                </a:solidFill>
                <a:latin typeface="Helvetica Neue"/>
                <a:ea typeface="Helvetica Neue"/>
                <a:cs typeface="Helvetica Neue"/>
                <a:sym typeface="Helvetica Neue"/>
              </a:rPr>
            </a:br>
            <a:br>
              <a:rPr b="0" i="0" lang="en-US" sz="2000" u="none">
                <a:solidFill>
                  <a:schemeClr val="dk1"/>
                </a:solidFill>
                <a:latin typeface="Helvetica Neue"/>
                <a:ea typeface="Helvetica Neue"/>
                <a:cs typeface="Helvetica Neue"/>
                <a:sym typeface="Helvetica Neue"/>
              </a:rPr>
            </a:br>
            <a:r>
              <a:rPr b="0" i="0" lang="en-US" sz="2000" u="none">
                <a:solidFill>
                  <a:schemeClr val="dk1"/>
                </a:solidFill>
                <a:latin typeface="Helvetica Neue"/>
                <a:ea typeface="Helvetica Neue"/>
                <a:cs typeface="Helvetica Neue"/>
                <a:sym typeface="Helvetica Neue"/>
              </a:rPr>
              <a:t>must be performed </a:t>
            </a:r>
            <a:r>
              <a:rPr b="0" i="1" lang="en-US" sz="2000" u="none">
                <a:solidFill>
                  <a:schemeClr val="dk1"/>
                </a:solidFill>
                <a:latin typeface="Helvetica Neue"/>
                <a:ea typeface="Helvetica Neue"/>
                <a:cs typeface="Helvetica Neue"/>
                <a:sym typeface="Helvetica Neue"/>
              </a:rPr>
              <a:t>atomically</a:t>
            </a:r>
            <a:r>
              <a:rPr b="0" i="0" lang="en-US" sz="2000" u="none">
                <a:solidFill>
                  <a:schemeClr val="dk1"/>
                </a:solidFill>
                <a:latin typeface="Helvetica Neue"/>
                <a:ea typeface="Helvetica Neue"/>
                <a:cs typeface="Helvetica Neue"/>
                <a:sym typeface="Helvetica Neue"/>
              </a:rPr>
              <a:t>.</a:t>
            </a:r>
            <a:endParaRPr/>
          </a:p>
          <a:p>
            <a:pPr indent="-228600" lvl="0" marL="342900" rtl="0" algn="l">
              <a:lnSpc>
                <a:spcPct val="100000"/>
              </a:lnSpc>
              <a:spcBef>
                <a:spcPts val="400"/>
              </a:spcBef>
              <a:spcAft>
                <a:spcPts val="0"/>
              </a:spcAft>
              <a:buClr>
                <a:schemeClr val="folHlink"/>
              </a:buClr>
              <a:buSzPts val="1800"/>
              <a:buFont typeface="Arial"/>
              <a:buNone/>
            </a:pPr>
            <a:r>
              <a:t/>
            </a:r>
            <a:endParaRPr b="0" i="0" sz="2000" u="none">
              <a:solidFill>
                <a:schemeClr val="dk1"/>
              </a:solidFill>
              <a:latin typeface="Helvetica Neue"/>
              <a:ea typeface="Helvetica Neue"/>
              <a:cs typeface="Helvetica Neue"/>
              <a:sym typeface="Helvetica Neue"/>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Atomic operation means an operation that completes in its entirety without interruption.</a:t>
            </a:r>
            <a:br>
              <a:rPr b="0" i="0" lang="en-US" sz="2000" u="none">
                <a:solidFill>
                  <a:schemeClr val="dk1"/>
                </a:solidFill>
                <a:latin typeface="Helvetica Neue"/>
                <a:ea typeface="Helvetica Neue"/>
                <a:cs typeface="Helvetica Neue"/>
                <a:sym typeface="Helvetica Neue"/>
              </a:rPr>
            </a:b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
          <p:cNvSpPr txBox="1"/>
          <p:nvPr/>
        </p:nvSpPr>
        <p:spPr>
          <a:xfrm>
            <a:off x="1174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445" name="Google Shape;445;p7"/>
          <p:cNvSpPr txBox="1"/>
          <p:nvPr>
            <p:ph type="title"/>
          </p:nvPr>
        </p:nvSpPr>
        <p:spPr>
          <a:xfrm>
            <a:off x="1171575" y="0"/>
            <a:ext cx="7772400"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Bounded Buffer</a:t>
            </a:r>
            <a:endParaRPr/>
          </a:p>
        </p:txBody>
      </p:sp>
      <p:sp>
        <p:nvSpPr>
          <p:cNvPr id="446" name="Google Shape;446;p7"/>
          <p:cNvSpPr txBox="1"/>
          <p:nvPr>
            <p:ph idx="1" type="body"/>
          </p:nvPr>
        </p:nvSpPr>
        <p:spPr>
          <a:xfrm>
            <a:off x="1409700" y="1323975"/>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The statement “</a:t>
            </a:r>
            <a:r>
              <a:rPr b="1" i="0" lang="en-US" sz="2000" u="none">
                <a:solidFill>
                  <a:schemeClr val="dk1"/>
                </a:solidFill>
                <a:latin typeface="Helvetica Neue"/>
                <a:ea typeface="Helvetica Neue"/>
                <a:cs typeface="Helvetica Neue"/>
                <a:sym typeface="Helvetica Neue"/>
              </a:rPr>
              <a:t>count++</a:t>
            </a:r>
            <a:r>
              <a:rPr b="0" i="0" lang="en-US" sz="2000" u="none">
                <a:solidFill>
                  <a:schemeClr val="dk1"/>
                </a:solidFill>
                <a:latin typeface="Helvetica Neue"/>
                <a:ea typeface="Helvetica Neue"/>
                <a:cs typeface="Helvetica Neue"/>
                <a:sym typeface="Helvetica Neue"/>
              </a:rPr>
              <a:t>” may be implemented in machine language as:</a:t>
            </a:r>
            <a:br>
              <a:rPr b="0" i="0" lang="en-US" sz="2000" u="none">
                <a:solidFill>
                  <a:schemeClr val="dk1"/>
                </a:solidFill>
                <a:latin typeface="Helvetica Neue"/>
                <a:ea typeface="Helvetica Neue"/>
                <a:cs typeface="Helvetica Neue"/>
                <a:sym typeface="Helvetica Neue"/>
              </a:rPr>
            </a:br>
            <a:br>
              <a:rPr b="0" i="0" lang="en-US" sz="2000" u="none">
                <a:solidFill>
                  <a:schemeClr val="dk1"/>
                </a:solidFill>
                <a:latin typeface="Helvetica Neue"/>
                <a:ea typeface="Helvetica Neue"/>
                <a:cs typeface="Helvetica Neue"/>
                <a:sym typeface="Helvetica Neue"/>
              </a:rPr>
            </a:br>
            <a:r>
              <a:rPr b="1" i="0" lang="en-US" sz="2000" u="none">
                <a:solidFill>
                  <a:schemeClr val="dk1"/>
                </a:solidFill>
                <a:latin typeface="Helvetica Neue"/>
                <a:ea typeface="Helvetica Neue"/>
                <a:cs typeface="Helvetica Neue"/>
                <a:sym typeface="Helvetica Neue"/>
              </a:rPr>
              <a:t>register1 = counter</a:t>
            </a:r>
            <a:endParaRPr/>
          </a:p>
          <a:p>
            <a:pPr indent="-342900" lvl="0" marL="342900" rtl="0" algn="l">
              <a:lnSpc>
                <a:spcPct val="100000"/>
              </a:lnSpc>
              <a:spcBef>
                <a:spcPts val="400"/>
              </a:spcBef>
              <a:spcAft>
                <a:spcPts val="0"/>
              </a:spcAft>
              <a:buSzPts val="1800"/>
              <a:buNone/>
            </a:pPr>
            <a:r>
              <a:rPr b="1" i="0" lang="en-US" sz="2000" u="none">
                <a:solidFill>
                  <a:schemeClr val="dk1"/>
                </a:solidFill>
                <a:latin typeface="Helvetica Neue"/>
                <a:ea typeface="Helvetica Neue"/>
                <a:cs typeface="Helvetica Neue"/>
                <a:sym typeface="Helvetica Neue"/>
              </a:rPr>
              <a:t>	register1 = register1 + 1</a:t>
            </a:r>
            <a:br>
              <a:rPr b="1" i="0" lang="en-US" sz="2000" u="none">
                <a:solidFill>
                  <a:schemeClr val="dk1"/>
                </a:solidFill>
                <a:latin typeface="Helvetica Neue"/>
                <a:ea typeface="Helvetica Neue"/>
                <a:cs typeface="Helvetica Neue"/>
                <a:sym typeface="Helvetica Neue"/>
              </a:rPr>
            </a:br>
            <a:r>
              <a:rPr b="1" i="0" lang="en-US" sz="2000" u="none">
                <a:solidFill>
                  <a:schemeClr val="dk1"/>
                </a:solidFill>
                <a:latin typeface="Helvetica Neue"/>
                <a:ea typeface="Helvetica Neue"/>
                <a:cs typeface="Helvetica Neue"/>
                <a:sym typeface="Helvetica Neue"/>
              </a:rPr>
              <a:t>counter = register1</a:t>
            </a:r>
            <a:br>
              <a:rPr b="1" i="0" lang="en-US" sz="2000" u="none">
                <a:solidFill>
                  <a:schemeClr val="dk1"/>
                </a:solidFill>
                <a:latin typeface="Helvetica Neue"/>
                <a:ea typeface="Helvetica Neue"/>
                <a:cs typeface="Helvetica Neue"/>
                <a:sym typeface="Helvetica Neue"/>
              </a:rPr>
            </a:b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The statement “</a:t>
            </a:r>
            <a:r>
              <a:rPr b="1" i="0" lang="en-US" sz="2000" u="none">
                <a:solidFill>
                  <a:schemeClr val="dk1"/>
                </a:solidFill>
                <a:latin typeface="Helvetica Neue"/>
                <a:ea typeface="Helvetica Neue"/>
                <a:cs typeface="Helvetica Neue"/>
                <a:sym typeface="Helvetica Neue"/>
              </a:rPr>
              <a:t>count—</a:t>
            </a:r>
            <a:r>
              <a:rPr b="0" i="0" lang="en-US" sz="2000" u="none">
                <a:solidFill>
                  <a:schemeClr val="dk1"/>
                </a:solidFill>
                <a:latin typeface="Helvetica Neue"/>
                <a:ea typeface="Helvetica Neue"/>
                <a:cs typeface="Helvetica Neue"/>
                <a:sym typeface="Helvetica Neue"/>
              </a:rPr>
              <a:t>” may be implemented as:</a:t>
            </a:r>
            <a:br>
              <a:rPr b="0" i="0" lang="en-US" sz="2000" u="none">
                <a:solidFill>
                  <a:schemeClr val="dk1"/>
                </a:solidFill>
                <a:latin typeface="Helvetica Neue"/>
                <a:ea typeface="Helvetica Neue"/>
                <a:cs typeface="Helvetica Neue"/>
                <a:sym typeface="Helvetica Neue"/>
              </a:rPr>
            </a:br>
            <a:br>
              <a:rPr b="0" i="0" lang="en-US" sz="2000" u="none">
                <a:solidFill>
                  <a:schemeClr val="dk1"/>
                </a:solidFill>
                <a:latin typeface="Helvetica Neue"/>
                <a:ea typeface="Helvetica Neue"/>
                <a:cs typeface="Helvetica Neue"/>
                <a:sym typeface="Helvetica Neue"/>
              </a:rPr>
            </a:br>
            <a:r>
              <a:rPr b="1" i="0" lang="en-US" sz="2000" u="none">
                <a:solidFill>
                  <a:schemeClr val="dk1"/>
                </a:solidFill>
                <a:latin typeface="Helvetica Neue"/>
                <a:ea typeface="Helvetica Neue"/>
                <a:cs typeface="Helvetica Neue"/>
                <a:sym typeface="Helvetica Neue"/>
              </a:rPr>
              <a:t>register2 = counter</a:t>
            </a:r>
            <a:br>
              <a:rPr b="1" i="0" lang="en-US" sz="2000" u="none">
                <a:solidFill>
                  <a:schemeClr val="dk1"/>
                </a:solidFill>
                <a:latin typeface="Helvetica Neue"/>
                <a:ea typeface="Helvetica Neue"/>
                <a:cs typeface="Helvetica Neue"/>
                <a:sym typeface="Helvetica Neue"/>
              </a:rPr>
            </a:br>
            <a:r>
              <a:rPr b="1" i="0" lang="en-US" sz="2000" u="none">
                <a:solidFill>
                  <a:schemeClr val="dk1"/>
                </a:solidFill>
                <a:latin typeface="Helvetica Neue"/>
                <a:ea typeface="Helvetica Neue"/>
                <a:cs typeface="Helvetica Neue"/>
                <a:sym typeface="Helvetica Neue"/>
              </a:rPr>
              <a:t>register2 = register2 – 1</a:t>
            </a:r>
            <a:br>
              <a:rPr b="1" i="0" lang="en-US" sz="2000" u="none">
                <a:solidFill>
                  <a:schemeClr val="dk1"/>
                </a:solidFill>
                <a:latin typeface="Helvetica Neue"/>
                <a:ea typeface="Helvetica Neue"/>
                <a:cs typeface="Helvetica Neue"/>
                <a:sym typeface="Helvetica Neue"/>
              </a:rPr>
            </a:br>
            <a:r>
              <a:rPr b="1" i="0" lang="en-US" sz="2000" u="none">
                <a:solidFill>
                  <a:schemeClr val="dk1"/>
                </a:solidFill>
                <a:latin typeface="Helvetica Neue"/>
                <a:ea typeface="Helvetica Neue"/>
                <a:cs typeface="Helvetica Neue"/>
                <a:sym typeface="Helvetica Neue"/>
              </a:rPr>
              <a:t>counter = register2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8"/>
          <p:cNvSpPr txBox="1"/>
          <p:nvPr/>
        </p:nvSpPr>
        <p:spPr>
          <a:xfrm>
            <a:off x="1174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452" name="Google Shape;452;p8"/>
          <p:cNvSpPr txBox="1"/>
          <p:nvPr>
            <p:ph type="title"/>
          </p:nvPr>
        </p:nvSpPr>
        <p:spPr>
          <a:xfrm>
            <a:off x="1171575" y="0"/>
            <a:ext cx="7772400"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Bounded Buffer</a:t>
            </a:r>
            <a:endParaRPr/>
          </a:p>
        </p:txBody>
      </p:sp>
      <p:sp>
        <p:nvSpPr>
          <p:cNvPr id="453" name="Google Shape;453;p8"/>
          <p:cNvSpPr txBox="1"/>
          <p:nvPr>
            <p:ph idx="1" type="body"/>
          </p:nvPr>
        </p:nvSpPr>
        <p:spPr>
          <a:xfrm>
            <a:off x="1409700" y="1323975"/>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If both the producer and consumer attempt to update the buffer concurrently, the assembly language statements may get interleaved.</a:t>
            </a:r>
            <a:endParaRPr/>
          </a:p>
          <a:p>
            <a:pPr indent="-228600" lvl="0" marL="342900" rtl="0" algn="l">
              <a:lnSpc>
                <a:spcPct val="100000"/>
              </a:lnSpc>
              <a:spcBef>
                <a:spcPts val="400"/>
              </a:spcBef>
              <a:spcAft>
                <a:spcPts val="0"/>
              </a:spcAft>
              <a:buClr>
                <a:schemeClr val="folHlink"/>
              </a:buClr>
              <a:buSzPts val="1800"/>
              <a:buFont typeface="Arial"/>
              <a:buNone/>
            </a:pPr>
            <a:r>
              <a:t/>
            </a:r>
            <a:endParaRPr b="0" i="0" sz="2000" u="none">
              <a:solidFill>
                <a:schemeClr val="dk1"/>
              </a:solidFill>
              <a:latin typeface="Helvetica Neue"/>
              <a:ea typeface="Helvetica Neue"/>
              <a:cs typeface="Helvetica Neue"/>
              <a:sym typeface="Helvetica Neue"/>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Interleaving depends upon how the producer and consumer processes are scheduled.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9"/>
          <p:cNvSpPr txBox="1"/>
          <p:nvPr/>
        </p:nvSpPr>
        <p:spPr>
          <a:xfrm>
            <a:off x="117475" y="6537325"/>
            <a:ext cx="28956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Operating System Concepts</a:t>
            </a:r>
            <a:endParaRPr/>
          </a:p>
        </p:txBody>
      </p:sp>
      <p:sp>
        <p:nvSpPr>
          <p:cNvPr id="459" name="Google Shape;459;p9"/>
          <p:cNvSpPr txBox="1"/>
          <p:nvPr>
            <p:ph type="title"/>
          </p:nvPr>
        </p:nvSpPr>
        <p:spPr>
          <a:xfrm>
            <a:off x="1171575" y="0"/>
            <a:ext cx="7772400"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Bounded Buffer</a:t>
            </a:r>
            <a:endParaRPr/>
          </a:p>
        </p:txBody>
      </p:sp>
      <p:sp>
        <p:nvSpPr>
          <p:cNvPr id="460" name="Google Shape;460;p9"/>
          <p:cNvSpPr txBox="1"/>
          <p:nvPr>
            <p:ph idx="1" type="body"/>
          </p:nvPr>
        </p:nvSpPr>
        <p:spPr>
          <a:xfrm>
            <a:off x="1409700" y="1323975"/>
            <a:ext cx="70294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Assume </a:t>
            </a:r>
            <a:r>
              <a:rPr b="1" i="0" lang="en-US" sz="2000" u="none">
                <a:solidFill>
                  <a:schemeClr val="dk1"/>
                </a:solidFill>
                <a:latin typeface="Helvetica Neue"/>
                <a:ea typeface="Helvetica Neue"/>
                <a:cs typeface="Helvetica Neue"/>
                <a:sym typeface="Helvetica Neue"/>
              </a:rPr>
              <a:t>counter</a:t>
            </a:r>
            <a:r>
              <a:rPr b="0" i="0" lang="en-US" sz="2000" u="none">
                <a:solidFill>
                  <a:schemeClr val="dk1"/>
                </a:solidFill>
                <a:latin typeface="Helvetica Neue"/>
                <a:ea typeface="Helvetica Neue"/>
                <a:cs typeface="Helvetica Neue"/>
                <a:sym typeface="Helvetica Neue"/>
              </a:rPr>
              <a:t> is initially 5. One interleaving of statements is:</a:t>
            </a:r>
            <a:br>
              <a:rPr b="0" i="0" lang="en-US" sz="2000" u="none">
                <a:solidFill>
                  <a:schemeClr val="dk1"/>
                </a:solidFill>
                <a:latin typeface="Helvetica Neue"/>
                <a:ea typeface="Helvetica Neue"/>
                <a:cs typeface="Helvetica Neue"/>
                <a:sym typeface="Helvetica Neue"/>
              </a:rPr>
            </a:br>
            <a:br>
              <a:rPr b="0" i="0" lang="en-US" sz="2000" u="none">
                <a:solidFill>
                  <a:schemeClr val="dk1"/>
                </a:solidFill>
                <a:latin typeface="Helvetica Neue"/>
                <a:ea typeface="Helvetica Neue"/>
                <a:cs typeface="Helvetica Neue"/>
                <a:sym typeface="Helvetica Neue"/>
              </a:rPr>
            </a:br>
            <a:r>
              <a:rPr b="0" i="0" lang="en-US" sz="2000" u="none">
                <a:solidFill>
                  <a:schemeClr val="dk1"/>
                </a:solidFill>
                <a:latin typeface="Helvetica Neue"/>
                <a:ea typeface="Helvetica Neue"/>
                <a:cs typeface="Helvetica Neue"/>
                <a:sym typeface="Helvetica Neue"/>
              </a:rPr>
              <a:t>producer: </a:t>
            </a:r>
            <a:r>
              <a:rPr b="1" i="0" lang="en-US" sz="2000" u="none">
                <a:solidFill>
                  <a:schemeClr val="dk1"/>
                </a:solidFill>
                <a:latin typeface="Helvetica Neue"/>
                <a:ea typeface="Helvetica Neue"/>
                <a:cs typeface="Helvetica Neue"/>
                <a:sym typeface="Helvetica Neue"/>
              </a:rPr>
              <a:t>register1 = counter</a:t>
            </a:r>
            <a:r>
              <a:rPr b="0" i="0" lang="en-US" sz="2000" u="none">
                <a:solidFill>
                  <a:schemeClr val="dk1"/>
                </a:solidFill>
                <a:latin typeface="Helvetica Neue"/>
                <a:ea typeface="Helvetica Neue"/>
                <a:cs typeface="Helvetica Neue"/>
                <a:sym typeface="Helvetica Neue"/>
              </a:rPr>
              <a:t> (</a:t>
            </a:r>
            <a:r>
              <a:rPr b="0" i="1" lang="en-US" sz="2000" u="none">
                <a:solidFill>
                  <a:schemeClr val="dk1"/>
                </a:solidFill>
                <a:latin typeface="Helvetica Neue"/>
                <a:ea typeface="Helvetica Neue"/>
                <a:cs typeface="Helvetica Neue"/>
                <a:sym typeface="Helvetica Neue"/>
              </a:rPr>
              <a:t>register1 = 5</a:t>
            </a:r>
            <a:r>
              <a:rPr b="0" i="0" lang="en-US" sz="2000" u="none">
                <a:solidFill>
                  <a:schemeClr val="dk1"/>
                </a:solidFill>
                <a:latin typeface="Helvetica Neue"/>
                <a:ea typeface="Helvetica Neue"/>
                <a:cs typeface="Helvetica Neue"/>
                <a:sym typeface="Helvetica Neue"/>
              </a:rPr>
              <a:t>)</a:t>
            </a:r>
            <a:br>
              <a:rPr b="0" i="0" lang="en-US" sz="2000" u="none">
                <a:solidFill>
                  <a:schemeClr val="dk1"/>
                </a:solidFill>
                <a:latin typeface="Helvetica Neue"/>
                <a:ea typeface="Helvetica Neue"/>
                <a:cs typeface="Helvetica Neue"/>
                <a:sym typeface="Helvetica Neue"/>
              </a:rPr>
            </a:br>
            <a:r>
              <a:rPr b="0" i="0" lang="en-US" sz="2000" u="none">
                <a:solidFill>
                  <a:schemeClr val="dk1"/>
                </a:solidFill>
                <a:latin typeface="Helvetica Neue"/>
                <a:ea typeface="Helvetica Neue"/>
                <a:cs typeface="Helvetica Neue"/>
                <a:sym typeface="Helvetica Neue"/>
              </a:rPr>
              <a:t>producer: </a:t>
            </a:r>
            <a:r>
              <a:rPr b="1" i="0" lang="en-US" sz="2000" u="none">
                <a:solidFill>
                  <a:schemeClr val="dk1"/>
                </a:solidFill>
                <a:latin typeface="Helvetica Neue"/>
                <a:ea typeface="Helvetica Neue"/>
                <a:cs typeface="Helvetica Neue"/>
                <a:sym typeface="Helvetica Neue"/>
              </a:rPr>
              <a:t>register1 = register1 + 1</a:t>
            </a:r>
            <a:r>
              <a:rPr b="0" i="0" lang="en-US" sz="2000" u="none">
                <a:solidFill>
                  <a:schemeClr val="dk1"/>
                </a:solidFill>
                <a:latin typeface="Helvetica Neue"/>
                <a:ea typeface="Helvetica Neue"/>
                <a:cs typeface="Helvetica Neue"/>
                <a:sym typeface="Helvetica Neue"/>
              </a:rPr>
              <a:t> (</a:t>
            </a:r>
            <a:r>
              <a:rPr b="0" i="1" lang="en-US" sz="2000" u="none">
                <a:solidFill>
                  <a:schemeClr val="dk1"/>
                </a:solidFill>
                <a:latin typeface="Helvetica Neue"/>
                <a:ea typeface="Helvetica Neue"/>
                <a:cs typeface="Helvetica Neue"/>
                <a:sym typeface="Helvetica Neue"/>
              </a:rPr>
              <a:t>register1 = 6</a:t>
            </a:r>
            <a:r>
              <a:rPr b="0" i="0" lang="en-US" sz="2000" u="none">
                <a:solidFill>
                  <a:schemeClr val="dk1"/>
                </a:solidFill>
                <a:latin typeface="Helvetica Neue"/>
                <a:ea typeface="Helvetica Neue"/>
                <a:cs typeface="Helvetica Neue"/>
                <a:sym typeface="Helvetica Neue"/>
              </a:rPr>
              <a:t>)</a:t>
            </a:r>
            <a:br>
              <a:rPr b="0" i="0" lang="en-US" sz="2000" u="none">
                <a:solidFill>
                  <a:schemeClr val="dk1"/>
                </a:solidFill>
                <a:latin typeface="Helvetica Neue"/>
                <a:ea typeface="Helvetica Neue"/>
                <a:cs typeface="Helvetica Neue"/>
                <a:sym typeface="Helvetica Neue"/>
              </a:rPr>
            </a:br>
            <a:r>
              <a:rPr b="0" i="0" lang="en-US" sz="2000" u="none">
                <a:solidFill>
                  <a:schemeClr val="dk1"/>
                </a:solidFill>
                <a:latin typeface="Helvetica Neue"/>
                <a:ea typeface="Helvetica Neue"/>
                <a:cs typeface="Helvetica Neue"/>
                <a:sym typeface="Helvetica Neue"/>
              </a:rPr>
              <a:t>consumer: </a:t>
            </a:r>
            <a:r>
              <a:rPr b="1" i="0" lang="en-US" sz="2000" u="none">
                <a:solidFill>
                  <a:schemeClr val="dk1"/>
                </a:solidFill>
                <a:latin typeface="Helvetica Neue"/>
                <a:ea typeface="Helvetica Neue"/>
                <a:cs typeface="Helvetica Neue"/>
                <a:sym typeface="Helvetica Neue"/>
              </a:rPr>
              <a:t>register2 = counter</a:t>
            </a:r>
            <a:r>
              <a:rPr b="0" i="0" lang="en-US" sz="2000" u="none">
                <a:solidFill>
                  <a:schemeClr val="dk1"/>
                </a:solidFill>
                <a:latin typeface="Helvetica Neue"/>
                <a:ea typeface="Helvetica Neue"/>
                <a:cs typeface="Helvetica Neue"/>
                <a:sym typeface="Helvetica Neue"/>
              </a:rPr>
              <a:t> (</a:t>
            </a:r>
            <a:r>
              <a:rPr b="0" i="1" lang="en-US" sz="2000" u="none">
                <a:solidFill>
                  <a:schemeClr val="dk1"/>
                </a:solidFill>
                <a:latin typeface="Helvetica Neue"/>
                <a:ea typeface="Helvetica Neue"/>
                <a:cs typeface="Helvetica Neue"/>
                <a:sym typeface="Helvetica Neue"/>
              </a:rPr>
              <a:t>register2 = 5</a:t>
            </a:r>
            <a:r>
              <a:rPr b="0" i="0" lang="en-US" sz="2000" u="none">
                <a:solidFill>
                  <a:schemeClr val="dk1"/>
                </a:solidFill>
                <a:latin typeface="Helvetica Neue"/>
                <a:ea typeface="Helvetica Neue"/>
                <a:cs typeface="Helvetica Neue"/>
                <a:sym typeface="Helvetica Neue"/>
              </a:rPr>
              <a:t>)</a:t>
            </a:r>
            <a:br>
              <a:rPr b="0" i="0" lang="en-US" sz="2000" u="none">
                <a:solidFill>
                  <a:schemeClr val="dk1"/>
                </a:solidFill>
                <a:latin typeface="Helvetica Neue"/>
                <a:ea typeface="Helvetica Neue"/>
                <a:cs typeface="Helvetica Neue"/>
                <a:sym typeface="Helvetica Neue"/>
              </a:rPr>
            </a:br>
            <a:r>
              <a:rPr b="0" i="0" lang="en-US" sz="2000" u="none">
                <a:solidFill>
                  <a:schemeClr val="dk1"/>
                </a:solidFill>
                <a:latin typeface="Helvetica Neue"/>
                <a:ea typeface="Helvetica Neue"/>
                <a:cs typeface="Helvetica Neue"/>
                <a:sym typeface="Helvetica Neue"/>
              </a:rPr>
              <a:t>consumer: </a:t>
            </a:r>
            <a:r>
              <a:rPr b="1" i="0" lang="en-US" sz="2000" u="none">
                <a:solidFill>
                  <a:schemeClr val="dk1"/>
                </a:solidFill>
                <a:latin typeface="Helvetica Neue"/>
                <a:ea typeface="Helvetica Neue"/>
                <a:cs typeface="Helvetica Neue"/>
                <a:sym typeface="Helvetica Neue"/>
              </a:rPr>
              <a:t>register2 = register2 – 1</a:t>
            </a:r>
            <a:r>
              <a:rPr b="0" i="0" lang="en-US" sz="2000" u="none">
                <a:solidFill>
                  <a:schemeClr val="dk1"/>
                </a:solidFill>
                <a:latin typeface="Helvetica Neue"/>
                <a:ea typeface="Helvetica Neue"/>
                <a:cs typeface="Helvetica Neue"/>
                <a:sym typeface="Helvetica Neue"/>
              </a:rPr>
              <a:t> (</a:t>
            </a:r>
            <a:r>
              <a:rPr b="0" i="1" lang="en-US" sz="2000" u="none">
                <a:solidFill>
                  <a:schemeClr val="dk1"/>
                </a:solidFill>
                <a:latin typeface="Helvetica Neue"/>
                <a:ea typeface="Helvetica Neue"/>
                <a:cs typeface="Helvetica Neue"/>
                <a:sym typeface="Helvetica Neue"/>
              </a:rPr>
              <a:t>register2 = 4</a:t>
            </a:r>
            <a:r>
              <a:rPr b="0" i="0" lang="en-US" sz="2000" u="none">
                <a:solidFill>
                  <a:schemeClr val="dk1"/>
                </a:solidFill>
                <a:latin typeface="Helvetica Neue"/>
                <a:ea typeface="Helvetica Neue"/>
                <a:cs typeface="Helvetica Neue"/>
                <a:sym typeface="Helvetica Neue"/>
              </a:rPr>
              <a:t>)</a:t>
            </a:r>
            <a:br>
              <a:rPr b="0" i="0" lang="en-US" sz="2000" u="none">
                <a:solidFill>
                  <a:schemeClr val="dk1"/>
                </a:solidFill>
                <a:latin typeface="Helvetica Neue"/>
                <a:ea typeface="Helvetica Neue"/>
                <a:cs typeface="Helvetica Neue"/>
                <a:sym typeface="Helvetica Neue"/>
              </a:rPr>
            </a:br>
            <a:r>
              <a:rPr b="0" i="0" lang="en-US" sz="2000" u="none">
                <a:solidFill>
                  <a:schemeClr val="dk1"/>
                </a:solidFill>
                <a:latin typeface="Helvetica Neue"/>
                <a:ea typeface="Helvetica Neue"/>
                <a:cs typeface="Helvetica Neue"/>
                <a:sym typeface="Helvetica Neue"/>
              </a:rPr>
              <a:t>producer: </a:t>
            </a:r>
            <a:r>
              <a:rPr b="1" i="0" lang="en-US" sz="2000" u="none">
                <a:solidFill>
                  <a:schemeClr val="dk1"/>
                </a:solidFill>
                <a:latin typeface="Helvetica Neue"/>
                <a:ea typeface="Helvetica Neue"/>
                <a:cs typeface="Helvetica Neue"/>
                <a:sym typeface="Helvetica Neue"/>
              </a:rPr>
              <a:t>counter = register1</a:t>
            </a:r>
            <a:r>
              <a:rPr b="0" i="0" lang="en-US" sz="2000" u="none">
                <a:solidFill>
                  <a:schemeClr val="dk1"/>
                </a:solidFill>
                <a:latin typeface="Helvetica Neue"/>
                <a:ea typeface="Helvetica Neue"/>
                <a:cs typeface="Helvetica Neue"/>
                <a:sym typeface="Helvetica Neue"/>
              </a:rPr>
              <a:t> (</a:t>
            </a:r>
            <a:r>
              <a:rPr b="0" i="1" lang="en-US" sz="2000" u="none">
                <a:solidFill>
                  <a:schemeClr val="dk1"/>
                </a:solidFill>
                <a:latin typeface="Helvetica Neue"/>
                <a:ea typeface="Helvetica Neue"/>
                <a:cs typeface="Helvetica Neue"/>
                <a:sym typeface="Helvetica Neue"/>
              </a:rPr>
              <a:t>counter = 6</a:t>
            </a:r>
            <a:r>
              <a:rPr b="0" i="0" lang="en-US" sz="2000" u="none">
                <a:solidFill>
                  <a:schemeClr val="dk1"/>
                </a:solidFill>
                <a:latin typeface="Helvetica Neue"/>
                <a:ea typeface="Helvetica Neue"/>
                <a:cs typeface="Helvetica Neue"/>
                <a:sym typeface="Helvetica Neue"/>
              </a:rPr>
              <a:t>)</a:t>
            </a:r>
            <a:br>
              <a:rPr b="0" i="0" lang="en-US" sz="2000" u="none">
                <a:solidFill>
                  <a:schemeClr val="dk1"/>
                </a:solidFill>
                <a:latin typeface="Helvetica Neue"/>
                <a:ea typeface="Helvetica Neue"/>
                <a:cs typeface="Helvetica Neue"/>
                <a:sym typeface="Helvetica Neue"/>
              </a:rPr>
            </a:br>
            <a:r>
              <a:rPr b="0" i="0" lang="en-US" sz="2000" u="none">
                <a:solidFill>
                  <a:schemeClr val="dk1"/>
                </a:solidFill>
                <a:latin typeface="Helvetica Neue"/>
                <a:ea typeface="Helvetica Neue"/>
                <a:cs typeface="Helvetica Neue"/>
                <a:sym typeface="Helvetica Neue"/>
              </a:rPr>
              <a:t>consumer: </a:t>
            </a:r>
            <a:r>
              <a:rPr b="1" i="0" lang="en-US" sz="2000" u="none">
                <a:solidFill>
                  <a:schemeClr val="dk1"/>
                </a:solidFill>
                <a:latin typeface="Helvetica Neue"/>
                <a:ea typeface="Helvetica Neue"/>
                <a:cs typeface="Helvetica Neue"/>
                <a:sym typeface="Helvetica Neue"/>
              </a:rPr>
              <a:t>counter = register2</a:t>
            </a:r>
            <a:r>
              <a:rPr b="0" i="0" lang="en-US" sz="2000" u="none">
                <a:solidFill>
                  <a:schemeClr val="dk1"/>
                </a:solidFill>
                <a:latin typeface="Helvetica Neue"/>
                <a:ea typeface="Helvetica Neue"/>
                <a:cs typeface="Helvetica Neue"/>
                <a:sym typeface="Helvetica Neue"/>
              </a:rPr>
              <a:t> (</a:t>
            </a:r>
            <a:r>
              <a:rPr b="0" i="1" lang="en-US" sz="2000" u="none">
                <a:solidFill>
                  <a:schemeClr val="dk1"/>
                </a:solidFill>
                <a:latin typeface="Helvetica Neue"/>
                <a:ea typeface="Helvetica Neue"/>
                <a:cs typeface="Helvetica Neue"/>
                <a:sym typeface="Helvetica Neue"/>
              </a:rPr>
              <a:t>counter = 4</a:t>
            </a:r>
            <a:r>
              <a:rPr b="0" i="0" lang="en-US" sz="2000" u="none">
                <a:solidFill>
                  <a:schemeClr val="dk1"/>
                </a:solidFill>
                <a:latin typeface="Helvetica Neue"/>
                <a:ea typeface="Helvetica Neue"/>
                <a:cs typeface="Helvetica Neue"/>
                <a:sym typeface="Helvetica Neue"/>
              </a:rPr>
              <a:t>)</a:t>
            </a:r>
            <a:br>
              <a:rPr b="0" i="0" lang="en-US" sz="2000" u="none">
                <a:solidFill>
                  <a:schemeClr val="dk1"/>
                </a:solidFill>
                <a:latin typeface="Helvetica Neue"/>
                <a:ea typeface="Helvetica Neue"/>
                <a:cs typeface="Helvetica Neue"/>
                <a:sym typeface="Helvetica Neue"/>
              </a:rPr>
            </a:br>
            <a:endParaRPr/>
          </a:p>
          <a:p>
            <a:pPr indent="-342900" lvl="0" marL="342900" rtl="0" algn="l">
              <a:lnSpc>
                <a:spcPct val="100000"/>
              </a:lnSpc>
              <a:spcBef>
                <a:spcPts val="400"/>
              </a:spcBef>
              <a:spcAft>
                <a:spcPts val="0"/>
              </a:spcAft>
              <a:buClr>
                <a:schemeClr val="folHlink"/>
              </a:buClr>
              <a:buSzPts val="1800"/>
              <a:buFont typeface="Arial"/>
              <a:buChar char="●"/>
            </a:pPr>
            <a:r>
              <a:rPr b="0" i="0" lang="en-US" sz="2000" u="none">
                <a:solidFill>
                  <a:schemeClr val="dk1"/>
                </a:solidFill>
                <a:latin typeface="Helvetica Neue"/>
                <a:ea typeface="Helvetica Neue"/>
                <a:cs typeface="Helvetica Neue"/>
                <a:sym typeface="Helvetica Neue"/>
              </a:rPr>
              <a:t>The value of </a:t>
            </a:r>
            <a:r>
              <a:rPr b="1" i="0" lang="en-US" sz="2000" u="none">
                <a:solidFill>
                  <a:schemeClr val="dk1"/>
                </a:solidFill>
                <a:latin typeface="Helvetica Neue"/>
                <a:ea typeface="Helvetica Neue"/>
                <a:cs typeface="Helvetica Neue"/>
                <a:sym typeface="Helvetica Neue"/>
              </a:rPr>
              <a:t>count</a:t>
            </a:r>
            <a:r>
              <a:rPr b="0" i="0" lang="en-US" sz="2000" u="none">
                <a:solidFill>
                  <a:schemeClr val="dk1"/>
                </a:solidFill>
                <a:latin typeface="Helvetica Neue"/>
                <a:ea typeface="Helvetica Neue"/>
                <a:cs typeface="Helvetica Neue"/>
                <a:sym typeface="Helvetica Neue"/>
              </a:rPr>
              <a:t> may be either 4 or 6, where the correct result should be 5.</a:t>
            </a:r>
            <a:endParaRPr/>
          </a:p>
        </p:txBody>
      </p:sp>
    </p:spTree>
  </p:cSld>
  <p:clrMapOvr>
    <a:masterClrMapping/>
  </p:clrMapOvr>
</p:sld>
</file>

<file path=ppt/theme/theme1.xml><?xml version="1.0" encoding="utf-8"?>
<a:theme xmlns:a="http://schemas.openxmlformats.org/drawingml/2006/main" xmlns:r="http://schemas.openxmlformats.org/officeDocument/2006/relationships" name="2_os-slides">
  <a:themeElements>
    <a:clrScheme name="">
      <a:dk1>
        <a:srgbClr val="660066"/>
      </a:dk1>
      <a:lt1>
        <a:srgbClr val="FFFFFF"/>
      </a:lt1>
      <a:dk2>
        <a:srgbClr val="006600"/>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s-slides">
  <a:themeElements>
    <a:clrScheme name="">
      <a:dk1>
        <a:srgbClr val="660066"/>
      </a:dk1>
      <a:lt1>
        <a:srgbClr val="FFFFFF"/>
      </a:lt1>
      <a:dk2>
        <a:srgbClr val="006600"/>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os-slides">
  <a:themeElements>
    <a:clrScheme name="">
      <a:dk1>
        <a:srgbClr val="003300"/>
      </a:dk1>
      <a:lt1>
        <a:srgbClr val="FFFFFF"/>
      </a:lt1>
      <a:dk2>
        <a:srgbClr val="0000FF"/>
      </a:dk2>
      <a:lt2>
        <a:srgbClr val="FFCC99"/>
      </a:lt2>
      <a:accent1>
        <a:srgbClr val="99FF99"/>
      </a:accent1>
      <a:accent2>
        <a:srgbClr val="CC66FF"/>
      </a:accent2>
      <a:accent3>
        <a:srgbClr val="FFFFFF"/>
      </a:accent3>
      <a:accent4>
        <a:srgbClr val="002A00"/>
      </a:accent4>
      <a:accent5>
        <a:srgbClr val="CAFFCA"/>
      </a:accent5>
      <a:accent6>
        <a:srgbClr val="B95CE7"/>
      </a:accent6>
      <a:hlink>
        <a:srgbClr val="FF99CC"/>
      </a:hlink>
      <a:folHlink>
        <a:srgbClr val="006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1999-07-23T13:31:00Z</dcterms:created>
  <dc:creator>Marilyn Turnamian</dc:creator>
</cp:coreProperties>
</file>