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Override2.xml" ContentType="application/vnd.openxmlformats-officedocument.themeOverride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3" r:id="rId5"/>
    <p:sldId id="261" r:id="rId6"/>
    <p:sldId id="262" r:id="rId7"/>
    <p:sldId id="263" r:id="rId8"/>
    <p:sldId id="265" r:id="rId9"/>
    <p:sldId id="279" r:id="rId10"/>
    <p:sldId id="280" r:id="rId11"/>
    <p:sldId id="278" r:id="rId12"/>
    <p:sldId id="272" r:id="rId13"/>
    <p:sldId id="259" r:id="rId14"/>
    <p:sldId id="281" r:id="rId15"/>
    <p:sldId id="282" r:id="rId16"/>
    <p:sldId id="260" r:id="rId17"/>
    <p:sldId id="264" r:id="rId18"/>
    <p:sldId id="266" r:id="rId19"/>
    <p:sldId id="267" r:id="rId20"/>
    <p:sldId id="268" r:id="rId21"/>
    <p:sldId id="275" r:id="rId22"/>
    <p:sldId id="284" r:id="rId23"/>
    <p:sldId id="269" r:id="rId24"/>
    <p:sldId id="276" r:id="rId25"/>
    <p:sldId id="270" r:id="rId26"/>
    <p:sldId id="271" r:id="rId27"/>
    <p:sldId id="273" r:id="rId28"/>
    <p:sldId id="274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2" autoAdjust="0"/>
    <p:restoredTop sz="94631" autoAdjust="0"/>
  </p:normalViewPr>
  <p:slideViewPr>
    <p:cSldViewPr>
      <p:cViewPr>
        <p:scale>
          <a:sx n="74" d="100"/>
          <a:sy n="74" d="100"/>
        </p:scale>
        <p:origin x="-1176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4EB0BF8-9F0E-42AA-AE27-ADD85063CC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41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D1759-06A5-4E0E-8311-0BAE41270E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6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9DC4-651C-4CE8-855F-A8DF298914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4675B-337B-40D7-92B5-B53AE28223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4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F6634FF-0F1E-43EB-803A-40ADD3BD8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66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F1EB4EC-B45D-49D5-8C83-FDDAD76850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94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3A1CB38-55D2-40BF-96E3-31541310BA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61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D6F5926-47CA-4C0A-9969-23465E0B84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5CC55-FD36-4866-84C1-0308C8E2A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4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D8444B7-A2F2-4B4F-856E-A492B90A4E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8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405652B-1825-402C-B6C8-1AE39D760E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18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80078ED-BC4E-46BD-94C2-C542707F41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5" r:id="rId2"/>
    <p:sldLayoutId id="2147483720" r:id="rId3"/>
    <p:sldLayoutId id="2147483721" r:id="rId4"/>
    <p:sldLayoutId id="2147483722" r:id="rId5"/>
    <p:sldLayoutId id="2147483723" r:id="rId6"/>
    <p:sldLayoutId id="2147483716" r:id="rId7"/>
    <p:sldLayoutId id="2147483724" r:id="rId8"/>
    <p:sldLayoutId id="2147483725" r:id="rId9"/>
    <p:sldLayoutId id="2147483717" r:id="rId10"/>
    <p:sldLayoutId id="214748371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Feature Driven Development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r>
              <a:rPr lang="en-US" smtClean="0"/>
              <a:t>Eric Nickell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Advantages</a:t>
            </a:r>
          </a:p>
          <a:p>
            <a:pPr lvl="1" eaLnBrk="1" hangingPunct="1"/>
            <a:r>
              <a:rPr lang="en-US" smtClean="0"/>
              <a:t>Someone responsible for integrity of each class</a:t>
            </a:r>
          </a:p>
          <a:p>
            <a:pPr lvl="1" eaLnBrk="1" hangingPunct="1"/>
            <a:r>
              <a:rPr lang="en-US" smtClean="0"/>
              <a:t>Each class will have an expert available</a:t>
            </a:r>
          </a:p>
          <a:p>
            <a:pPr lvl="1" eaLnBrk="1" hangingPunct="1"/>
            <a:r>
              <a:rPr lang="en-US" smtClean="0"/>
              <a:t>Class owners can make changes much quicker</a:t>
            </a:r>
          </a:p>
          <a:p>
            <a:pPr lvl="1" eaLnBrk="1" hangingPunct="1"/>
            <a:r>
              <a:rPr lang="en-US" smtClean="0"/>
              <a:t>Easily lends to notion of code ownership</a:t>
            </a:r>
          </a:p>
          <a:p>
            <a:pPr lvl="1" eaLnBrk="1" hangingPunct="1"/>
            <a:r>
              <a:rPr lang="en-US" smtClean="0"/>
              <a:t>Assists in FDD scaling to larger teams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Class Ownership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Project Manager</a:t>
            </a:r>
          </a:p>
          <a:p>
            <a:pPr eaLnBrk="1" hangingPunct="1"/>
            <a:r>
              <a:rPr lang="en-US" smtClean="0"/>
              <a:t>Chief Architect</a:t>
            </a:r>
          </a:p>
          <a:p>
            <a:pPr eaLnBrk="1" hangingPunct="1"/>
            <a:r>
              <a:rPr lang="en-US" smtClean="0"/>
              <a:t>Development Manager</a:t>
            </a:r>
          </a:p>
          <a:p>
            <a:pPr eaLnBrk="1" hangingPunct="1"/>
            <a:r>
              <a:rPr lang="en-US" smtClean="0"/>
              <a:t>Domain Experts</a:t>
            </a:r>
          </a:p>
          <a:p>
            <a:pPr eaLnBrk="1" hangingPunct="1"/>
            <a:r>
              <a:rPr lang="en-US" smtClean="0"/>
              <a:t>Class Owners</a:t>
            </a:r>
          </a:p>
          <a:p>
            <a:pPr eaLnBrk="1" hangingPunct="1"/>
            <a:r>
              <a:rPr lang="en-US" smtClean="0"/>
              <a:t>Chief Programmers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FDD Primary Roles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Domain Manager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Release Manager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Language Guru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Build Engineer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Toolsmith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System Administrator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Tester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Deployer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Technical Writer 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FDD Supporting Roles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#1: Develop an Overall Model</a:t>
            </a:r>
          </a:p>
          <a:p>
            <a:pPr eaLnBrk="1" hangingPunct="1"/>
            <a:r>
              <a:rPr lang="en-US" smtClean="0"/>
              <a:t>Process #2: Build a Features List</a:t>
            </a:r>
          </a:p>
          <a:p>
            <a:pPr eaLnBrk="1" hangingPunct="1"/>
            <a:r>
              <a:rPr lang="en-US" smtClean="0"/>
              <a:t>Process #3: Plan By Feature</a:t>
            </a:r>
          </a:p>
          <a:p>
            <a:pPr eaLnBrk="1" hangingPunct="1"/>
            <a:r>
              <a:rPr lang="en-US" smtClean="0"/>
              <a:t>Process #4: Design By Feature</a:t>
            </a:r>
          </a:p>
          <a:p>
            <a:pPr eaLnBrk="1" hangingPunct="1"/>
            <a:r>
              <a:rPr lang="en-US" smtClean="0"/>
              <a:t>Process #5: Build By Feature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/>
              <a:t>Feature Driven Development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Project wide upfront design activities:</a:t>
            </a:r>
          </a:p>
          <a:p>
            <a:pPr lvl="1" eaLnBrk="1" hangingPunct="1"/>
            <a:r>
              <a:rPr lang="en-US" smtClean="0"/>
              <a:t>Process #1: Develop an Overall Model</a:t>
            </a:r>
          </a:p>
          <a:p>
            <a:pPr lvl="1" eaLnBrk="1" hangingPunct="1"/>
            <a:r>
              <a:rPr lang="en-US" smtClean="0"/>
              <a:t>Process #2: Build a Features List</a:t>
            </a:r>
          </a:p>
          <a:p>
            <a:pPr lvl="1" eaLnBrk="1" hangingPunct="1"/>
            <a:r>
              <a:rPr lang="en-US" smtClean="0"/>
              <a:t>Process #3: Plan By Feature</a:t>
            </a:r>
          </a:p>
          <a:p>
            <a:pPr lvl="1" eaLnBrk="1" hangingPunct="1"/>
            <a:r>
              <a:rPr lang="en-US" smtClean="0"/>
              <a:t>Goal: not to design the system in its entirety but instead is to do just enough initial design that you are able to build on </a:t>
            </a:r>
          </a:p>
          <a:p>
            <a:pPr eaLnBrk="1" hangingPunct="1">
              <a:buFont typeface="Wingdings 3" pitchFamily="18" charset="2"/>
              <a:buNone/>
            </a:pPr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/>
              <a:t>Feature Driven Development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Deliver the system feature by feature:</a:t>
            </a:r>
          </a:p>
          <a:p>
            <a:pPr lvl="1" eaLnBrk="1" hangingPunct="1"/>
            <a:r>
              <a:rPr lang="en-US" smtClean="0"/>
              <a:t>Process #4: Design By Feature</a:t>
            </a:r>
          </a:p>
          <a:p>
            <a:pPr lvl="1" eaLnBrk="1" hangingPunct="1"/>
            <a:r>
              <a:rPr lang="en-US" smtClean="0"/>
              <a:t>Process #5: Build By Feature</a:t>
            </a:r>
          </a:p>
          <a:p>
            <a:pPr lvl="1" eaLnBrk="1" hangingPunct="1"/>
            <a:r>
              <a:rPr lang="en-US" smtClean="0"/>
              <a:t>Goal: Deliver real, completed, client-valued function as often as possible 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/>
              <a:t>Feature Driven Development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 descr="FDDimage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525588"/>
            <a:ext cx="7924800" cy="4435475"/>
          </a:xfrm>
          <a:noFill/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/>
              <a:t>Feature Driven Development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 a modeling team</a:t>
            </a:r>
          </a:p>
          <a:p>
            <a:pPr eaLnBrk="1" hangingPunct="1"/>
            <a:r>
              <a:rPr lang="en-US" smtClean="0"/>
              <a:t>Domain walk-through </a:t>
            </a:r>
          </a:p>
          <a:p>
            <a:pPr eaLnBrk="1" hangingPunct="1"/>
            <a:r>
              <a:rPr lang="en-US" smtClean="0"/>
              <a:t>Build High-level object model</a:t>
            </a:r>
          </a:p>
          <a:p>
            <a:pPr eaLnBrk="1" hangingPunct="1"/>
            <a:r>
              <a:rPr lang="en-US" smtClean="0"/>
              <a:t>Record Notes</a:t>
            </a:r>
          </a:p>
          <a:p>
            <a:pPr eaLnBrk="1" hangingPunct="1"/>
            <a:r>
              <a:rPr lang="en-US" smtClean="0"/>
              <a:t>Goal - for team members to gain a good, shared understanding of the problem domain and build a foundation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/>
              <a:t>Process #1: Develop an Overall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 Features are organized in a three level hierarchy :</a:t>
            </a:r>
          </a:p>
          <a:p>
            <a:pPr lvl="1" eaLnBrk="1" hangingPunct="1"/>
            <a:r>
              <a:rPr lang="en-US" sz="3200" smtClean="0"/>
              <a:t>Domain Subject Area</a:t>
            </a:r>
          </a:p>
          <a:p>
            <a:pPr lvl="2" eaLnBrk="1" hangingPunct="1">
              <a:buFont typeface="Arial" charset="0"/>
              <a:buChar char="–"/>
            </a:pPr>
            <a:r>
              <a:rPr lang="en-US" sz="3200" smtClean="0"/>
              <a:t>Business Activity</a:t>
            </a:r>
          </a:p>
          <a:p>
            <a:pPr lvl="3" eaLnBrk="1" hangingPunct="1"/>
            <a:r>
              <a:rPr lang="en-US" sz="3200" smtClean="0"/>
              <a:t>Features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/>
              <a:t>Process #2: Build a Features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Construct initial schedule</a:t>
            </a:r>
          </a:p>
          <a:p>
            <a:pPr lvl="1" eaLnBrk="1" hangingPunct="1"/>
            <a:r>
              <a:rPr lang="en-US" smtClean="0"/>
              <a:t>Formed on level of individual features</a:t>
            </a:r>
          </a:p>
          <a:p>
            <a:pPr lvl="2" eaLnBrk="1" hangingPunct="1"/>
            <a:r>
              <a:rPr lang="en-US" smtClean="0"/>
              <a:t>Prioritize by business value</a:t>
            </a:r>
          </a:p>
          <a:p>
            <a:pPr lvl="2" eaLnBrk="1" hangingPunct="1"/>
            <a:r>
              <a:rPr lang="en-US" smtClean="0"/>
              <a:t>Also consider dependencies, difficulty, and risks</a:t>
            </a:r>
          </a:p>
          <a:p>
            <a:pPr eaLnBrk="1" hangingPunct="1"/>
            <a:r>
              <a:rPr lang="en-US" smtClean="0"/>
              <a:t>Assign responsibilities to team members</a:t>
            </a:r>
          </a:p>
          <a:p>
            <a:pPr lvl="1" eaLnBrk="1" hangingPunct="1"/>
            <a:r>
              <a:rPr lang="en-US" smtClean="0"/>
              <a:t>Determine Class Owners</a:t>
            </a:r>
          </a:p>
          <a:p>
            <a:pPr lvl="1" eaLnBrk="1" hangingPunct="1"/>
            <a:r>
              <a:rPr lang="en-US" smtClean="0"/>
              <a:t>Assign feature sets to chief programmers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Process #3: Plan By Feature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History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What is Feature Driven Development?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What is a Feature?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Feature Driven Development Roles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Class Ownership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Feature Driven Development Process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Mandated Code Inspections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Reporting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Summary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References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 Feature Teams</a:t>
            </a:r>
          </a:p>
          <a:p>
            <a:pPr eaLnBrk="1" hangingPunct="1"/>
            <a:r>
              <a:rPr lang="en-US" smtClean="0"/>
              <a:t>Team members collaborate on the full low level analysis and design </a:t>
            </a:r>
          </a:p>
          <a:p>
            <a:pPr eaLnBrk="1" hangingPunct="1"/>
            <a:r>
              <a:rPr lang="en-US" smtClean="0"/>
              <a:t>Certain features may require teams to bring in domain experts </a:t>
            </a:r>
          </a:p>
          <a:p>
            <a:pPr eaLnBrk="1" hangingPunct="1"/>
            <a:r>
              <a:rPr lang="en-US" smtClean="0"/>
              <a:t>Teams need to update the model artifact to support their changes 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Process #4: Design By Feature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Chief Programmers pick teams based on the current feature in development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Chief Programmers lead picked team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Usually 3 to 5 people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Upon completion of the current feature the team disbands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Each team will concurrently work on their own independent iteration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Possible to be on multiple teams at once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Feature Teams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 Feature Teams</a:t>
            </a:r>
          </a:p>
          <a:p>
            <a:pPr eaLnBrk="1" hangingPunct="1"/>
            <a:r>
              <a:rPr lang="en-US" smtClean="0"/>
              <a:t>Team members collaborate on the full low level analysis and design </a:t>
            </a:r>
          </a:p>
          <a:p>
            <a:pPr eaLnBrk="1" hangingPunct="1"/>
            <a:r>
              <a:rPr lang="en-US" smtClean="0"/>
              <a:t>Certain features may require teams to bring in domain experts </a:t>
            </a:r>
          </a:p>
          <a:p>
            <a:pPr eaLnBrk="1" hangingPunct="1"/>
            <a:r>
              <a:rPr lang="en-US" smtClean="0"/>
              <a:t>Teams need to update the model artifact to support their changes 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Process #4: Design By Feature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 designed feature</a:t>
            </a:r>
          </a:p>
          <a:p>
            <a:pPr eaLnBrk="1" hangingPunct="1"/>
            <a:r>
              <a:rPr lang="en-US" smtClean="0"/>
              <a:t>Test feature</a:t>
            </a:r>
          </a:p>
          <a:p>
            <a:pPr lvl="1" eaLnBrk="1" hangingPunct="1"/>
            <a:r>
              <a:rPr lang="en-US" smtClean="0"/>
              <a:t>Unit-level</a:t>
            </a:r>
          </a:p>
          <a:p>
            <a:pPr lvl="1" eaLnBrk="1" hangingPunct="1"/>
            <a:r>
              <a:rPr lang="en-US" smtClean="0"/>
              <a:t>Feature-level</a:t>
            </a:r>
          </a:p>
          <a:p>
            <a:pPr eaLnBrk="1" hangingPunct="1"/>
            <a:r>
              <a:rPr lang="en-US" smtClean="0"/>
              <a:t>Mandated Code Inspections</a:t>
            </a:r>
          </a:p>
          <a:p>
            <a:pPr eaLnBrk="1" hangingPunct="1"/>
            <a:r>
              <a:rPr lang="en-US" smtClean="0"/>
              <a:t>Integrate with regular build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Process #5: Build By Feature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 Main Reasons</a:t>
            </a:r>
          </a:p>
          <a:p>
            <a:pPr lvl="1" eaLnBrk="1" hangingPunct="1"/>
            <a:r>
              <a:rPr lang="en-US" smtClean="0"/>
              <a:t>Research has shown that when done properly, inspections find more bugs as well as different types of bugs than any other form of testing </a:t>
            </a:r>
          </a:p>
          <a:p>
            <a:pPr lvl="1" eaLnBrk="1" hangingPunct="1"/>
            <a:r>
              <a:rPr lang="en-US" smtClean="0"/>
              <a:t>Great learning experience 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Mandated Code Inspections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FDD emphasizes the ability to provide accurate, meaningful, and timely progress information to all stakeholders within and outside the project 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Feature Milestones</a:t>
            </a:r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Reporting</a:t>
            </a:r>
          </a:p>
        </p:txBody>
      </p:sp>
      <p:pic>
        <p:nvPicPr>
          <p:cNvPr id="33796" name="Picture 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62400"/>
            <a:ext cx="85344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229600" cy="685800"/>
          </a:xfrm>
        </p:spPr>
        <p:txBody>
          <a:bodyPr/>
          <a:lstStyle/>
          <a:p>
            <a:pPr eaLnBrk="1" hangingPunct="1"/>
            <a:r>
              <a:rPr lang="en-US" sz="2400" smtClean="0"/>
              <a:t>Parking Lot Chart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Reporting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8534400" cy="442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FDD combines many of the best practices of other agile models</a:t>
            </a:r>
          </a:p>
          <a:p>
            <a:pPr eaLnBrk="1" hangingPunct="1"/>
            <a:r>
              <a:rPr lang="en-US" smtClean="0"/>
              <a:t>FDD was initially created for and is more geared towards large project teams </a:t>
            </a:r>
          </a:p>
          <a:p>
            <a:pPr eaLnBrk="1" hangingPunct="1"/>
            <a:r>
              <a:rPr lang="en-US" smtClean="0"/>
              <a:t>FDD puts less focus on initial design and quickly gets to the point where the team can deliver new functionality to the project feature by feature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1800" dirty="0"/>
              <a:t>[1] 	Palmer, Stephen. "FDD History." </a:t>
            </a:r>
            <a:r>
              <a:rPr lang="en-US" sz="1800" dirty="0" err="1"/>
              <a:t>N.p</a:t>
            </a:r>
            <a:r>
              <a:rPr lang="en-US" sz="1800" dirty="0"/>
              <a:t>., 2010. Web. 27 Mar 2010. &lt;http://www.step-10.com/SoftwareProcess/FeatureDrivenDevelopment/FDDHistory.html&gt;.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1800" dirty="0"/>
              <a:t>[2]	Ambler, Scott. "Feature Driven Development (FDD) and Agile Modeling." </a:t>
            </a:r>
            <a:r>
              <a:rPr lang="en-US" sz="1800" i="1" dirty="0"/>
              <a:t>Agile Modeling</a:t>
            </a:r>
            <a:r>
              <a:rPr lang="en-US" sz="1800" dirty="0"/>
              <a:t>. </a:t>
            </a:r>
            <a:r>
              <a:rPr lang="en-US" sz="1800" dirty="0" err="1"/>
              <a:t>N.p</a:t>
            </a:r>
            <a:r>
              <a:rPr lang="en-US" sz="1800" dirty="0"/>
              <a:t>., 2005-2009. Web. 27 Mar 2010. &lt;http://www.agilemodeling.com/essays/fdd.htm&gt;.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1800" dirty="0"/>
              <a:t>[3]	Palmer, Stephen. "An Introduction to Feature-Driven Development." </a:t>
            </a:r>
            <a:r>
              <a:rPr lang="es-ES" sz="1800" i="1" dirty="0" err="1"/>
              <a:t>DZone</a:t>
            </a:r>
            <a:r>
              <a:rPr lang="es-ES" sz="1800" dirty="0"/>
              <a:t>. </a:t>
            </a:r>
            <a:r>
              <a:rPr lang="es-ES" sz="1800" dirty="0" err="1"/>
              <a:t>N.p.</a:t>
            </a:r>
            <a:r>
              <a:rPr lang="es-ES" sz="1800" dirty="0"/>
              <a:t>, 11/20/2009. Web. 27 Mar 2010. &lt;http://agile.dzone.com/articles/introduction-feature-driven&gt;.</a:t>
            </a:r>
            <a:endParaRPr lang="en-US" sz="1800" dirty="0"/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1800" dirty="0"/>
              <a:t>[4]	Palmer, Stephen. "An Introduction to Feature-Driven Development – Part 2." </a:t>
            </a:r>
            <a:r>
              <a:rPr lang="es-ES" sz="1800" i="1" dirty="0" err="1"/>
              <a:t>DZone</a:t>
            </a:r>
            <a:r>
              <a:rPr lang="es-ES" sz="1800" dirty="0"/>
              <a:t>. </a:t>
            </a:r>
            <a:r>
              <a:rPr lang="es-ES" sz="1800" dirty="0" err="1"/>
              <a:t>N.p.</a:t>
            </a:r>
            <a:r>
              <a:rPr lang="es-ES" sz="1800" dirty="0"/>
              <a:t>, 11/20/2009. Web. 27 Mar 2010. &lt;http://java.dzone.com/articles/introduction-feature-driven-2&gt;.</a:t>
            </a:r>
            <a:endParaRPr lang="en-US" sz="1800" dirty="0"/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1800" dirty="0"/>
              <a:t>[5]	De Luca, Jeff. "The Latest FDD Processes." </a:t>
            </a:r>
            <a:r>
              <a:rPr lang="en-US" sz="1800" i="1" dirty="0" err="1"/>
              <a:t>Nebulon</a:t>
            </a:r>
            <a:r>
              <a:rPr lang="en-US" sz="1800" dirty="0"/>
              <a:t>. </a:t>
            </a:r>
            <a:r>
              <a:rPr lang="en-US" sz="1800" dirty="0" err="1"/>
              <a:t>N.p</a:t>
            </a:r>
            <a:r>
              <a:rPr lang="en-US" sz="1800" dirty="0"/>
              <a:t>., </a:t>
            </a:r>
            <a:r>
              <a:rPr lang="en-US" sz="1800" dirty="0" err="1"/>
              <a:t>n.d</a:t>
            </a:r>
            <a:r>
              <a:rPr lang="en-US" sz="1800" dirty="0"/>
              <a:t>. Web. 27 Mar 2010. &lt;http://www.nebulon.com/articles/fdd/download/fddprocessesUSLetter.pdf&gt;.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1800" dirty="0"/>
              <a:t>[6]	Palmer, Stephen. "FDD: People." </a:t>
            </a:r>
            <a:r>
              <a:rPr lang="en-US" sz="1800" dirty="0" err="1"/>
              <a:t>N.p</a:t>
            </a:r>
            <a:r>
              <a:rPr lang="en-US" sz="1800" dirty="0"/>
              <a:t>., 2010. </a:t>
            </a:r>
            <a:r>
              <a:rPr lang="es-ES" sz="1800" dirty="0"/>
              <a:t>Web. 27 Mar 2010. </a:t>
            </a:r>
            <a:r>
              <a:rPr lang="en-US" sz="1800" dirty="0"/>
              <a:t>&lt;http://www.step-10.com/SoftwareProcess/FeatureDrivenDevelopment/FDDPeople.html&gt;.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Original Creator: Jeff De Luca</a:t>
            </a:r>
          </a:p>
          <a:p>
            <a:pPr lvl="1" eaLnBrk="1" hangingPunct="1"/>
            <a:r>
              <a:rPr lang="en-US" smtClean="0"/>
              <a:t>Singapore in late 1997</a:t>
            </a:r>
          </a:p>
          <a:p>
            <a:pPr eaLnBrk="1" hangingPunct="1"/>
            <a:r>
              <a:rPr lang="en-US" smtClean="0"/>
              <a:t>FDD evolved from an actual project</a:t>
            </a:r>
          </a:p>
          <a:p>
            <a:pPr lvl="1" eaLnBrk="1" hangingPunct="1"/>
            <a:r>
              <a:rPr lang="en-US" smtClean="0"/>
              <a:t>Bank Loan Automation</a:t>
            </a:r>
          </a:p>
          <a:p>
            <a:pPr lvl="1" eaLnBrk="1" hangingPunct="1"/>
            <a:r>
              <a:rPr lang="en-US" smtClean="0"/>
              <a:t>Luca was Project manager</a:t>
            </a:r>
          </a:p>
          <a:p>
            <a:pPr lvl="1" eaLnBrk="1" hangingPunct="1"/>
            <a:r>
              <a:rPr lang="en-US" smtClean="0"/>
              <a:t>50 member developer team</a:t>
            </a:r>
          </a:p>
          <a:p>
            <a:pPr lvl="1" eaLnBrk="1" hangingPunct="1"/>
            <a:r>
              <a:rPr lang="en-US" smtClean="0"/>
              <a:t>Peter Coad : Chief Architect </a:t>
            </a:r>
          </a:p>
          <a:p>
            <a:pPr lvl="2" eaLnBrk="1" hangingPunct="1"/>
            <a:r>
              <a:rPr lang="en-US" smtClean="0"/>
              <a:t>1990’s object-oriented analysis and design expert 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History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FDD is an agile software development process</a:t>
            </a:r>
          </a:p>
          <a:p>
            <a:pPr eaLnBrk="1" hangingPunct="1"/>
            <a:r>
              <a:rPr lang="en-US" smtClean="0"/>
              <a:t>FDD uses a short-iteration model</a:t>
            </a:r>
          </a:p>
          <a:p>
            <a:pPr eaLnBrk="1" hangingPunct="1"/>
            <a:r>
              <a:rPr lang="en-US" smtClean="0"/>
              <a:t>FDD combines key advantages of other popular agile approaches along with other industry-recognized best practices</a:t>
            </a:r>
          </a:p>
          <a:p>
            <a:pPr eaLnBrk="1" hangingPunct="1"/>
            <a:r>
              <a:rPr lang="en-US" smtClean="0"/>
              <a:t>FDD was created to easily scale to much larger projects and teams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/>
              <a:t>What is Feature Driven Development?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Definition: small function expressed in client-valued terms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FDD’s form of a customer requirement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What is a Feature?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Feature naming template: </a:t>
            </a:r>
          </a:p>
          <a:p>
            <a:pPr eaLnBrk="1" hangingPunct="1">
              <a:buFontTx/>
              <a:buNone/>
            </a:pPr>
            <a:r>
              <a:rPr lang="en-US" sz="2400" smtClean="0"/>
              <a:t>&lt;action&gt; the &lt;result&gt; &lt;by|for|of|to&gt; a(n) &lt;object&gt;</a:t>
            </a:r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/>
            <a:r>
              <a:rPr lang="en-US" smtClean="0"/>
              <a:t>Examples:</a:t>
            </a:r>
          </a:p>
          <a:p>
            <a:pPr lvl="1" eaLnBrk="1" hangingPunct="1"/>
            <a:r>
              <a:rPr lang="en-US" smtClean="0"/>
              <a:t>Calculate the total of a sale </a:t>
            </a:r>
          </a:p>
          <a:p>
            <a:pPr lvl="1" eaLnBrk="1" hangingPunct="1"/>
            <a:r>
              <a:rPr lang="en-US" smtClean="0"/>
              <a:t>Validate the password of a user </a:t>
            </a:r>
          </a:p>
          <a:p>
            <a:pPr lvl="1" eaLnBrk="1" hangingPunct="1"/>
            <a:r>
              <a:rPr lang="en-US" smtClean="0"/>
              <a:t>Authorize the sales transaction of a customer  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What is a Feature?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Features are to be “small” in the sense they will take no more than two weeks to complete</a:t>
            </a:r>
          </a:p>
          <a:p>
            <a:pPr eaLnBrk="1" hangingPunct="1"/>
            <a:r>
              <a:rPr lang="en-US" smtClean="0"/>
              <a:t>Features that appear to take longer are to be broken up into a set of smaller features</a:t>
            </a:r>
          </a:p>
          <a:p>
            <a:pPr eaLnBrk="1" hangingPunct="1"/>
            <a:r>
              <a:rPr lang="en-US" smtClean="0"/>
              <a:t>Note: Two weeks is the maximum, most features take far less time (1 - 5 days) 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What is a Feature?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Project Manager</a:t>
            </a:r>
          </a:p>
          <a:p>
            <a:pPr eaLnBrk="1" hangingPunct="1"/>
            <a:r>
              <a:rPr lang="en-US" smtClean="0"/>
              <a:t>Chief Architect</a:t>
            </a:r>
          </a:p>
          <a:p>
            <a:pPr eaLnBrk="1" hangingPunct="1"/>
            <a:r>
              <a:rPr lang="en-US" smtClean="0"/>
              <a:t>Development Manager</a:t>
            </a:r>
          </a:p>
          <a:p>
            <a:pPr eaLnBrk="1" hangingPunct="1"/>
            <a:r>
              <a:rPr lang="en-US" smtClean="0"/>
              <a:t>Domain Experts</a:t>
            </a:r>
          </a:p>
          <a:p>
            <a:pPr eaLnBrk="1" hangingPunct="1"/>
            <a:r>
              <a:rPr lang="en-US" smtClean="0"/>
              <a:t>Class Owners</a:t>
            </a:r>
          </a:p>
          <a:p>
            <a:pPr eaLnBrk="1" hangingPunct="1"/>
            <a:r>
              <a:rPr lang="en-US" smtClean="0"/>
              <a:t>Chief Programmers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FDD Primary Roles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Class assigned to specific developer</a:t>
            </a:r>
          </a:p>
          <a:p>
            <a:pPr eaLnBrk="1" hangingPunct="1"/>
            <a:r>
              <a:rPr lang="en-US" sz="2800" smtClean="0"/>
              <a:t>Class owner responsible for all changes in implementing new features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Collective Ownership </a:t>
            </a:r>
          </a:p>
          <a:p>
            <a:pPr lvl="1" eaLnBrk="1" hangingPunct="1"/>
            <a:r>
              <a:rPr lang="en-US" sz="2400" smtClean="0"/>
              <a:t>Any developer can modify any artifact at any time</a:t>
            </a:r>
          </a:p>
          <a:p>
            <a:pPr lvl="1" eaLnBrk="1" hangingPunct="1"/>
            <a:r>
              <a:rPr lang="en-US" sz="2400" smtClean="0"/>
              <a:t>addresses problem of deadlock</a:t>
            </a:r>
          </a:p>
          <a:p>
            <a:pPr eaLnBrk="1" hangingPunct="1"/>
            <a:r>
              <a:rPr lang="en-US" sz="2800" smtClean="0"/>
              <a:t>Class Ownership does not imply exclusivity but only responsibility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Class Ownership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5D48A568EF03438E3D278B03ECE57D" ma:contentTypeVersion="12" ma:contentTypeDescription="Create a new document." ma:contentTypeScope="" ma:versionID="5ea27799b888aaba0b47aafa2049b0ee">
  <xsd:schema xmlns:xsd="http://www.w3.org/2001/XMLSchema" xmlns:xs="http://www.w3.org/2001/XMLSchema" xmlns:p="http://schemas.microsoft.com/office/2006/metadata/properties" xmlns:ns2="bb1c2782-a4c8-41be-a3cc-58844f05c1c8" xmlns:ns3="5e18c94f-fcbd-4eea-bf90-648cc8d8006d" targetNamespace="http://schemas.microsoft.com/office/2006/metadata/properties" ma:root="true" ma:fieldsID="b8162af4c2deabdc0ac3815fc7965176" ns2:_="" ns3:_="">
    <xsd:import namespace="bb1c2782-a4c8-41be-a3cc-58844f05c1c8"/>
    <xsd:import namespace="5e18c94f-fcbd-4eea-bf90-648cc8d800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c2782-a4c8-41be-a3cc-58844f05c1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18c94f-fcbd-4eea-bf90-648cc8d8006d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3EB189-AD06-4F28-A1EA-62C983E8F55E}"/>
</file>

<file path=customXml/itemProps2.xml><?xml version="1.0" encoding="utf-8"?>
<ds:datastoreItem xmlns:ds="http://schemas.openxmlformats.org/officeDocument/2006/customXml" ds:itemID="{D4D3AA6E-1E23-403E-BBF6-13DEF3B8312F}"/>
</file>

<file path=customXml/itemProps3.xml><?xml version="1.0" encoding="utf-8"?>
<ds:datastoreItem xmlns:ds="http://schemas.openxmlformats.org/officeDocument/2006/customXml" ds:itemID="{A3FE4038-FA75-4F51-9B22-C5639C8E984C}"/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823</TotalTime>
  <Words>892</Words>
  <Application>Microsoft Office PowerPoint</Application>
  <PresentationFormat>On-screen Show (4:3)</PresentationFormat>
  <Paragraphs>166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Lucida Sans Unicode</vt:lpstr>
      <vt:lpstr>Wingdings 3</vt:lpstr>
      <vt:lpstr>Verdana</vt:lpstr>
      <vt:lpstr>Wingdings 2</vt:lpstr>
      <vt:lpstr>Calibri</vt:lpstr>
      <vt:lpstr>Concourse</vt:lpstr>
      <vt:lpstr>Feature Driven Development</vt:lpstr>
      <vt:lpstr>Overview</vt:lpstr>
      <vt:lpstr>History</vt:lpstr>
      <vt:lpstr>What is Feature Driven Development?</vt:lpstr>
      <vt:lpstr>What is a Feature?</vt:lpstr>
      <vt:lpstr>What is a Feature?</vt:lpstr>
      <vt:lpstr>What is a Feature?</vt:lpstr>
      <vt:lpstr>FDD Primary Roles</vt:lpstr>
      <vt:lpstr>Class Ownership</vt:lpstr>
      <vt:lpstr>Class Ownership</vt:lpstr>
      <vt:lpstr>FDD Primary Roles</vt:lpstr>
      <vt:lpstr>FDD Supporting Roles</vt:lpstr>
      <vt:lpstr>Feature Driven Development Process</vt:lpstr>
      <vt:lpstr>Feature Driven Development Process</vt:lpstr>
      <vt:lpstr>Feature Driven Development Process</vt:lpstr>
      <vt:lpstr>Feature Driven Development Process</vt:lpstr>
      <vt:lpstr>Process #1: Develop an Overall Model</vt:lpstr>
      <vt:lpstr>Process #2: Build a Features List</vt:lpstr>
      <vt:lpstr>Process #3: Plan By Feature</vt:lpstr>
      <vt:lpstr>Process #4: Design By Feature</vt:lpstr>
      <vt:lpstr>Feature Teams</vt:lpstr>
      <vt:lpstr>Process #4: Design By Feature</vt:lpstr>
      <vt:lpstr>Process #5: Build By Feature</vt:lpstr>
      <vt:lpstr>Mandated Code Inspections</vt:lpstr>
      <vt:lpstr>Reporting</vt:lpstr>
      <vt:lpstr>Reporting</vt:lpstr>
      <vt:lpstr>Summary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Driven Development</dc:title>
  <dc:creator>Eric Nickell</dc:creator>
  <cp:lastModifiedBy>user</cp:lastModifiedBy>
  <cp:revision>39</cp:revision>
  <dcterms:created xsi:type="dcterms:W3CDTF">2010-03-16T19:20:22Z</dcterms:created>
  <dcterms:modified xsi:type="dcterms:W3CDTF">2020-10-12T18:38:17Z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0x010100BD5D48A568EF03438E3D278B03ECE57D</vt:lpwstr>
  </property>
</Properties>
</file>