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Roboto-italic.fntdata"/><Relationship Id="rId26" Type="http://schemas.openxmlformats.org/officeDocument/2006/relationships/customXml" Target="../customXml/item3.xml"/><Relationship Id="rId21" Type="http://schemas.openxmlformats.org/officeDocument/2006/relationships/font" Target="fonts/SourceSansPro-bold.fnt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Roboto-bold.fntdata"/><Relationship Id="rId25" Type="http://schemas.openxmlformats.org/officeDocument/2006/relationships/customXml" Target="../customXml/item2.xml"/><Relationship Id="rId20" Type="http://schemas.openxmlformats.org/officeDocument/2006/relationships/font" Target="fonts/SourceSansPro-regular.fntdata"/><Relationship Id="rId2" Type="http://schemas.openxmlformats.org/officeDocument/2006/relationships/presProps" Target="presProps.xml"/><Relationship Id="rId16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1.xml"/><Relationship Id="rId23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font" Target="fonts/Roboto-boldItalic.fntdata"/><Relationship Id="rId22" Type="http://schemas.openxmlformats.org/officeDocument/2006/relationships/font" Target="fonts/SourceSansPro-italic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 want to take this back to basics  — and in a few minutes I'm going to get you all to do a little exercise for this.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OK — so now you're going to get up and do some 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[Trainers and TAs get students to split into groups and assigns note takers.]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First up: I want you to quickly split into groups of four. Each group will need one note taker.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 want you to find answers for each of these points.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Who is the audience? What platforms are they 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What data cost can they handle?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/>
              <a:t>Remember — we're thinking about your users, and what you are building.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you start thinking about building an app or a website?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first step to building a great Progressive Web App is to think about the audience.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Let's break that down...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Who is my target audience?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 How might that change?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Do they all have the same requirements?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 How can I work that out?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think about different types of users, and prioritise based on data.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There's no single answer for this — you need to adapt.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browsers, operating systems and hardware do my users have?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should I support?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I find out?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Connectivity.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types of connectivity are available to my users?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about offline — is that something I need to support? If you want to compete with native mobile apps, you need to think about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about data cost — the price your users pay per megabyte of data?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many users, data cost is the major constraint to usage.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know this true for me when I'm on a roaming data plan when I'm traveling in another country away from home.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fact, you'll find that some people don't want to use the web at all, because they know that some web sites can eat up all their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And, of course, to build a great web app you need to understand where and how your users will consume content.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are they? What are they doing? What's their state of mind.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affects everything from content and interactions to layout and graphic design.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Think about what you're building.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Performance: </a:t>
            </a:r>
            <a:r>
              <a:rPr b="0" i="0" lang="en" sz="1100" u="none" cap="none" strike="noStrike"/>
              <a:t>What </a:t>
            </a:r>
            <a:r>
              <a:rPr b="0" i="1" lang="en" sz="1100" u="none" cap="none" strike="noStrike"/>
              <a:t>is</a:t>
            </a:r>
            <a:r>
              <a:rPr b="0" i="0" lang="en" sz="1100" u="none" cap="none" strike="noStrike"/>
              <a:t> performance? What does it mean for my users? What is acceptable performance, given my target audience — or different audiences? What about usage contexts, connectivity and data cost constraints? How can I quantify that? Build a performance budget.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Content: </a:t>
            </a:r>
            <a:r>
              <a:rPr b="0" i="0" lang="en" sz="1100" u="none" cap="none" strike="noStrike"/>
              <a:t>What content do my users want when they visit my site or app?  How can I define that? Text, images, media, comments, About, Contact, terms and conditions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• </a:t>
            </a:r>
            <a:r>
              <a:rPr b="1" i="0" lang="en" sz="1100" u="none" cap="none" strike="noStrike"/>
              <a:t>Functionality: </a:t>
            </a:r>
            <a:r>
              <a:rPr b="0" i="0" lang="en" sz="1100" u="none" cap="none" strike="noStrike"/>
              <a:t>What are the core functions of my site or app, what are the nice-to-haves, and how can I prioritise these? Content, navigation, commenting and feedback mechanisms, flakey connectivity connectivity, offline...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5" name="Google Shape;15;p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PWA-split.png"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04FF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4FFE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AutoNum type="arabicPeriod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AutoNum type="alphaLcPeriod"/>
              <a:defRPr b="0" i="0" sz="20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120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cover.png"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10" name="Google Shape;110;p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descr="PWA-split.png" id="118" name="Google Shape;1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2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1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erblank">
  <p:cSld name="Superblank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 Layout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 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Custom Layout 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13.png" id="133" name="Google Shape;1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2117075" y="326575"/>
            <a:ext cx="67455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04FF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5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 Layout 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05.png"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 txBox="1"/>
          <p:nvPr>
            <p:ph type="title"/>
          </p:nvPr>
        </p:nvSpPr>
        <p:spPr>
          <a:xfrm>
            <a:off x="2162125" y="1773975"/>
            <a:ext cx="65988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1" type="subTitle"/>
          </p:nvPr>
        </p:nvSpPr>
        <p:spPr>
          <a:xfrm>
            <a:off x="2162125" y="2719875"/>
            <a:ext cx="65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peaker slide">
  <p:cSld name="Title speaker slide">
    <p:bg>
      <p:bgPr>
        <a:solidFill>
          <a:srgbClr val="F7F9F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way Side">
  <p:cSld name="Segway Side">
    <p:bg>
      <p:bgPr>
        <a:solidFill>
          <a:srgbClr val="0E9AA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749152" y="-28507"/>
            <a:ext cx="7645800" cy="52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Custom Layout 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WA-SlideTemplates-10.png" id="144" name="Google Shape;1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5" y="0"/>
            <a:ext cx="91421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 txBox="1"/>
          <p:nvPr>
            <p:ph type="title"/>
          </p:nvPr>
        </p:nvSpPr>
        <p:spPr>
          <a:xfrm>
            <a:off x="838950" y="3412100"/>
            <a:ext cx="74661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000" u="none" cap="none" strike="noStrike">
                <a:solidFill>
                  <a:srgbClr val="304F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ple Light Slide">
  <p:cSld name="Sample Light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4FFE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24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5" name="Google Shape;6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SzPts val="1400"/>
              <a:buFont typeface="Roboto"/>
              <a:buNone/>
              <a:defRPr b="1" i="0" sz="36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None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Progressive Web Apps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42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audience, your content</a:t>
            </a:r>
            <a:endParaRPr/>
          </a:p>
        </p:txBody>
      </p:sp>
      <p:sp>
        <p:nvSpPr>
          <p:cNvPr id="152" name="Google Shape;152;p3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 your users and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their requirements</a:t>
            </a:r>
            <a:endParaRPr/>
          </a:p>
        </p:txBody>
      </p:sp>
      <p:sp>
        <p:nvSpPr>
          <p:cNvPr id="153" name="Google Shape;153;p3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</a:pPr>
            <a:r>
              <a:t/>
            </a:r>
            <a:endParaRPr b="0" i="0" sz="16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Audience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Connectivity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cost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Usage contexts</a:t>
            </a:r>
            <a:endParaRPr/>
          </a:p>
        </p:txBody>
      </p:sp>
      <p:sp>
        <p:nvSpPr>
          <p:cNvPr id="206" name="Google Shape;206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Your turn! You have 10 minutes...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50" y="450150"/>
            <a:ext cx="914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FFE"/>
              </a:buClr>
              <a:buFont typeface="Roboto"/>
              <a:buNone/>
            </a:pPr>
            <a:r>
              <a:rPr b="1" i="0" lang="en" sz="4800" u="none" cap="none" strike="noStrike">
                <a:solidFill>
                  <a:srgbClr val="304FFE"/>
                </a:solidFill>
                <a:latin typeface="Roboto"/>
                <a:ea typeface="Roboto"/>
                <a:cs typeface="Roboto"/>
                <a:sym typeface="Roboto"/>
              </a:rPr>
              <a:t>How to start?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platforms?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kinds of connectivity?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does data cost affect my users?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Where, when and how will they access my content?</a:t>
            </a:r>
            <a:endParaRPr/>
          </a:p>
        </p:txBody>
      </p:sp>
      <p:sp>
        <p:nvSpPr>
          <p:cNvPr id="164" name="Google Shape;164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 your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Who are my users?</a:t>
            </a:r>
            <a:endParaRPr/>
          </a:p>
        </p:txBody>
      </p:sp>
      <p:sp>
        <p:nvSpPr>
          <p:cNvPr id="170" name="Google Shape;170;p40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 is my current audience?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Who is my target audience?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might that change?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they all have the same requirements?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find out?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Data-driven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platforms should I prioritise?</a:t>
            </a:r>
            <a:endParaRPr/>
          </a:p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Browsers?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Operating systems?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Hardware?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find out?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prioritise?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connectivity do my users have?</a:t>
            </a:r>
            <a:endParaRPr/>
          </a:p>
        </p:txBody>
      </p:sp>
      <p:sp>
        <p:nvSpPr>
          <p:cNvPr id="182" name="Google Shape;182;p42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Cell, wifi, fixed broadband?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Unreliable, low-bandwidth, capped...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Offline?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What about data cost?</a:t>
            </a:r>
            <a:endParaRPr/>
          </a:p>
        </p:txBody>
      </p:sp>
      <p:sp>
        <p:nvSpPr>
          <p:cNvPr id="188" name="Google Shape;188;p43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What resource cost is acceptable for my target audience?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do they pay for data?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How can I measure that?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budgets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 size and data cost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Context is everything</a:t>
            </a:r>
            <a:endParaRPr/>
          </a:p>
        </p:txBody>
      </p:sp>
      <p:sp>
        <p:nvSpPr>
          <p:cNvPr id="194" name="Google Shape;194;p44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Indoors, outdoors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At home, in the office, on the train, in the car?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Walking, sitting, standing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Distracted, focused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Early, late, tired, alert, stressed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</a:pPr>
            <a:r>
              <a:rPr b="1" i="0" lang="en" sz="36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Understanding requirements</a:t>
            </a:r>
            <a:endParaRPr/>
          </a:p>
        </p:txBody>
      </p:sp>
      <p:sp>
        <p:nvSpPr>
          <p:cNvPr id="200" name="Google Shape;200;p45"/>
          <p:cNvSpPr txBox="1"/>
          <p:nvPr>
            <p:ph idx="1" type="body"/>
          </p:nvPr>
        </p:nvSpPr>
        <p:spPr>
          <a:xfrm>
            <a:off x="311700" y="1000075"/>
            <a:ext cx="85206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59BD0C-1341-48E2-9787-E86C716D10C3}"/>
</file>

<file path=customXml/itemProps2.xml><?xml version="1.0" encoding="utf-8"?>
<ds:datastoreItem xmlns:ds="http://schemas.openxmlformats.org/officeDocument/2006/customXml" ds:itemID="{5B790ED7-5C0A-4875-9C73-A728A644F511}"/>
</file>

<file path=customXml/itemProps3.xml><?xml version="1.0" encoding="utf-8"?>
<ds:datastoreItem xmlns:ds="http://schemas.openxmlformats.org/officeDocument/2006/customXml" ds:itemID="{2FFC4165-1301-47C8-A6F4-842A4921594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