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bold.fntdata"/><Relationship Id="rId8" Type="http://schemas.openxmlformats.org/officeDocument/2006/relationships/slide" Target="slides/slide4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12" Type="http://schemas.openxmlformats.org/officeDocument/2006/relationships/font" Target="fonts/Roboto-regular.fntdata"/><Relationship Id="rId7" Type="http://schemas.openxmlformats.org/officeDocument/2006/relationships/slide" Target="slides/slide3.xml"/><Relationship Id="rId17" Type="http://schemas.openxmlformats.org/officeDocument/2006/relationships/customXml" Target="../customXml/item2.xml"/><Relationship Id="rId2" Type="http://schemas.openxmlformats.org/officeDocument/2006/relationships/presProps" Target="pres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font" Target="fonts/Roboto-boldItalic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code fetches the example.json resource, and returns the response read as JSON. If the fetch or reading fails,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" sz="1100" u="none" cap="none" strike="noStrike"/>
              <a:t> takes over.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Both fetch() and response.json() return promises.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Example of an arrow function.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This is the fetch response from before, using arrow function syntax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descr="PWA-split.png"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04FFE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4FFE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Core Technologies</a:t>
            </a:r>
            <a:endParaRPr/>
          </a:p>
        </p:txBody>
      </p:sp>
      <p:sp>
        <p:nvSpPr>
          <p:cNvPr id="70" name="Google Shape;70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t/>
            </a:r>
            <a:endParaRPr b="0" i="0" sz="21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Fetch &amp; Promises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fetch('/examples/example.json')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.then(function(response)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 // .then do something with the data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.catch(function(error)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console.log('Fetch failed', error);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ES2015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ES5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func = function(x,y)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+ y;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ES2015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func = (x, y)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+ y;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Fetch API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fetch('/examples/example.json')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 // .then do something with the data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.catch(error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console.log('Fetch failed', error);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475" y="2762700"/>
            <a:ext cx="123024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</a:pPr>
            <a:r>
              <a:rPr b="1" i="0" lang="en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Let’s try some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Example: fetch text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Try this in the console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fetch('index.html').then(response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response.text();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}).then(text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console.log(text);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Example: fetch JSON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Try this in the console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fetch('animals.json').then(response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}).then(json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console.log(json);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AF3E61-C6FD-4430-BF30-0E197943CF5E}"/>
</file>

<file path=customXml/itemProps2.xml><?xml version="1.0" encoding="utf-8"?>
<ds:datastoreItem xmlns:ds="http://schemas.openxmlformats.org/officeDocument/2006/customXml" ds:itemID="{3C8711AB-24E1-4336-93DB-9A5B2E5D05AF}"/>
</file>

<file path=customXml/itemProps3.xml><?xml version="1.0" encoding="utf-8"?>
<ds:datastoreItem xmlns:ds="http://schemas.openxmlformats.org/officeDocument/2006/customXml" ds:itemID="{BE3BEE51-3427-4915-80B4-B4C31C9DF2C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