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10.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panose="020B0604020202020204"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FE4BFE-6695-4047-9C88-9B2A69543D26}">
  <a:tblStyle styleId="{28FE4BFE-6695-4047-9C88-9B2A69543D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79" autoAdjust="0"/>
  </p:normalViewPr>
  <p:slideViewPr>
    <p:cSldViewPr snapToGrid="0">
      <p:cViewPr varScale="1">
        <p:scale>
          <a:sx n="105" d="100"/>
          <a:sy n="105" d="100"/>
        </p:scale>
        <p:origin x="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lvl1pPr>
            <a:lvl2pPr marL="914400" marR="0" lvl="1" indent="-228600" algn="l" rtl="0">
              <a:spcBef>
                <a:spcPts val="0"/>
              </a:spcBef>
              <a:spcAft>
                <a:spcPts val="0"/>
              </a:spcAft>
              <a:buSzPts val="1400"/>
              <a:buNone/>
              <a:defRPr sz="1100" b="0" i="0" u="none" strike="noStrike" cap="none"/>
            </a:lvl2pPr>
            <a:lvl3pPr marL="1371600" marR="0" lvl="2" indent="-228600" algn="l" rtl="0">
              <a:spcBef>
                <a:spcPts val="0"/>
              </a:spcBef>
              <a:spcAft>
                <a:spcPts val="0"/>
              </a:spcAft>
              <a:buSzPts val="1400"/>
              <a:buNone/>
              <a:defRPr sz="1100" b="0" i="0" u="none" strike="noStrike" cap="none"/>
            </a:lvl3pPr>
            <a:lvl4pPr marL="1828800" marR="0" lvl="3" indent="-228600" algn="l" rtl="0">
              <a:spcBef>
                <a:spcPts val="0"/>
              </a:spcBef>
              <a:spcAft>
                <a:spcPts val="0"/>
              </a:spcAft>
              <a:buSzPts val="1400"/>
              <a:buNone/>
              <a:defRPr sz="1100" b="0" i="0" u="none" strike="noStrike" cap="none"/>
            </a:lvl4pPr>
            <a:lvl5pPr marL="2286000" marR="0" lvl="4" indent="-228600" algn="l" rtl="0">
              <a:spcBef>
                <a:spcPts val="0"/>
              </a:spcBef>
              <a:spcAft>
                <a:spcPts val="0"/>
              </a:spcAft>
              <a:buSzPts val="1400"/>
              <a:buNone/>
              <a:defRPr sz="1100" b="0" i="0" u="none" strike="noStrike" cap="none"/>
            </a:lvl5pPr>
            <a:lvl6pPr marL="2743200" marR="0" lvl="5" indent="-228600" algn="l" rtl="0">
              <a:spcBef>
                <a:spcPts val="0"/>
              </a:spcBef>
              <a:spcAft>
                <a:spcPts val="0"/>
              </a:spcAft>
              <a:buSzPts val="1400"/>
              <a:buNone/>
              <a:defRPr sz="1100" b="0" i="0" u="none" strike="noStrike" cap="none"/>
            </a:lvl6pPr>
            <a:lvl7pPr marL="3200400" marR="0" lvl="6" indent="-228600" algn="l" rtl="0">
              <a:spcBef>
                <a:spcPts val="0"/>
              </a:spcBef>
              <a:spcAft>
                <a:spcPts val="0"/>
              </a:spcAft>
              <a:buSzPts val="1400"/>
              <a:buNone/>
              <a:defRPr sz="1100" b="0" i="0" u="none" strike="noStrike" cap="none"/>
            </a:lvl7pPr>
            <a:lvl8pPr marL="3657600" marR="0" lvl="7" indent="-228600" algn="l" rtl="0">
              <a:spcBef>
                <a:spcPts val="0"/>
              </a:spcBef>
              <a:spcAft>
                <a:spcPts val="0"/>
              </a:spcAft>
              <a:buSzPts val="1400"/>
              <a:buNone/>
              <a:defRPr sz="1100" b="0" i="0" u="none" strike="noStrike" cap="none"/>
            </a:lvl8pPr>
            <a:lvl9pPr marL="4114800" marR="0" lvl="8" indent="-228600" algn="l" rtl="0">
              <a:spcBef>
                <a:spcPts val="0"/>
              </a:spcBef>
              <a:spcAft>
                <a:spcPts val="0"/>
              </a:spcAft>
              <a:buSzPts val="1400"/>
              <a:buNone/>
              <a:defRPr sz="1100" b="0" i="0" u="none" strike="noStrike" cap="none"/>
            </a:lvl9pPr>
          </a:lstStyle>
          <a:p>
            <a:endParaRPr/>
          </a:p>
        </p:txBody>
      </p:sp>
    </p:spTree>
    <p:extLst>
      <p:ext uri="{BB962C8B-B14F-4D97-AF65-F5344CB8AC3E}">
        <p14:creationId xmlns:p14="http://schemas.microsoft.com/office/powerpoint/2010/main" val="33241359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oogle-progweb-ilt.gitbooks.io/progressive-web-apps-ilt-with-cover/content/docs/debugging_service_workers_in_browser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s.google.com/web/updates/2015/12/background-sync"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API/Web_Workers_API"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eveloper.mozilla.org/en-US/docs/Web/API/IndexedDB_API"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mozilla.org/en-US/docs/Web/API/Fetch_API"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eveloper.mozilla.org/en-US/docs/Web/API/Cach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tsencrypt.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edium.com/google-developers/instant-loading-web-apps-with-an-application-shell-architecture-7c0c2f10c73#.cz2zst8a4"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n-US/docs/Web/API/Channel_Messaging_API"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evelopers.google.com/web/updates/2015/12/background-sync?hl=en" TargetMode="External"/><Relationship Id="rId5" Type="http://schemas.openxmlformats.org/officeDocument/2006/relationships/hyperlink" Target="https://developer.mozilla.org/en-US/docs/Web/API/Push_API" TargetMode="External"/><Relationship Id="rId4" Type="http://schemas.openxmlformats.org/officeDocument/2006/relationships/hyperlink" Target="https://developer.mozilla.org/en-US/docs/Web/API/Notifications_API"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google.com/a/google.com/document/d/1H3GaE6JQhydNaPzII9hgGZL-uL73VvgQ02FYijeK0js/edit?usp=shari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3602682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Font typeface="Arial"/>
              <a:buNone/>
            </a:pPr>
            <a:r>
              <a:rPr lang="en" sz="1100" b="0" i="0" u="none" strike="noStrike" cap="none"/>
              <a:t>The </a:t>
            </a:r>
            <a:r>
              <a:rPr lang="en" sz="1100" b="1" i="0" u="none" strike="noStrike" cap="none"/>
              <a:t>scope</a:t>
            </a:r>
            <a:r>
              <a:rPr lang="en" sz="1100" b="0" i="0" u="none" strike="noStrike" cap="none"/>
              <a:t> of the service worker determines from which path the service worker will intercept requests. The default scope is the path to the service worker file, and extends to all lower directories. So if the service worker script (for example </a:t>
            </a:r>
            <a:r>
              <a:rPr lang="en" sz="1100" b="0" i="1" u="none" strike="noStrike" cap="none"/>
              <a:t>service-worker.js</a:t>
            </a:r>
            <a:r>
              <a:rPr lang="en" sz="1100" b="0" i="0" u="none" strike="noStrike" cap="none"/>
              <a:t>) is located in the root directory, the service worker will control requests from all files at this domain.</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You can also set an arbitrary scope by passing in an additional parameter when registering.</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In this case we are setting the scope of the service worker to </a:t>
            </a:r>
            <a:r>
              <a:rPr lang="en" sz="1100" b="0" i="0" u="none" strike="noStrike" cap="none">
                <a:latin typeface="Consolas"/>
                <a:ea typeface="Consolas"/>
                <a:cs typeface="Consolas"/>
                <a:sym typeface="Consolas"/>
              </a:rPr>
              <a:t>/app/</a:t>
            </a:r>
            <a:r>
              <a:rPr lang="en" sz="1100" b="0" i="0" u="none" strike="noStrike" cap="none"/>
              <a:t>, which means the service worker will control requests from pages like </a:t>
            </a:r>
            <a:r>
              <a:rPr lang="en" sz="1100" b="0" i="0" u="none" strike="noStrike" cap="none">
                <a:latin typeface="Consolas"/>
                <a:ea typeface="Consolas"/>
                <a:cs typeface="Consolas"/>
                <a:sym typeface="Consolas"/>
              </a:rPr>
              <a:t>/app/</a:t>
            </a:r>
            <a:r>
              <a:rPr lang="en" sz="1100" b="0" i="0" u="none" strike="noStrike" cap="none"/>
              <a:t>, </a:t>
            </a:r>
            <a:r>
              <a:rPr lang="en" sz="1100" b="0" i="0" u="none" strike="noStrike" cap="none">
                <a:latin typeface="Consolas"/>
                <a:ea typeface="Consolas"/>
                <a:cs typeface="Consolas"/>
                <a:sym typeface="Consolas"/>
              </a:rPr>
              <a:t>/app/lower/ and /app/lower/lower</a:t>
            </a:r>
            <a:r>
              <a:rPr lang="en" sz="1100" b="0" i="0" u="none" strike="noStrike" cap="none"/>
              <a:t>, but not from pages like </a:t>
            </a:r>
            <a:r>
              <a:rPr lang="en" sz="1100" b="0" i="0" u="none" strike="noStrike" cap="none">
                <a:latin typeface="Consolas"/>
                <a:ea typeface="Consolas"/>
                <a:cs typeface="Consolas"/>
                <a:sym typeface="Consolas"/>
              </a:rPr>
              <a:t>/app</a:t>
            </a:r>
            <a:r>
              <a:rPr lang="en" sz="1100" b="0" i="0" u="none" strike="noStrike" cap="none"/>
              <a:t> or </a:t>
            </a:r>
            <a:r>
              <a:rPr lang="en" sz="1100" b="0" i="0" u="none" strike="noStrike" cap="none">
                <a:latin typeface="Consolas"/>
                <a:ea typeface="Consolas"/>
                <a:cs typeface="Consolas"/>
                <a:sym typeface="Consolas"/>
              </a:rPr>
              <a:t>/</a:t>
            </a:r>
            <a:r>
              <a:rPr lang="en" sz="1100" b="0" i="0" u="none" strike="noStrike" cap="none"/>
              <a:t>, which are higher.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A service worker cannot have a scope above its own path.</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2593903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This is in your service worker file: service-worker.js.</a:t>
            </a:r>
            <a:endParaRPr/>
          </a:p>
          <a:p>
            <a:pPr marL="0" marR="0" lvl="0" indent="0" algn="l" rtl="0">
              <a:lnSpc>
                <a:spcPct val="115000"/>
              </a:lnSpc>
              <a:spcBef>
                <a:spcPts val="1800"/>
              </a:spcBef>
              <a:spcAft>
                <a:spcPts val="0"/>
              </a:spcAft>
              <a:buFont typeface="Arial"/>
              <a:buNone/>
            </a:pPr>
            <a:r>
              <a:rPr lang="en" sz="1600" b="0" i="0" u="none" strike="noStrike" cap="none"/>
              <a:t>Installation</a:t>
            </a:r>
            <a:endParaRPr/>
          </a:p>
          <a:p>
            <a:pPr marL="0" marR="0" lvl="0" indent="0" algn="l" rtl="0">
              <a:lnSpc>
                <a:spcPct val="115000"/>
              </a:lnSpc>
              <a:spcBef>
                <a:spcPts val="600"/>
              </a:spcBef>
              <a:spcAft>
                <a:spcPts val="0"/>
              </a:spcAft>
              <a:buFont typeface="Arial"/>
              <a:buNone/>
            </a:pPr>
            <a:r>
              <a:rPr lang="en" sz="1100" b="0" i="0" u="none" strike="noStrike" cap="none"/>
              <a:t>Once the the browser registers a service worker, the install event can occur.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This event will trigger if the browser considers the service worker to be new, either because this is the first service worker encountered for this page, or because there is a byte difference between the current service worker and the previously installed one. </a:t>
            </a:r>
            <a:endParaRPr/>
          </a:p>
          <a:p>
            <a:pPr marL="0" marR="0" lvl="0" indent="0" algn="l" rtl="0">
              <a:spcBef>
                <a:spcPts val="0"/>
              </a:spcBef>
              <a:spcAft>
                <a:spcPts val="0"/>
              </a:spcAft>
              <a:buClr>
                <a:schemeClr val="dk1"/>
              </a:buClr>
              <a:buFont typeface="Arial"/>
              <a:buNone/>
            </a:pPr>
            <a:endParaRPr sz="1100" b="0" i="0" u="none" strike="noStrike" cap="none">
              <a:solidFill>
                <a:schemeClr val="dk1"/>
              </a:solidFill>
            </a:endParaRPr>
          </a:p>
          <a:p>
            <a:pPr marL="0" marR="0" lvl="0" indent="0" algn="l" rtl="0">
              <a:lnSpc>
                <a:spcPct val="115000"/>
              </a:lnSpc>
              <a:spcBef>
                <a:spcPts val="0"/>
              </a:spcBef>
              <a:spcAft>
                <a:spcPts val="0"/>
              </a:spcAft>
              <a:buClr>
                <a:schemeClr val="dk1"/>
              </a:buClr>
              <a:buFont typeface="Arial"/>
              <a:buNone/>
            </a:pPr>
            <a:r>
              <a:rPr lang="en" sz="1100" b="0" i="0" u="none" strike="noStrike" cap="none">
                <a:solidFill>
                  <a:schemeClr val="dk1"/>
                </a:solidFill>
              </a:rPr>
              <a:t>We can add an install event handler to perform actions during the install event.</a:t>
            </a:r>
            <a:endParaRPr/>
          </a:p>
          <a:p>
            <a:pPr marL="0" marR="0" lvl="0" indent="0" algn="l" rtl="0">
              <a:lnSpc>
                <a:spcPct val="115000"/>
              </a:lnSpc>
              <a:spcBef>
                <a:spcPts val="0"/>
              </a:spcBef>
              <a:spcAft>
                <a:spcPts val="0"/>
              </a:spcAft>
              <a:buClr>
                <a:schemeClr val="dk1"/>
              </a:buClr>
              <a:buFont typeface="Arial"/>
              <a:buNone/>
            </a:pPr>
            <a:endParaRPr sz="1100" b="0" i="0" u="none" strike="noStrike" cap="none">
              <a:solidFill>
                <a:schemeClr val="dk1"/>
              </a:solidFill>
            </a:endParaRPr>
          </a:p>
          <a:p>
            <a:pPr marL="0" marR="0" lvl="0" indent="0" algn="l" rtl="0">
              <a:lnSpc>
                <a:spcPct val="115000"/>
              </a:lnSpc>
              <a:spcBef>
                <a:spcPts val="0"/>
              </a:spcBef>
              <a:spcAft>
                <a:spcPts val="0"/>
              </a:spcAft>
              <a:buClr>
                <a:schemeClr val="dk1"/>
              </a:buClr>
              <a:buFont typeface="Arial"/>
              <a:buNone/>
            </a:pPr>
            <a:r>
              <a:rPr lang="en" sz="1100" b="0" i="0" u="none" strike="noStrike" cap="none">
                <a:solidFill>
                  <a:schemeClr val="dk1"/>
                </a:solidFill>
              </a:rPr>
              <a:t>The install event is a good time to do stuff like caching the App Shell or static assets using the Cache API.</a:t>
            </a:r>
            <a:endParaRPr/>
          </a:p>
        </p:txBody>
      </p:sp>
    </p:spTree>
    <p:extLst>
      <p:ext uri="{BB962C8B-B14F-4D97-AF65-F5344CB8AC3E}">
        <p14:creationId xmlns:p14="http://schemas.microsoft.com/office/powerpoint/2010/main" val="3380892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Font typeface="Arial"/>
              <a:buNone/>
            </a:pPr>
            <a:r>
              <a:rPr lang="en" sz="1100" b="0" i="0" u="none" strike="noStrike" cap="none"/>
              <a:t>If this is the first encounter of a service worker for this page, the service worker will install and, if successful, transition to the </a:t>
            </a:r>
            <a:r>
              <a:rPr lang="en" sz="1100" b="1" i="0" u="none" strike="noStrike" cap="none"/>
              <a:t>activation</a:t>
            </a:r>
            <a:r>
              <a:rPr lang="en" sz="1100" b="0" i="0" u="none" strike="noStrike" cap="none"/>
              <a:t> stage upon success.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Once activated, the service worker will control all pages that load within its scope, and intercept corresponding network requests.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However the pages in your app that are open will not be under the service worker’s scope since the service worker was not loaded when the pages opened. To put currently open pages under service worker control you must reload the page or pages. Until then, requests from this page will bypass the service worker and operate like they normally would.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Service workers maintain control as long as there are pages open that are dependant on that specific version. This ensures that only one version of the service worker is running at any given time.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If a new service worker is installed on a page with an existing service worker, the new service worker will not take over until the existing service worker is removed. Old service workers will become redundant and be deleted once all pages using it are closed. This will activate the new service worker and allow it to take over.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Refreshing the page is not sufficient to transfer control to a new service worker, because there won’t be a time when the old service worker is not in use.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Clr>
                <a:schemeClr val="dk1"/>
              </a:buClr>
              <a:buFont typeface="Arial"/>
              <a:buNone/>
            </a:pPr>
            <a:r>
              <a:rPr lang="en" sz="1100" b="0" i="0" u="none" strike="noStrike" cap="none">
                <a:solidFill>
                  <a:schemeClr val="dk1"/>
                </a:solidFill>
              </a:rPr>
              <a:t>The activation event is a good time to clean up stale data from existing caches for the application.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Note: activation of a new service worker can be forced programatically with self.skipWaiting.</a:t>
            </a:r>
            <a:endParaRPr/>
          </a:p>
        </p:txBody>
      </p:sp>
    </p:spTree>
    <p:extLst>
      <p:ext uri="{BB962C8B-B14F-4D97-AF65-F5344CB8AC3E}">
        <p14:creationId xmlns:p14="http://schemas.microsoft.com/office/powerpoint/2010/main" val="3315962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Font typeface="Arial"/>
              <a:buNone/>
            </a:pPr>
            <a:r>
              <a:rPr lang="en" sz="1100" b="0" i="0" u="none" strike="noStrike" cap="none"/>
              <a:t>Service workers are event driven.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Installation and activation events  fire off corresponding events to which the service worker can respond. </a:t>
            </a:r>
            <a:endParaRPr/>
          </a:p>
          <a:p>
            <a:pPr marL="0" marR="0" lvl="0" indent="0" algn="l" rtl="0">
              <a:lnSpc>
                <a:spcPct val="115000"/>
              </a:lnSpc>
              <a:spcBef>
                <a:spcPts val="0"/>
              </a:spcBef>
              <a:spcAft>
                <a:spcPts val="0"/>
              </a:spcAft>
              <a:buFont typeface="Arial"/>
              <a:buNone/>
            </a:pPr>
            <a:endParaRPr sz="1100" b="0" i="0" u="none" strike="noStrike" cap="none"/>
          </a:p>
          <a:p>
            <a:pPr marL="457200" marR="0" lvl="0" indent="-304800" algn="l" rtl="0">
              <a:lnSpc>
                <a:spcPct val="115000"/>
              </a:lnSpc>
              <a:spcBef>
                <a:spcPts val="0"/>
              </a:spcBef>
              <a:spcAft>
                <a:spcPts val="0"/>
              </a:spcAft>
              <a:buClr>
                <a:srgbClr val="333333"/>
              </a:buClr>
              <a:buSzPts val="1100"/>
              <a:buFont typeface="Arial"/>
              <a:buChar char="●"/>
            </a:pPr>
            <a:r>
              <a:rPr lang="en" sz="1100" b="0" i="0" u="none" strike="noStrike" cap="none">
                <a:solidFill>
                  <a:srgbClr val="333333"/>
                </a:solidFill>
                <a:highlight>
                  <a:srgbClr val="FFFFFF"/>
                </a:highlight>
              </a:rPr>
              <a:t>The install event is when you should prepare your service worker for use, e.g. by creating a cache and adding assets to it.</a:t>
            </a:r>
            <a:endParaRPr/>
          </a:p>
          <a:p>
            <a:pPr marL="457200" marR="0" lvl="0" indent="-304800" algn="l" rtl="0">
              <a:lnSpc>
                <a:spcPct val="115000"/>
              </a:lnSpc>
              <a:spcBef>
                <a:spcPts val="0"/>
              </a:spcBef>
              <a:spcAft>
                <a:spcPts val="0"/>
              </a:spcAft>
              <a:buClr>
                <a:srgbClr val="333333"/>
              </a:buClr>
              <a:buSzPts val="1100"/>
              <a:buFont typeface="Arial"/>
              <a:buChar char="●"/>
            </a:pPr>
            <a:r>
              <a:rPr lang="en" sz="1100" b="0" i="0" u="none" strike="noStrike" cap="none">
                <a:solidFill>
                  <a:srgbClr val="333333"/>
                </a:solidFill>
                <a:highlight>
                  <a:srgbClr val="FFFFFF"/>
                </a:highlight>
              </a:rPr>
              <a:t>The activate event is a good time to clean up old caches and anything else associated with a previous version of your service worker.</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The service worker can receive information from other scripts through </a:t>
            </a:r>
            <a:r>
              <a:rPr lang="en" sz="1100" b="1" i="0" u="none" strike="noStrike" cap="none"/>
              <a:t>message</a:t>
            </a:r>
            <a:r>
              <a:rPr lang="en" sz="1100" b="0" i="0" u="none" strike="noStrike" cap="none"/>
              <a:t> events. There are also functional events such as</a:t>
            </a:r>
            <a:r>
              <a:rPr lang="en" sz="1100" b="1" i="0" u="none" strike="noStrike" cap="none"/>
              <a:t> fetch</a:t>
            </a:r>
            <a:r>
              <a:rPr lang="en" sz="1100" b="0" i="0" u="none" strike="noStrike" cap="none"/>
              <a:t>, </a:t>
            </a:r>
            <a:r>
              <a:rPr lang="en" sz="1100" b="1" i="0" u="none" strike="noStrike" cap="none"/>
              <a:t>push</a:t>
            </a:r>
            <a:r>
              <a:rPr lang="en" sz="1100" b="0" i="0" u="none" strike="noStrike" cap="none"/>
              <a:t>, and </a:t>
            </a:r>
            <a:r>
              <a:rPr lang="en" sz="1100" b="1" i="0" u="none" strike="noStrike" cap="none"/>
              <a:t>sync</a:t>
            </a:r>
            <a:r>
              <a:rPr lang="en" sz="1100" b="0" i="0" u="none" strike="noStrike" cap="none"/>
              <a:t> the service worker can respond to.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To examine service workers, navigate to the Service Worker section in your browser’s developer tools. Different browsers put the tools in different places. Check </a:t>
            </a:r>
            <a:r>
              <a:rPr lang="en" sz="1100" b="0" i="0" u="sng" strike="noStrike" cap="none">
                <a:solidFill>
                  <a:schemeClr val="hlink"/>
                </a:solidFill>
                <a:hlinkClick r:id="rId3"/>
              </a:rPr>
              <a:t>Debugging Service Workers in Browsers</a:t>
            </a:r>
            <a:r>
              <a:rPr lang="en" sz="1100" b="0" i="0" u="none" strike="noStrike" cap="none"/>
              <a:t> for instructions for Chrome, Firefox and Opera. </a:t>
            </a:r>
            <a:endParaRPr/>
          </a:p>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1053210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Font typeface="Arial"/>
              <a:buNone/>
            </a:pPr>
            <a:r>
              <a:rPr lang="en" sz="1100" b="0" i="0" u="none" strike="noStrike" cap="none"/>
              <a:t>A fetch event is fired every time a resource is requested. In this example we listen for the fetch event, and instead of going to the network, return the requested resource from the cache (assuming it is there).</a:t>
            </a:r>
            <a:endParaRPr/>
          </a:p>
        </p:txBody>
      </p:sp>
    </p:spTree>
    <p:extLst>
      <p:ext uri="{BB962C8B-B14F-4D97-AF65-F5344CB8AC3E}">
        <p14:creationId xmlns:p14="http://schemas.microsoft.com/office/powerpoint/2010/main" val="1303685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Font typeface="Arial"/>
              <a:buNone/>
            </a:pPr>
            <a:r>
              <a:rPr lang="en" sz="1100" b="0" i="0" u="none" strike="noStrike" cap="none"/>
              <a:t>Service workers can use </a:t>
            </a:r>
            <a:r>
              <a:rPr lang="en" sz="1100" b="0" i="0" u="sng" strike="noStrike" cap="none">
                <a:solidFill>
                  <a:schemeClr val="hlink"/>
                </a:solidFill>
                <a:hlinkClick r:id="rId3"/>
              </a:rPr>
              <a:t>background sync</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Here we start by registering the service worker.</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Once the service worker is ready, we register a sync event with the tag 'foo'</a:t>
            </a:r>
            <a:endParaRPr/>
          </a:p>
        </p:txBody>
      </p:sp>
    </p:spTree>
    <p:extLst>
      <p:ext uri="{BB962C8B-B14F-4D97-AF65-F5344CB8AC3E}">
        <p14:creationId xmlns:p14="http://schemas.microsoft.com/office/powerpoint/2010/main" val="1018577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Font typeface="Arial"/>
              <a:buNone/>
            </a:pPr>
            <a:r>
              <a:rPr lang="en" sz="1100" b="0" i="0" u="none" strike="noStrike" cap="none"/>
              <a:t>The service worker can listen for sync events.</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This example listens for the sync event tagged 'foo' in the previous slide.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spcBef>
                <a:spcPts val="0"/>
              </a:spcBef>
              <a:spcAft>
                <a:spcPts val="0"/>
              </a:spcAft>
              <a:buFont typeface="Courier New"/>
              <a:buNone/>
            </a:pPr>
            <a:r>
              <a:rPr lang="en" sz="1100" b="0" i="0" u="none" strike="noStrike" cap="none">
                <a:latin typeface="Courier New"/>
                <a:ea typeface="Courier New"/>
                <a:cs typeface="Courier New"/>
                <a:sym typeface="Courier New"/>
              </a:rPr>
              <a:t>doSomething()</a:t>
            </a:r>
            <a:r>
              <a:rPr lang="en" sz="1100" b="0" i="0" u="none" strike="noStrike" cap="none"/>
              <a:t> should return a promise indicating indicating the success/failure of whatever it’s trying to do. If it fulfills, the sync is complete. If it fails, another sync will be scheduled to retry. Retry syncs also wait for connectivity, and employ an exponential back-off.</a:t>
            </a:r>
            <a:endParaRPr/>
          </a:p>
          <a:p>
            <a:pPr marL="0" marR="0" lvl="0" indent="0" algn="l" rtl="0">
              <a:lnSpc>
                <a:spcPct val="115000"/>
              </a:lnSpc>
              <a:spcBef>
                <a:spcPts val="0"/>
              </a:spcBef>
              <a:spcAft>
                <a:spcPts val="0"/>
              </a:spcAft>
              <a:buClr>
                <a:schemeClr val="dk1"/>
              </a:buClr>
              <a:buFont typeface="Arial"/>
              <a:buNone/>
            </a:pPr>
            <a:endParaRPr sz="1200" b="0" i="0" u="none" strike="noStrike" cap="none">
              <a:solidFill>
                <a:schemeClr val="accent2"/>
              </a:solidFill>
              <a:latin typeface="Roboto"/>
              <a:ea typeface="Roboto"/>
              <a:cs typeface="Roboto"/>
              <a:sym typeface="Roboto"/>
            </a:endParaRPr>
          </a:p>
          <a:p>
            <a:pPr marL="0" marR="0" lvl="0" indent="0" algn="l" rtl="0">
              <a:lnSpc>
                <a:spcPct val="115000"/>
              </a:lnSpc>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3327591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Font typeface="Arial"/>
              <a:buNone/>
            </a:pPr>
            <a:r>
              <a:rPr lang="en" sz="1100" b="0" i="0" u="none" strike="noStrike" cap="none"/>
              <a:t>The service worker can listen for push events. Push events are initiated by your backend servers, through a browser's push service.</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This example shows a notification when the push event is received. The options object is used to customize the notification. The notification could contain the data that was pushed from the servers.</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endParaRPr sz="1200" b="0" i="0" u="none" strike="noStrike" cap="none">
              <a:solidFill>
                <a:schemeClr val="accent2"/>
              </a:solidFill>
              <a:latin typeface="Roboto"/>
              <a:ea typeface="Roboto"/>
              <a:cs typeface="Roboto"/>
              <a:sym typeface="Roboto"/>
            </a:endParaRPr>
          </a:p>
          <a:p>
            <a:pPr marL="0" marR="0" lvl="0" indent="0" algn="l" rtl="0">
              <a:lnSpc>
                <a:spcPct val="115000"/>
              </a:lnSpc>
              <a:spcBef>
                <a:spcPts val="0"/>
              </a:spcBef>
              <a:spcAft>
                <a:spcPts val="0"/>
              </a:spcAft>
              <a:buFont typeface="Arial"/>
              <a:buNone/>
            </a:pPr>
            <a:endParaRPr sz="1200" b="0" i="0" u="none" strike="noStrike" cap="none">
              <a:solidFill>
                <a:schemeClr val="accent2"/>
              </a:solidFill>
              <a:latin typeface="Roboto"/>
              <a:ea typeface="Roboto"/>
              <a:cs typeface="Roboto"/>
              <a:sym typeface="Roboto"/>
            </a:endParaRPr>
          </a:p>
          <a:p>
            <a:pPr marL="0" marR="0" lvl="0" indent="0" algn="l" rtl="0">
              <a:lnSpc>
                <a:spcPct val="115000"/>
              </a:lnSpc>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418362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Font typeface="Arial"/>
              <a:buNone/>
            </a:pPr>
            <a:r>
              <a:rPr lang="en" sz="1100" b="0" i="0" u="none" strike="noStrike" cap="none"/>
              <a:t>Service workers can be tested and debugged in the supporting browsers developer tools (Chrome shown).</a:t>
            </a:r>
            <a:endParaRPr/>
          </a:p>
        </p:txBody>
      </p:sp>
    </p:spTree>
    <p:extLst>
      <p:ext uri="{BB962C8B-B14F-4D97-AF65-F5344CB8AC3E}">
        <p14:creationId xmlns:p14="http://schemas.microsoft.com/office/powerpoint/2010/main" val="1999964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178448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1886121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1224511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Font typeface="Arial"/>
              <a:buNone/>
            </a:pPr>
            <a:r>
              <a:rPr lang="en" sz="1100" b="0" i="0" u="none" strike="noStrike" cap="none"/>
              <a:t>A service worker is a client side, programmable, network proxy. It </a:t>
            </a:r>
            <a:r>
              <a:rPr lang="en" sz="1100" b="0" i="0" u="none" strike="noStrike" cap="none">
                <a:solidFill>
                  <a:srgbClr val="222222"/>
                </a:solidFill>
                <a:highlight>
                  <a:srgbClr val="FFFFFF"/>
                </a:highlight>
                <a:latin typeface="Roboto"/>
                <a:ea typeface="Roboto"/>
                <a:cs typeface="Roboto"/>
                <a:sym typeface="Roboto"/>
              </a:rPr>
              <a:t>gives you fine control over the requests it handles. </a:t>
            </a:r>
            <a:r>
              <a:rPr lang="en" sz="1100" b="0" i="0" u="none" strike="noStrike" cap="none"/>
              <a:t> </a:t>
            </a:r>
            <a:r>
              <a:rPr lang="en" sz="1100" b="0" i="0" u="none" strike="noStrike" cap="none">
                <a:solidFill>
                  <a:srgbClr val="222222"/>
                </a:solidFill>
                <a:highlight>
                  <a:srgbClr val="FFFFFF"/>
                </a:highlight>
                <a:latin typeface="Roboto"/>
                <a:ea typeface="Roboto"/>
                <a:cs typeface="Roboto"/>
                <a:sym typeface="Roboto"/>
              </a:rPr>
              <a:t>For example: you can control the caching behavior of requests for your site's HTML and treat them differently than requests for your site's images.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Service workers are a type of </a:t>
            </a:r>
            <a:r>
              <a:rPr lang="en" sz="1100" b="0" i="0" u="sng" strike="noStrike" cap="none">
                <a:solidFill>
                  <a:schemeClr val="hlink"/>
                </a:solidFill>
                <a:hlinkClick r:id="rId3"/>
              </a:rPr>
              <a:t>web worker</a:t>
            </a:r>
            <a:r>
              <a:rPr lang="en" sz="1100" b="0" i="0" u="none" strike="noStrike" cap="none"/>
              <a:t>, </a:t>
            </a:r>
            <a:r>
              <a:rPr lang="en" sz="1100" b="0" i="0" u="none" strike="noStrike" cap="none">
                <a:solidFill>
                  <a:srgbClr val="222222"/>
                </a:solidFill>
                <a:highlight>
                  <a:srgbClr val="FFFFFF"/>
                </a:highlight>
                <a:latin typeface="Roboto"/>
                <a:ea typeface="Roboto"/>
                <a:cs typeface="Roboto"/>
                <a:sym typeface="Roboto"/>
              </a:rPr>
              <a:t>an object that executes a script separately from the main browser thread</a:t>
            </a:r>
            <a:r>
              <a:rPr lang="en" sz="1100" b="0" i="0" u="none" strike="noStrike" cap="none"/>
              <a:t>. Service workers run independent of the application they are associated with and can receive messages when not active (either because your application is in the background or not open, or the browser is closed).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The primary uses for a service workers are:</a:t>
            </a:r>
            <a:endParaRPr/>
          </a:p>
          <a:p>
            <a:pPr marL="0" marR="0" lvl="0" indent="0" algn="l" rtl="0">
              <a:lnSpc>
                <a:spcPct val="115000"/>
              </a:lnSpc>
              <a:spcBef>
                <a:spcPts val="0"/>
              </a:spcBef>
              <a:spcAft>
                <a:spcPts val="0"/>
              </a:spcAft>
              <a:buFont typeface="Arial"/>
              <a:buNone/>
            </a:pPr>
            <a:endParaRPr sz="1100" b="0" i="0" u="none" strike="noStrike" cap="none"/>
          </a:p>
          <a:p>
            <a:pPr marL="457200" marR="0" lvl="0" indent="-228600" algn="l" rtl="0">
              <a:lnSpc>
                <a:spcPct val="115000"/>
              </a:lnSpc>
              <a:spcBef>
                <a:spcPts val="0"/>
              </a:spcBef>
              <a:spcAft>
                <a:spcPts val="0"/>
              </a:spcAft>
              <a:buSzPts val="1100"/>
              <a:buFont typeface="Arial"/>
              <a:buChar char="●"/>
            </a:pPr>
            <a:r>
              <a:rPr lang="en" sz="1100" b="0" i="0" u="none" strike="noStrike" cap="none"/>
              <a:t>Act as a caching agent to handle network requests and store content for offline use.</a:t>
            </a:r>
            <a:endParaRPr/>
          </a:p>
          <a:p>
            <a:pPr marL="457200" marR="0" lvl="0" indent="-228600" algn="l" rtl="0">
              <a:lnSpc>
                <a:spcPct val="115000"/>
              </a:lnSpc>
              <a:spcBef>
                <a:spcPts val="0"/>
              </a:spcBef>
              <a:spcAft>
                <a:spcPts val="0"/>
              </a:spcAft>
              <a:buSzPts val="1100"/>
              <a:buFont typeface="Arial"/>
              <a:buChar char="●"/>
            </a:pPr>
            <a:r>
              <a:rPr lang="en" sz="1100" b="0" i="0" u="none" strike="noStrike" cap="none"/>
              <a:t>Handle push messaging</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Clr>
                <a:srgbClr val="222222"/>
              </a:buClr>
              <a:buFont typeface="Roboto"/>
              <a:buNone/>
            </a:pPr>
            <a:r>
              <a:rPr lang="en" sz="1100" b="0" i="0" u="none" strike="noStrike" cap="none">
                <a:solidFill>
                  <a:srgbClr val="222222"/>
                </a:solidFill>
                <a:highlight>
                  <a:srgbClr val="FFFFFF"/>
                </a:highlight>
                <a:latin typeface="Roboto"/>
                <a:ea typeface="Roboto"/>
                <a:cs typeface="Roboto"/>
                <a:sym typeface="Roboto"/>
              </a:rPr>
              <a:t>The service worker becomes idle when not in use, and restarts when it's next needed. If there is information that you need to persist and reuse across restarts, then service workers can work with </a:t>
            </a:r>
            <a:r>
              <a:rPr lang="en" sz="1100" b="0" i="0" u="sng" strike="noStrike" cap="none">
                <a:solidFill>
                  <a:schemeClr val="hlink"/>
                </a:solidFill>
                <a:highlight>
                  <a:srgbClr val="FFFFFF"/>
                </a:highlight>
                <a:latin typeface="Roboto"/>
                <a:ea typeface="Roboto"/>
                <a:cs typeface="Roboto"/>
                <a:sym typeface="Roboto"/>
                <a:hlinkClick r:id="rId4"/>
              </a:rPr>
              <a:t>IndexedDB</a:t>
            </a:r>
            <a:r>
              <a:rPr lang="en" sz="1100" b="0" i="0" u="none" strike="noStrike" cap="none">
                <a:solidFill>
                  <a:srgbClr val="222222"/>
                </a:solidFill>
                <a:highlight>
                  <a:srgbClr val="FFFFFF"/>
                </a:highlight>
                <a:latin typeface="Roboto"/>
                <a:ea typeface="Roboto"/>
                <a:cs typeface="Roboto"/>
                <a:sym typeface="Roboto"/>
              </a:rPr>
              <a:t> databases.</a:t>
            </a:r>
            <a:endParaRPr/>
          </a:p>
          <a:p>
            <a:pPr marL="0" marR="0" lvl="0" indent="0" algn="l" rtl="0">
              <a:lnSpc>
                <a:spcPct val="115000"/>
              </a:lnSpc>
              <a:spcBef>
                <a:spcPts val="0"/>
              </a:spcBef>
              <a:spcAft>
                <a:spcPts val="0"/>
              </a:spcAft>
              <a:buFont typeface="Arial"/>
              <a:buNone/>
            </a:pPr>
            <a:endParaRPr sz="1100" b="0" i="0" u="none" strike="noStrike" cap="none">
              <a:solidFill>
                <a:srgbClr val="222222"/>
              </a:solidFill>
              <a:highlight>
                <a:srgbClr val="FFFFFF"/>
              </a:highlight>
              <a:latin typeface="Roboto"/>
              <a:ea typeface="Roboto"/>
              <a:cs typeface="Roboto"/>
              <a:sym typeface="Roboto"/>
            </a:endParaRPr>
          </a:p>
          <a:p>
            <a:pPr marL="0" marR="0" lvl="0" indent="0" algn="l" rtl="0">
              <a:lnSpc>
                <a:spcPct val="115000"/>
              </a:lnSpc>
              <a:spcBef>
                <a:spcPts val="0"/>
              </a:spcBef>
              <a:spcAft>
                <a:spcPts val="0"/>
              </a:spcAft>
              <a:buClr>
                <a:srgbClr val="222222"/>
              </a:buClr>
              <a:buFont typeface="Roboto"/>
              <a:buNone/>
            </a:pPr>
            <a:r>
              <a:rPr lang="en" sz="1100" b="0" i="0" u="none" strike="noStrike" cap="none">
                <a:solidFill>
                  <a:srgbClr val="222222"/>
                </a:solidFill>
                <a:highlight>
                  <a:srgbClr val="FFFFFF"/>
                </a:highlight>
                <a:latin typeface="Roboto"/>
                <a:ea typeface="Roboto"/>
                <a:cs typeface="Roboto"/>
                <a:sym typeface="Roboto"/>
              </a:rPr>
              <a:t>Service workers are promise based. At a high level, a promise is an object that is used as a placeholder for the eventual results of a deferred (and possibly asynchronous) computation. </a:t>
            </a:r>
            <a:endParaRPr/>
          </a:p>
          <a:p>
            <a:pPr marL="0" marR="0" lvl="0" indent="0" algn="l" rtl="0">
              <a:lnSpc>
                <a:spcPct val="115000"/>
              </a:lnSpc>
              <a:spcBef>
                <a:spcPts val="0"/>
              </a:spcBef>
              <a:spcAft>
                <a:spcPts val="0"/>
              </a:spcAft>
              <a:buFont typeface="Arial"/>
              <a:buNone/>
            </a:pPr>
            <a:r>
              <a:rPr lang="en" sz="1100" b="0" i="0" u="none" strike="noStrike" cap="none"/>
              <a:t>   </a:t>
            </a:r>
            <a:endParaRPr/>
          </a:p>
        </p:txBody>
      </p:sp>
    </p:spTree>
    <p:extLst>
      <p:ext uri="{BB962C8B-B14F-4D97-AF65-F5344CB8AC3E}">
        <p14:creationId xmlns:p14="http://schemas.microsoft.com/office/powerpoint/2010/main" val="1634487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222222"/>
              </a:buClr>
              <a:buFont typeface="Roboto"/>
              <a:buNone/>
            </a:pPr>
            <a:r>
              <a:rPr lang="en" sz="1100" b="0" i="0" u="none" strike="noStrike" cap="none">
                <a:solidFill>
                  <a:srgbClr val="222222"/>
                </a:solidFill>
                <a:highlight>
                  <a:srgbClr val="FFFFFF"/>
                </a:highlight>
                <a:latin typeface="Roboto"/>
                <a:ea typeface="Roboto"/>
                <a:cs typeface="Roboto"/>
                <a:sym typeface="Roboto"/>
              </a:rPr>
              <a:t>Service workers also depend on two APIs to work effectively: </a:t>
            </a:r>
            <a:r>
              <a:rPr lang="en" sz="1100" b="0" i="0" u="sng" strike="noStrike" cap="none">
                <a:solidFill>
                  <a:schemeClr val="hlink"/>
                </a:solidFill>
                <a:highlight>
                  <a:srgbClr val="FFFFFF"/>
                </a:highlight>
                <a:latin typeface="Roboto"/>
                <a:ea typeface="Roboto"/>
                <a:cs typeface="Roboto"/>
                <a:sym typeface="Roboto"/>
                <a:hlinkClick r:id="rId3"/>
              </a:rPr>
              <a:t>Fetch</a:t>
            </a:r>
            <a:r>
              <a:rPr lang="en" sz="1100" b="0" i="0" u="none" strike="noStrike" cap="none">
                <a:solidFill>
                  <a:srgbClr val="222222"/>
                </a:solidFill>
                <a:highlight>
                  <a:srgbClr val="FFFFFF"/>
                </a:highlight>
              </a:rPr>
              <a:t> (a standard way to retrieve content from the network) and </a:t>
            </a:r>
            <a:r>
              <a:rPr lang="en" sz="1100" b="0" i="0" u="sng" strike="noStrike" cap="none">
                <a:solidFill>
                  <a:schemeClr val="hlink"/>
                </a:solidFill>
                <a:highlight>
                  <a:srgbClr val="FFFFFF"/>
                </a:highlight>
                <a:latin typeface="Roboto"/>
                <a:ea typeface="Roboto"/>
                <a:cs typeface="Roboto"/>
                <a:sym typeface="Roboto"/>
                <a:hlinkClick r:id="rId4"/>
              </a:rPr>
              <a:t>Cache</a:t>
            </a:r>
            <a:r>
              <a:rPr lang="en" sz="1100" b="0" i="0" u="none" strike="noStrike" cap="none">
                <a:solidFill>
                  <a:srgbClr val="222222"/>
                </a:solidFill>
                <a:highlight>
                  <a:srgbClr val="FFFFFF"/>
                </a:highlight>
                <a:latin typeface="Roboto"/>
                <a:ea typeface="Roboto"/>
                <a:cs typeface="Roboto"/>
                <a:sym typeface="Roboto"/>
              </a:rPr>
              <a:t> (a persistent content storage for application data. This cache is persistent and independent from the browser cache or network status.)</a:t>
            </a:r>
            <a:endParaRPr/>
          </a:p>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3358212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Font typeface="Arial"/>
              <a:buNone/>
            </a:pPr>
            <a:r>
              <a:rPr lang="en" sz="1100" b="0" i="0" u="none" strike="noStrike" cap="none"/>
              <a:t>Because of the power of a service worker and to prevent man-in-the-middle attacks where third parties track the content of your users’ communication with the server, service workers are only available on secure origins served through TLS, using the HTTPS protocol.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We will test service workers using localhost which is exempt from this policy.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If you’re hosting your code on Github you can use Github Pages to serve the content, they are provisioned with SSL by default. </a:t>
            </a:r>
            <a:endParaRPr/>
          </a:p>
          <a:p>
            <a:pPr marL="0" marR="0" lvl="0" indent="0" algn="l" rtl="0">
              <a:lnSpc>
                <a:spcPct val="115000"/>
              </a:lnSpc>
              <a:spcBef>
                <a:spcPts val="0"/>
              </a:spcBef>
              <a:spcAft>
                <a:spcPts val="0"/>
              </a:spcAft>
              <a:buFont typeface="Arial"/>
              <a:buNone/>
            </a:pPr>
            <a:endParaRPr sz="1100" b="0" i="0" u="none" strike="noStrike" cap="none"/>
          </a:p>
          <a:p>
            <a:pPr marL="0" marR="0" lvl="0" indent="0" algn="l" rtl="0">
              <a:lnSpc>
                <a:spcPct val="115000"/>
              </a:lnSpc>
              <a:spcBef>
                <a:spcPts val="0"/>
              </a:spcBef>
              <a:spcAft>
                <a:spcPts val="0"/>
              </a:spcAft>
              <a:buFont typeface="Arial"/>
              <a:buNone/>
            </a:pPr>
            <a:r>
              <a:rPr lang="en" sz="1100" b="0" i="0" u="none" strike="noStrike" cap="none"/>
              <a:t>Services like </a:t>
            </a:r>
            <a:r>
              <a:rPr lang="en" sz="1100" b="0" i="0" u="sng" strike="noStrike" cap="none">
                <a:solidFill>
                  <a:schemeClr val="hlink"/>
                </a:solidFill>
                <a:hlinkClick r:id="rId3"/>
              </a:rPr>
              <a:t>Letsencrypt</a:t>
            </a:r>
            <a:r>
              <a:rPr lang="en" sz="1100" b="0" i="0" u="none" strike="noStrike" cap="none"/>
              <a:t> allow you to procure SSL certificates for free to install on your server. </a:t>
            </a:r>
            <a:endParaRPr/>
          </a:p>
          <a:p>
            <a:pPr marL="0" marR="0" lvl="0" indent="0" algn="l" rtl="0">
              <a:lnSpc>
                <a:spcPct val="115000"/>
              </a:lnSpc>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3574950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Font typeface="Arial"/>
              <a:buNone/>
            </a:pPr>
            <a:r>
              <a:rPr lang="en" sz="1100" b="0" i="0" u="none" strike="noStrike" cap="none">
                <a:solidFill>
                  <a:schemeClr val="dk1"/>
                </a:solidFill>
              </a:rPr>
              <a:t>Service workers enable applications to control network requests, cache those requests to improve performance and provide offline access to cached content.  </a:t>
            </a:r>
            <a:endParaRPr/>
          </a:p>
          <a:p>
            <a:pPr marL="0" marR="0" lvl="0" indent="0" algn="l" rtl="0">
              <a:lnSpc>
                <a:spcPct val="115000"/>
              </a:lnSpc>
              <a:spcBef>
                <a:spcPts val="0"/>
              </a:spcBef>
              <a:spcAft>
                <a:spcPts val="0"/>
              </a:spcAft>
              <a:buClr>
                <a:schemeClr val="dk1"/>
              </a:buClr>
              <a:buFont typeface="Arial"/>
              <a:buNone/>
            </a:pPr>
            <a:endParaRPr sz="1100" b="0" i="0" u="none" strike="noStrike" cap="none">
              <a:solidFill>
                <a:schemeClr val="dk1"/>
              </a:solidFill>
            </a:endParaRPr>
          </a:p>
          <a:p>
            <a:pPr marL="0" marR="0" lvl="0" indent="0" algn="l" rtl="0">
              <a:lnSpc>
                <a:spcPct val="115000"/>
              </a:lnSpc>
              <a:spcBef>
                <a:spcPts val="0"/>
              </a:spcBef>
              <a:spcAft>
                <a:spcPts val="0"/>
              </a:spcAft>
              <a:buClr>
                <a:schemeClr val="dk1"/>
              </a:buClr>
              <a:buFont typeface="Arial"/>
              <a:buNone/>
            </a:pPr>
            <a:r>
              <a:rPr lang="en" sz="1100" b="0" i="0" u="none" strike="noStrike" cap="none">
                <a:solidFill>
                  <a:schemeClr val="dk1"/>
                </a:solidFill>
              </a:rPr>
              <a:t>This is just the tip of the iceberg. We will explore some things you can do with a service worker and related APIs. </a:t>
            </a:r>
            <a:endParaRPr/>
          </a:p>
          <a:p>
            <a:pPr marL="0" marR="0" lvl="0" indent="0" algn="l" rtl="0">
              <a:lnSpc>
                <a:spcPct val="115000"/>
              </a:lnSpc>
              <a:spcBef>
                <a:spcPts val="0"/>
              </a:spcBef>
              <a:spcAft>
                <a:spcPts val="0"/>
              </a:spcAft>
              <a:buClr>
                <a:schemeClr val="dk1"/>
              </a:buClr>
              <a:buFont typeface="Arial"/>
              <a:buNone/>
            </a:pPr>
            <a:endParaRPr sz="1100" b="0" i="0" u="none" strike="noStrike" cap="none">
              <a:solidFill>
                <a:schemeClr val="dk1"/>
              </a:solidFill>
            </a:endParaRPr>
          </a:p>
          <a:p>
            <a:pPr marL="0" marR="0" lvl="0" indent="0" algn="l" rtl="0">
              <a:lnSpc>
                <a:spcPct val="115000"/>
              </a:lnSpc>
              <a:spcBef>
                <a:spcPts val="0"/>
              </a:spcBef>
              <a:spcAft>
                <a:spcPts val="0"/>
              </a:spcAft>
              <a:buClr>
                <a:schemeClr val="dk1"/>
              </a:buClr>
              <a:buFont typeface="Arial"/>
              <a:buNone/>
            </a:pPr>
            <a:r>
              <a:rPr lang="en" sz="1100" b="0" i="0" u="none" strike="noStrike" cap="none">
                <a:solidFill>
                  <a:schemeClr val="dk1"/>
                </a:solidFill>
              </a:rPr>
              <a:t>Caching assets for your application in the client’s browser content will make the content load faster under most network conditions.  Two specific types of caching behavior suitable for use in your service worker:	</a:t>
            </a:r>
            <a:endParaRPr/>
          </a:p>
          <a:p>
            <a:pPr marL="0" marR="0" lvl="0" indent="0" algn="l" rtl="0">
              <a:lnSpc>
                <a:spcPct val="115000"/>
              </a:lnSpc>
              <a:spcBef>
                <a:spcPts val="0"/>
              </a:spcBef>
              <a:spcAft>
                <a:spcPts val="0"/>
              </a:spcAft>
              <a:buClr>
                <a:schemeClr val="dk1"/>
              </a:buClr>
              <a:buFont typeface="Arial"/>
              <a:buNone/>
            </a:pPr>
            <a:endParaRPr sz="1100" b="0" i="0" u="none" strike="noStrike" cap="none">
              <a:solidFill>
                <a:schemeClr val="dk1"/>
              </a:solidFill>
            </a:endParaRPr>
          </a:p>
          <a:p>
            <a:pPr marL="0" marR="0" lvl="0" indent="0" algn="l" rtl="0">
              <a:lnSpc>
                <a:spcPct val="115000"/>
              </a:lnSpc>
              <a:spcBef>
                <a:spcPts val="0"/>
              </a:spcBef>
              <a:spcAft>
                <a:spcPts val="0"/>
              </a:spcAft>
              <a:buClr>
                <a:schemeClr val="dk1"/>
              </a:buClr>
              <a:buFont typeface="Arial"/>
              <a:buNone/>
            </a:pPr>
            <a:r>
              <a:rPr lang="en" sz="1100" b="1" i="0" u="none" strike="noStrike" cap="none">
                <a:solidFill>
                  <a:schemeClr val="dk1"/>
                </a:solidFill>
              </a:rPr>
              <a:t>Precache Assets During Installation</a:t>
            </a:r>
            <a:endParaRPr/>
          </a:p>
          <a:p>
            <a:pPr marL="0" marR="0" lvl="0" indent="0" algn="l" rtl="0">
              <a:lnSpc>
                <a:spcPct val="115000"/>
              </a:lnSpc>
              <a:spcBef>
                <a:spcPts val="0"/>
              </a:spcBef>
              <a:spcAft>
                <a:spcPts val="0"/>
              </a:spcAft>
              <a:buClr>
                <a:schemeClr val="dk1"/>
              </a:buClr>
              <a:buFont typeface="Arial"/>
              <a:buNone/>
            </a:pPr>
            <a:r>
              <a:rPr lang="en" sz="1100" b="0" i="0" u="none" strike="noStrike" cap="none">
                <a:solidFill>
                  <a:schemeClr val="dk1"/>
                </a:solidFill>
              </a:rPr>
              <a:t>If you have assets (HTML, CSS, JavaScript, images) that are shared across your application you can cache them when you first install the service worker in the client’s browser, during the install process. This technique is at the core of the</a:t>
            </a:r>
            <a:r>
              <a:rPr lang="en" sz="1100" b="0" i="0" u="sng" strike="noStrike" cap="none">
                <a:solidFill>
                  <a:schemeClr val="hlink"/>
                </a:solidFill>
                <a:hlinkClick r:id="rId3"/>
              </a:rPr>
              <a:t> Application Shell Architecture</a:t>
            </a:r>
            <a:r>
              <a:rPr lang="en" sz="1100" b="0" i="0" u="none" strike="noStrike" cap="none">
                <a:solidFill>
                  <a:schemeClr val="dk1"/>
                </a:solidFill>
              </a:rPr>
              <a:t>. </a:t>
            </a:r>
            <a:endParaRPr/>
          </a:p>
          <a:p>
            <a:pPr marL="0" marR="0" lvl="0" indent="0" algn="l" rtl="0">
              <a:lnSpc>
                <a:spcPct val="115000"/>
              </a:lnSpc>
              <a:spcBef>
                <a:spcPts val="0"/>
              </a:spcBef>
              <a:spcAft>
                <a:spcPts val="0"/>
              </a:spcAft>
              <a:buClr>
                <a:schemeClr val="dk1"/>
              </a:buClr>
              <a:buFont typeface="Arial"/>
              <a:buNone/>
            </a:pPr>
            <a:endParaRPr sz="1100" b="0" i="0" u="none" strike="noStrike" cap="none">
              <a:solidFill>
                <a:schemeClr val="dk1"/>
              </a:solidFill>
            </a:endParaRPr>
          </a:p>
          <a:p>
            <a:pPr marL="0" marR="0" lvl="0" indent="0" algn="l" rtl="0">
              <a:lnSpc>
                <a:spcPct val="115000"/>
              </a:lnSpc>
              <a:spcBef>
                <a:spcPts val="0"/>
              </a:spcBef>
              <a:spcAft>
                <a:spcPts val="0"/>
              </a:spcAft>
              <a:buClr>
                <a:schemeClr val="dk1"/>
              </a:buClr>
              <a:buFont typeface="Arial"/>
              <a:buNone/>
            </a:pPr>
            <a:r>
              <a:rPr lang="en" sz="1100" b="0" i="0" u="none" strike="noStrike" cap="none">
                <a:solidFill>
                  <a:schemeClr val="dk1"/>
                </a:solidFill>
              </a:rPr>
              <a:t>Note that using this technique does not preclude regular caching.  We can combine the precache with regular caching. </a:t>
            </a:r>
            <a:endParaRPr/>
          </a:p>
          <a:p>
            <a:pPr marL="0" marR="0" lvl="0" indent="0" algn="l" rtl="0">
              <a:lnSpc>
                <a:spcPct val="115000"/>
              </a:lnSpc>
              <a:spcBef>
                <a:spcPts val="0"/>
              </a:spcBef>
              <a:spcAft>
                <a:spcPts val="0"/>
              </a:spcAft>
              <a:buClr>
                <a:schemeClr val="dk1"/>
              </a:buClr>
              <a:buFont typeface="Arial"/>
              <a:buNone/>
            </a:pPr>
            <a:endParaRPr sz="1100" b="0" i="0" u="none" strike="noStrike" cap="none">
              <a:solidFill>
                <a:schemeClr val="dk1"/>
              </a:solidFill>
            </a:endParaRPr>
          </a:p>
          <a:p>
            <a:pPr marL="0" marR="0" lvl="0" indent="0" algn="l" rtl="0">
              <a:lnSpc>
                <a:spcPct val="115000"/>
              </a:lnSpc>
              <a:spcBef>
                <a:spcPts val="0"/>
              </a:spcBef>
              <a:spcAft>
                <a:spcPts val="0"/>
              </a:spcAft>
              <a:buClr>
                <a:schemeClr val="dk1"/>
              </a:buClr>
              <a:buFont typeface="Arial"/>
              <a:buNone/>
            </a:pPr>
            <a:r>
              <a:rPr lang="en" sz="1100" b="1" i="0" u="none" strike="noStrike" cap="none">
                <a:solidFill>
                  <a:schemeClr val="dk1"/>
                </a:solidFill>
              </a:rPr>
              <a:t>Provide a Fallback for Offline Access</a:t>
            </a:r>
            <a:endParaRPr/>
          </a:p>
          <a:p>
            <a:pPr marL="0" marR="0" lvl="0" indent="0" algn="l" rtl="0">
              <a:lnSpc>
                <a:spcPct val="115000"/>
              </a:lnSpc>
              <a:spcBef>
                <a:spcPts val="0"/>
              </a:spcBef>
              <a:spcAft>
                <a:spcPts val="0"/>
              </a:spcAft>
              <a:buClr>
                <a:schemeClr val="dk1"/>
              </a:buClr>
              <a:buFont typeface="Arial"/>
              <a:buNone/>
            </a:pPr>
            <a:r>
              <a:rPr lang="en" sz="1100" b="0" i="0" u="none" strike="noStrike" cap="none">
                <a:solidFill>
                  <a:schemeClr val="dk1"/>
                </a:solidFill>
              </a:rPr>
              <a:t>Using the Fetch API inside a Service Worker we can fetch requests and then modify the response with content other than the object requested.  We can use this technique to provide alternative resources in case the requested resources are not available in cache and the network is unreachable.</a:t>
            </a:r>
            <a:endParaRPr/>
          </a:p>
          <a:p>
            <a:pPr marL="0" marR="0" lvl="0" indent="0" algn="l" rtl="0">
              <a:lnSpc>
                <a:spcPct val="115000"/>
              </a:lnSpc>
              <a:spcBef>
                <a:spcPts val="0"/>
              </a:spcBef>
              <a:spcAft>
                <a:spcPts val="0"/>
              </a:spcAft>
              <a:buFont typeface="Arial"/>
              <a:buNone/>
            </a:pPr>
            <a:endParaRPr sz="1100" b="0" i="0" u="none" strike="noStrike" cap="none">
              <a:solidFill>
                <a:srgbClr val="222222"/>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98791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Font typeface="Arial"/>
              <a:buNone/>
            </a:pPr>
            <a:r>
              <a:rPr lang="en" sz="1600" b="0" i="0" u="none" strike="noStrike" cap="none"/>
              <a:t>Act As the Base for Advanced Features</a:t>
            </a:r>
            <a:endParaRPr/>
          </a:p>
          <a:p>
            <a:pPr marL="0" marR="0" lvl="0" indent="0" algn="l" rtl="0">
              <a:lnSpc>
                <a:spcPct val="115000"/>
              </a:lnSpc>
              <a:spcBef>
                <a:spcPts val="600"/>
              </a:spcBef>
              <a:spcAft>
                <a:spcPts val="0"/>
              </a:spcAft>
              <a:buFont typeface="Arial"/>
              <a:buNone/>
            </a:pPr>
            <a:r>
              <a:rPr lang="en" sz="1100" b="0" i="0" u="none" strike="noStrike" cap="none"/>
              <a:t>Service workers are designed to work as the starting point for features that make web applications work like native apps. Some of these features are: </a:t>
            </a:r>
            <a:endParaRPr/>
          </a:p>
          <a:p>
            <a:pPr marL="0" marR="0" lvl="0" indent="0" algn="l" rtl="0">
              <a:lnSpc>
                <a:spcPct val="115000"/>
              </a:lnSpc>
              <a:spcBef>
                <a:spcPts val="0"/>
              </a:spcBef>
              <a:spcAft>
                <a:spcPts val="0"/>
              </a:spcAft>
              <a:buFont typeface="Arial"/>
              <a:buNone/>
            </a:pPr>
            <a:endParaRPr sz="1100" b="0" i="0" u="none" strike="noStrike" cap="none"/>
          </a:p>
          <a:p>
            <a:pPr marL="457200" marR="0" lvl="0" indent="-304800" algn="l" rtl="0">
              <a:lnSpc>
                <a:spcPct val="115000"/>
              </a:lnSpc>
              <a:spcBef>
                <a:spcPts val="0"/>
              </a:spcBef>
              <a:spcAft>
                <a:spcPts val="0"/>
              </a:spcAft>
              <a:buClr>
                <a:srgbClr val="1155CC"/>
              </a:buClr>
              <a:buSzPts val="1100"/>
              <a:buFont typeface="Arial"/>
              <a:buChar char="●"/>
            </a:pPr>
            <a:r>
              <a:rPr lang="en" sz="1100" b="0" i="0" u="sng" strike="noStrike" cap="none">
                <a:solidFill>
                  <a:schemeClr val="hlink"/>
                </a:solidFill>
                <a:hlinkClick r:id="rId3"/>
              </a:rPr>
              <a:t>Channel Messaging API</a:t>
            </a:r>
            <a:r>
              <a:rPr lang="en" sz="1100" b="0" i="0" u="none" strike="noStrike" cap="none"/>
              <a:t>: Allows web workers and service workers to communicate with each other and with the host application. Examples of this API include new content notification and updates that require user interaction</a:t>
            </a:r>
            <a:endParaRPr/>
          </a:p>
          <a:p>
            <a:pPr marL="457200" marR="0" lvl="0" indent="-304800" algn="l" rtl="0">
              <a:lnSpc>
                <a:spcPct val="115000"/>
              </a:lnSpc>
              <a:spcBef>
                <a:spcPts val="0"/>
              </a:spcBef>
              <a:spcAft>
                <a:spcPts val="0"/>
              </a:spcAft>
              <a:buClr>
                <a:srgbClr val="1155CC"/>
              </a:buClr>
              <a:buSzPts val="1100"/>
              <a:buFont typeface="Arial"/>
              <a:buChar char="●"/>
            </a:pPr>
            <a:r>
              <a:rPr lang="en" sz="1100" b="0" i="0" u="sng" strike="noStrike" cap="none">
                <a:solidFill>
                  <a:schemeClr val="hlink"/>
                </a:solidFill>
                <a:hlinkClick r:id="rId4"/>
              </a:rPr>
              <a:t>Notifications API</a:t>
            </a:r>
            <a:r>
              <a:rPr lang="en" sz="1100" b="0" i="0" u="none" strike="noStrike" cap="none"/>
              <a:t>: A way to integrate push notifications from your application to the Operating System’s native notification system</a:t>
            </a:r>
            <a:endParaRPr/>
          </a:p>
          <a:p>
            <a:pPr marL="457200" marR="0" lvl="0" indent="-304800" algn="l" rtl="0">
              <a:lnSpc>
                <a:spcPct val="115000"/>
              </a:lnSpc>
              <a:spcBef>
                <a:spcPts val="0"/>
              </a:spcBef>
              <a:spcAft>
                <a:spcPts val="0"/>
              </a:spcAft>
              <a:buClr>
                <a:srgbClr val="1155CC"/>
              </a:buClr>
              <a:buSzPts val="1100"/>
              <a:buFont typeface="Arial"/>
              <a:buChar char="●"/>
            </a:pPr>
            <a:r>
              <a:rPr lang="en" sz="1100" b="0" i="0" u="sng" strike="noStrike" cap="none">
                <a:solidFill>
                  <a:schemeClr val="hlink"/>
                </a:solidFill>
                <a:hlinkClick r:id="rId5"/>
              </a:rPr>
              <a:t>Push API: </a:t>
            </a:r>
            <a:r>
              <a:rPr lang="en" sz="1100" b="0" i="0" u="none" strike="noStrike" cap="none">
                <a:highlight>
                  <a:srgbClr val="FFFFFF"/>
                </a:highlight>
              </a:rPr>
              <a:t> An API that enables push services to send push messages to an application. Servers can send messages at any time, even when the application or the browser is not running. Push messages are delivered to a Service Worker which can use the information in the message to update local state or display a notification to the user</a:t>
            </a:r>
            <a:endParaRPr/>
          </a:p>
          <a:p>
            <a:pPr marL="457200" marR="0" lvl="0" indent="-304800" algn="l" rtl="0">
              <a:lnSpc>
                <a:spcPct val="115000"/>
              </a:lnSpc>
              <a:spcBef>
                <a:spcPts val="0"/>
              </a:spcBef>
              <a:spcAft>
                <a:spcPts val="0"/>
              </a:spcAft>
              <a:buClr>
                <a:srgbClr val="222222"/>
              </a:buClr>
              <a:buSzPts val="1200"/>
              <a:buFont typeface="Arial"/>
              <a:buChar char="●"/>
            </a:pPr>
            <a:r>
              <a:rPr lang="en" sz="1100" b="0" i="0" u="sng" strike="noStrike" cap="none">
                <a:solidFill>
                  <a:schemeClr val="hlink"/>
                </a:solidFill>
                <a:highlight>
                  <a:srgbClr val="FFFFFF"/>
                </a:highlight>
                <a:hlinkClick r:id="rId6"/>
              </a:rPr>
              <a:t>Background Sync</a:t>
            </a:r>
            <a:r>
              <a:rPr lang="en" sz="1200" b="0" i="0" u="none" strike="noStrike" cap="none">
                <a:solidFill>
                  <a:srgbClr val="222222"/>
                </a:solidFill>
                <a:highlight>
                  <a:srgbClr val="FFFFFF"/>
                </a:highlight>
              </a:rPr>
              <a:t> </a:t>
            </a:r>
            <a:r>
              <a:rPr lang="en" sz="1100" b="0" i="0" u="none" strike="noStrike" cap="none">
                <a:solidFill>
                  <a:srgbClr val="222222"/>
                </a:solidFill>
                <a:highlight>
                  <a:srgbClr val="FFFFFF"/>
                </a:highlight>
              </a:rPr>
              <a:t>lets you defer actions until the user has stable connectivity. This is useful for ensuring that whatever the user wants to send, is actually sent. This API also allows servers to push periodic updates to the app so the app can update when it’s next online</a:t>
            </a:r>
            <a:endParaRPr/>
          </a:p>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2222775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Font typeface="Arial"/>
              <a:buNone/>
            </a:pPr>
            <a:r>
              <a:rPr lang="en" sz="1100" b="0" i="0" u="none" strike="noStrike" cap="none"/>
              <a:t>Every service worker goes through three steps in its lifecycle:</a:t>
            </a:r>
            <a:endParaRPr/>
          </a:p>
          <a:p>
            <a:pPr marL="0" marR="0" lvl="0" indent="0" algn="l" rtl="0">
              <a:lnSpc>
                <a:spcPct val="115000"/>
              </a:lnSpc>
              <a:spcBef>
                <a:spcPts val="0"/>
              </a:spcBef>
              <a:spcAft>
                <a:spcPts val="0"/>
              </a:spcAft>
              <a:buFont typeface="Arial"/>
              <a:buNone/>
            </a:pPr>
            <a:endParaRPr sz="1100" b="0" i="0" u="none" strike="noStrike" cap="none"/>
          </a:p>
          <a:p>
            <a:pPr marL="457200" marR="0" lvl="0" indent="-304800" algn="l" rtl="0">
              <a:lnSpc>
                <a:spcPct val="115000"/>
              </a:lnSpc>
              <a:spcBef>
                <a:spcPts val="0"/>
              </a:spcBef>
              <a:spcAft>
                <a:spcPts val="0"/>
              </a:spcAft>
              <a:buSzPts val="1100"/>
              <a:buFont typeface="Arial"/>
              <a:buChar char="●"/>
            </a:pPr>
            <a:r>
              <a:rPr lang="en" sz="1100" b="0" i="0" u="none" strike="noStrike" cap="none"/>
              <a:t>Registration</a:t>
            </a:r>
            <a:endParaRPr/>
          </a:p>
          <a:p>
            <a:pPr marL="457200" marR="0" lvl="0" indent="-304800" algn="l" rtl="0">
              <a:lnSpc>
                <a:spcPct val="115000"/>
              </a:lnSpc>
              <a:spcBef>
                <a:spcPts val="0"/>
              </a:spcBef>
              <a:spcAft>
                <a:spcPts val="0"/>
              </a:spcAft>
              <a:buSzPts val="1100"/>
              <a:buFont typeface="Arial"/>
              <a:buChar char="●"/>
            </a:pPr>
            <a:r>
              <a:rPr lang="en" sz="1100" b="0" i="0" u="none" strike="noStrike" cap="none"/>
              <a:t>Installation</a:t>
            </a:r>
            <a:endParaRPr/>
          </a:p>
          <a:p>
            <a:pPr marL="457200" marR="0" lvl="0" indent="-304800" algn="l" rtl="0">
              <a:lnSpc>
                <a:spcPct val="115000"/>
              </a:lnSpc>
              <a:spcBef>
                <a:spcPts val="0"/>
              </a:spcBef>
              <a:spcAft>
                <a:spcPts val="0"/>
              </a:spcAft>
              <a:buSzPts val="1100"/>
              <a:buFont typeface="Arial"/>
              <a:buChar char="●"/>
            </a:pPr>
            <a:r>
              <a:rPr lang="en" sz="1100" b="0" i="0" u="none" strike="noStrike" cap="none"/>
              <a:t>Activation</a:t>
            </a:r>
            <a:endParaRPr/>
          </a:p>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72011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Font typeface="Arial"/>
              <a:buNone/>
            </a:pPr>
            <a:r>
              <a:rPr lang="en" sz="1100" b="0" i="0" u="none" strike="noStrike" cap="none" dirty="0"/>
              <a:t>To </a:t>
            </a:r>
            <a:r>
              <a:rPr lang="en" sz="1100" b="1" i="0" u="none" strike="noStrike" cap="none" dirty="0"/>
              <a:t>install</a:t>
            </a:r>
            <a:r>
              <a:rPr lang="en" sz="1100" b="0" i="0" u="none" strike="noStrike" cap="none" dirty="0"/>
              <a:t> a service worker, you need to </a:t>
            </a:r>
            <a:r>
              <a:rPr lang="en" sz="1100" b="1" i="0" u="none" strike="noStrike" cap="none" dirty="0"/>
              <a:t>register</a:t>
            </a:r>
            <a:r>
              <a:rPr lang="en" sz="1100" b="0" i="0" u="none" strike="noStrike" cap="none" dirty="0"/>
              <a:t> it in your main JavaScript code. Registration tells the browser where your service worker is located, and to start installing it in the background. For example, you could include a &lt;script&gt; tag in your site’s index.html file (or whatever file you use as your application’s entry point) with code similar to the one shown here. </a:t>
            </a:r>
            <a:endParaRPr dirty="0"/>
          </a:p>
          <a:p>
            <a:pPr marL="0" marR="0" lvl="0" indent="0" algn="l" rtl="0">
              <a:lnSpc>
                <a:spcPct val="115000"/>
              </a:lnSpc>
              <a:spcBef>
                <a:spcPts val="0"/>
              </a:spcBef>
              <a:spcAft>
                <a:spcPts val="0"/>
              </a:spcAft>
              <a:buFont typeface="Arial"/>
              <a:buNone/>
            </a:pPr>
            <a:endParaRPr sz="1100" b="0" i="0" u="none" strike="noStrike" cap="none" dirty="0"/>
          </a:p>
          <a:p>
            <a:pPr marL="0" marR="0" lvl="0" indent="0" algn="l" rtl="0">
              <a:lnSpc>
                <a:spcPct val="115000"/>
              </a:lnSpc>
              <a:spcBef>
                <a:spcPts val="0"/>
              </a:spcBef>
              <a:spcAft>
                <a:spcPts val="0"/>
              </a:spcAft>
              <a:buFont typeface="Arial"/>
              <a:buNone/>
            </a:pPr>
            <a:r>
              <a:rPr lang="en" sz="1100" b="0" i="0" u="none" strike="noStrike" cap="none" dirty="0"/>
              <a:t>This code starts by checking for browser support by attempting to find </a:t>
            </a:r>
            <a:r>
              <a:rPr lang="en" sz="1100" b="0" i="0" u="none" strike="noStrike" cap="none" dirty="0">
                <a:latin typeface="Consolas"/>
                <a:ea typeface="Consolas"/>
                <a:cs typeface="Consolas"/>
                <a:sym typeface="Consolas"/>
              </a:rPr>
              <a:t>serviceWorker</a:t>
            </a:r>
            <a:r>
              <a:rPr lang="en" sz="1100" b="0" i="0" u="none" strike="noStrike" cap="none" dirty="0"/>
              <a:t> as a property in the </a:t>
            </a:r>
            <a:r>
              <a:rPr lang="en" sz="1100" b="0" i="0" u="none" strike="noStrike" cap="none" dirty="0">
                <a:latin typeface="Consolas"/>
                <a:ea typeface="Consolas"/>
                <a:cs typeface="Consolas"/>
                <a:sym typeface="Consolas"/>
              </a:rPr>
              <a:t>navigator object</a:t>
            </a:r>
            <a:r>
              <a:rPr lang="en" sz="1100" b="0" i="0" u="none" strike="noStrike" cap="none" dirty="0"/>
              <a:t>. The service worker is then registered with </a:t>
            </a:r>
            <a:r>
              <a:rPr lang="en" sz="1100" b="0" i="0" u="none" strike="noStrike" cap="none" dirty="0">
                <a:latin typeface="Consolas"/>
                <a:ea typeface="Consolas"/>
                <a:cs typeface="Consolas"/>
                <a:sym typeface="Consolas"/>
              </a:rPr>
              <a:t>navigator.serviceWorker.register</a:t>
            </a:r>
            <a:r>
              <a:rPr lang="en" sz="1100" b="0" i="0" u="none" strike="noStrike" cap="none" dirty="0"/>
              <a:t>, which returns a </a:t>
            </a:r>
            <a:r>
              <a:rPr lang="en" sz="1100" b="0" i="0" u="sng" strike="noStrike" cap="none" dirty="0">
                <a:solidFill>
                  <a:schemeClr val="hlink"/>
                </a:solidFill>
                <a:hlinkClick r:id="rId3"/>
              </a:rPr>
              <a:t>promise</a:t>
            </a:r>
            <a:r>
              <a:rPr lang="en" sz="1100" b="0" i="0" u="none" strike="noStrike" cap="none" dirty="0"/>
              <a:t> that resolves when the service worker has been successfully registered. The </a:t>
            </a:r>
            <a:r>
              <a:rPr lang="en" sz="1100" b="1" i="0" u="none" strike="noStrike" cap="none" dirty="0"/>
              <a:t>scope</a:t>
            </a:r>
            <a:r>
              <a:rPr lang="en" sz="1100" b="0" i="0" u="none" strike="noStrike" cap="none" dirty="0"/>
              <a:t> of the service worker is then logged with </a:t>
            </a:r>
            <a:r>
              <a:rPr lang="en" sz="1100" b="0" i="0" u="none" strike="noStrike" cap="none" dirty="0">
                <a:latin typeface="Consolas"/>
                <a:ea typeface="Consolas"/>
                <a:cs typeface="Consolas"/>
                <a:sym typeface="Consolas"/>
              </a:rPr>
              <a:t>registration.scope</a:t>
            </a:r>
            <a:r>
              <a:rPr lang="en" sz="1100" b="0" i="0" u="none" strike="noStrike" cap="none" dirty="0"/>
              <a:t>. </a:t>
            </a:r>
            <a:endParaRPr dirty="0"/>
          </a:p>
          <a:p>
            <a:pPr marL="0" marR="0" lvl="0" indent="0" algn="l" rtl="0">
              <a:lnSpc>
                <a:spcPct val="115000"/>
              </a:lnSpc>
              <a:spcBef>
                <a:spcPts val="0"/>
              </a:spcBef>
              <a:spcAft>
                <a:spcPts val="0"/>
              </a:spcAft>
              <a:buFont typeface="Arial"/>
              <a:buNone/>
            </a:pPr>
            <a:endParaRPr sz="1100" b="0" i="0" u="none" strike="noStrike" cap="none" dirty="0"/>
          </a:p>
          <a:p>
            <a:pPr marL="0" marR="0" lvl="0" indent="0" algn="l" rtl="0">
              <a:lnSpc>
                <a:spcPct val="115000"/>
              </a:lnSpc>
              <a:spcBef>
                <a:spcPts val="0"/>
              </a:spcBef>
              <a:spcAft>
                <a:spcPts val="0"/>
              </a:spcAft>
              <a:buClr>
                <a:schemeClr val="dk1"/>
              </a:buClr>
              <a:buFont typeface="Arial"/>
              <a:buNone/>
            </a:pPr>
            <a:r>
              <a:rPr lang="en" sz="1100" b="0" i="0" u="none" strike="noStrike" cap="none" dirty="0">
                <a:solidFill>
                  <a:schemeClr val="dk1"/>
                </a:solidFill>
              </a:rPr>
              <a:t>You can attempt to register a service worker  every time the page loads, and the browser will only complete the registration if the service worker is new or has been updated.</a:t>
            </a:r>
            <a:endParaRPr dirty="0"/>
          </a:p>
          <a:p>
            <a:pPr marL="0" marR="0" lvl="0" indent="0" algn="l" rtl="0">
              <a:lnSpc>
                <a:spcPct val="115000"/>
              </a:lnSpc>
              <a:spcBef>
                <a:spcPts val="0"/>
              </a:spcBef>
              <a:spcAft>
                <a:spcPts val="0"/>
              </a:spcAft>
              <a:buFont typeface="Arial"/>
              <a:buNone/>
            </a:pPr>
            <a:endParaRPr sz="1100" b="0" i="0" u="none" strike="noStrike" cap="none" dirty="0"/>
          </a:p>
          <a:p>
            <a:pPr marL="0" marR="0" lvl="0" indent="0" algn="l" rtl="0">
              <a:lnSpc>
                <a:spcPct val="115000"/>
              </a:lnSpc>
              <a:spcBef>
                <a:spcPts val="0"/>
              </a:spcBef>
              <a:spcAft>
                <a:spcPts val="0"/>
              </a:spcAft>
              <a:buFont typeface="Arial"/>
              <a:buNone/>
            </a:pPr>
            <a:endParaRPr sz="1100" b="0" i="0" u="none" strike="noStrike" cap="none" dirty="0"/>
          </a:p>
        </p:txBody>
      </p:sp>
    </p:spTree>
    <p:extLst>
      <p:ext uri="{BB962C8B-B14F-4D97-AF65-F5344CB8AC3E}">
        <p14:creationId xmlns:p14="http://schemas.microsoft.com/office/powerpoint/2010/main" val="2442837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pic>
        <p:nvPicPr>
          <p:cNvPr id="13" name="Google Shape;13;p2" descr="slides_image.pn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 name="Google Shape;14;p2"/>
          <p:cNvSpPr txBox="1">
            <a:spLocks noGrp="1"/>
          </p:cNvSpPr>
          <p:nvPr>
            <p:ph type="sldNum" idx="12"/>
          </p:nvPr>
        </p:nvSpPr>
        <p:spPr>
          <a:xfrm>
            <a:off x="8472457" y="47394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
        <p:nvSpPr>
          <p:cNvPr id="15" name="Google Shape;15;p2"/>
          <p:cNvSpPr txBox="1">
            <a:spLocks noGrp="1"/>
          </p:cNvSpPr>
          <p:nvPr>
            <p:ph type="sldNum" idx="2"/>
          </p:nvPr>
        </p:nvSpPr>
        <p:spPr>
          <a:xfrm>
            <a:off x="8472457" y="47394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2"/>
          <p:cNvSpPr txBox="1">
            <a:spLocks noGrp="1"/>
          </p:cNvSpPr>
          <p:nvPr>
            <p:ph type="title"/>
          </p:nvPr>
        </p:nvSpPr>
        <p:spPr>
          <a:xfrm>
            <a:off x="265500" y="1928010"/>
            <a:ext cx="4045200" cy="14823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rgbClr val="FAFAFA"/>
              </a:buClr>
              <a:buSzPts val="1400"/>
              <a:buFont typeface="Roboto"/>
              <a:buNone/>
              <a:defRPr sz="4200" b="1" i="0" u="none" strike="noStrike" cap="none">
                <a:solidFill>
                  <a:srgbClr val="FAFAFA"/>
                </a:solidFill>
                <a:latin typeface="Roboto"/>
                <a:ea typeface="Roboto"/>
                <a:cs typeface="Roboto"/>
                <a:sym typeface="Roboto"/>
              </a:defRPr>
            </a:lvl1pPr>
            <a:lvl2pPr lvl="1" indent="0" algn="ctr" rtl="0">
              <a:spcBef>
                <a:spcPts val="0"/>
              </a:spcBef>
              <a:spcAft>
                <a:spcPts val="0"/>
              </a:spcAft>
              <a:buClr>
                <a:schemeClr val="dk1"/>
              </a:buClr>
              <a:buSzPts val="1400"/>
              <a:buFont typeface="Arial"/>
              <a:buNone/>
              <a:defRPr sz="4200">
                <a:solidFill>
                  <a:schemeClr val="dk1"/>
                </a:solidFill>
              </a:defRPr>
            </a:lvl2pPr>
            <a:lvl3pPr lvl="2" indent="0" algn="ctr" rtl="0">
              <a:spcBef>
                <a:spcPts val="0"/>
              </a:spcBef>
              <a:spcAft>
                <a:spcPts val="0"/>
              </a:spcAft>
              <a:buClr>
                <a:schemeClr val="dk1"/>
              </a:buClr>
              <a:buSzPts val="1400"/>
              <a:buFont typeface="Arial"/>
              <a:buNone/>
              <a:defRPr sz="4200">
                <a:solidFill>
                  <a:schemeClr val="dk1"/>
                </a:solidFill>
              </a:defRPr>
            </a:lvl3pPr>
            <a:lvl4pPr lvl="3" indent="0" algn="ctr" rtl="0">
              <a:spcBef>
                <a:spcPts val="0"/>
              </a:spcBef>
              <a:spcAft>
                <a:spcPts val="0"/>
              </a:spcAft>
              <a:buClr>
                <a:schemeClr val="dk1"/>
              </a:buClr>
              <a:buSzPts val="1400"/>
              <a:buFont typeface="Arial"/>
              <a:buNone/>
              <a:defRPr sz="4200">
                <a:solidFill>
                  <a:schemeClr val="dk1"/>
                </a:solidFill>
              </a:defRPr>
            </a:lvl4pPr>
            <a:lvl5pPr lvl="4" indent="0" algn="ctr" rtl="0">
              <a:spcBef>
                <a:spcPts val="0"/>
              </a:spcBef>
              <a:spcAft>
                <a:spcPts val="0"/>
              </a:spcAft>
              <a:buClr>
                <a:schemeClr val="dk1"/>
              </a:buClr>
              <a:buSzPts val="1400"/>
              <a:buFont typeface="Arial"/>
              <a:buNone/>
              <a:defRPr sz="4200">
                <a:solidFill>
                  <a:schemeClr val="dk1"/>
                </a:solidFill>
              </a:defRPr>
            </a:lvl5pPr>
            <a:lvl6pPr lvl="5" indent="0" algn="ctr" rtl="0">
              <a:spcBef>
                <a:spcPts val="0"/>
              </a:spcBef>
              <a:spcAft>
                <a:spcPts val="0"/>
              </a:spcAft>
              <a:buClr>
                <a:schemeClr val="dk1"/>
              </a:buClr>
              <a:buSzPts val="1400"/>
              <a:buFont typeface="Arial"/>
              <a:buNone/>
              <a:defRPr sz="4200">
                <a:solidFill>
                  <a:schemeClr val="dk1"/>
                </a:solidFill>
              </a:defRPr>
            </a:lvl6pPr>
            <a:lvl7pPr lvl="6" indent="0" algn="ctr" rtl="0">
              <a:spcBef>
                <a:spcPts val="0"/>
              </a:spcBef>
              <a:spcAft>
                <a:spcPts val="0"/>
              </a:spcAft>
              <a:buClr>
                <a:schemeClr val="dk1"/>
              </a:buClr>
              <a:buSzPts val="1400"/>
              <a:buFont typeface="Arial"/>
              <a:buNone/>
              <a:defRPr sz="4200">
                <a:solidFill>
                  <a:schemeClr val="dk1"/>
                </a:solidFill>
              </a:defRPr>
            </a:lvl7pPr>
            <a:lvl8pPr lvl="7" indent="0" algn="ctr" rtl="0">
              <a:spcBef>
                <a:spcPts val="0"/>
              </a:spcBef>
              <a:spcAft>
                <a:spcPts val="0"/>
              </a:spcAft>
              <a:buClr>
                <a:schemeClr val="dk1"/>
              </a:buClr>
              <a:buSzPts val="1400"/>
              <a:buFont typeface="Arial"/>
              <a:buNone/>
              <a:defRPr sz="4200">
                <a:solidFill>
                  <a:schemeClr val="dk1"/>
                </a:solidFill>
              </a:defRPr>
            </a:lvl8pPr>
            <a:lvl9pPr lvl="8" indent="0" algn="ctr" rtl="0">
              <a:spcBef>
                <a:spcPts val="0"/>
              </a:spcBef>
              <a:spcAft>
                <a:spcPts val="0"/>
              </a:spcAft>
              <a:buClr>
                <a:schemeClr val="dk1"/>
              </a:buClr>
              <a:buSzPts val="1400"/>
              <a:buFont typeface="Arial"/>
              <a:buNone/>
              <a:defRPr sz="4200">
                <a:solidFill>
                  <a:schemeClr val="dk1"/>
                </a:solidFill>
              </a:defRPr>
            </a:lvl9pPr>
          </a:lstStyle>
          <a:p>
            <a:endParaRPr/>
          </a:p>
        </p:txBody>
      </p:sp>
      <p:sp>
        <p:nvSpPr>
          <p:cNvPr id="17" name="Google Shape;17;p2"/>
          <p:cNvSpPr txBox="1">
            <a:spLocks noGrp="1"/>
          </p:cNvSpPr>
          <p:nvPr>
            <p:ph type="subTitle" idx="1"/>
          </p:nvPr>
        </p:nvSpPr>
        <p:spPr>
          <a:xfrm>
            <a:off x="265500" y="3497910"/>
            <a:ext cx="4045200" cy="12351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FAFAFA"/>
              </a:buClr>
              <a:buSzPts val="1400"/>
              <a:buFont typeface="Roboto"/>
              <a:buNone/>
              <a:defRPr sz="2100" b="0" i="0" u="none" strike="noStrike" cap="none">
                <a:solidFill>
                  <a:srgbClr val="FAFAFA"/>
                </a:solidFill>
                <a:latin typeface="Roboto"/>
                <a:ea typeface="Roboto"/>
                <a:cs typeface="Roboto"/>
                <a:sym typeface="Roboto"/>
              </a:defRPr>
            </a:lvl1pPr>
            <a:lvl2pPr marL="457200" marR="0" lvl="1"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2pPr>
            <a:lvl3pPr marL="914400" marR="0" lvl="2"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3pPr>
            <a:lvl4pPr marL="1371600" marR="0" lvl="3"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4pPr>
            <a:lvl5pPr marL="1828800" marR="0" lvl="4"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5pPr>
            <a:lvl6pPr marL="2286000" marR="0" lvl="5"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6pPr>
            <a:lvl7pPr marL="2743200" marR="0" lvl="6"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7pPr>
            <a:lvl8pPr marL="3200400" marR="0" lvl="7"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8pPr>
            <a:lvl9pPr marL="3657600" marR="0" lvl="8"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9pPr>
          </a:lstStyle>
          <a:p>
            <a:endParaRPr/>
          </a:p>
        </p:txBody>
      </p:sp>
      <p:sp>
        <p:nvSpPr>
          <p:cNvPr id="18" name="Google Shape;18;p2"/>
          <p:cNvSpPr txBox="1">
            <a:spLocks noGrp="1"/>
          </p:cNvSpPr>
          <p:nvPr>
            <p:ph type="subTitle" idx="3"/>
          </p:nvPr>
        </p:nvSpPr>
        <p:spPr>
          <a:xfrm>
            <a:off x="265500" y="564125"/>
            <a:ext cx="4045200" cy="5241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424242"/>
              </a:buClr>
              <a:buSzPts val="1400"/>
              <a:buFont typeface="Roboto"/>
              <a:buNone/>
              <a:defRPr sz="1600" b="0" i="0" u="none" strike="noStrike" cap="none">
                <a:solidFill>
                  <a:srgbClr val="FAFAFA"/>
                </a:solidFill>
                <a:latin typeface="Roboto"/>
                <a:ea typeface="Roboto"/>
                <a:cs typeface="Roboto"/>
                <a:sym typeface="Roboto"/>
              </a:defRPr>
            </a:lvl1pPr>
            <a:lvl2pPr marL="457200" marR="0" lvl="1" indent="0" algn="l" rtl="0">
              <a:lnSpc>
                <a:spcPct val="150000"/>
              </a:lnSpc>
              <a:spcBef>
                <a:spcPts val="0"/>
              </a:spcBef>
              <a:spcAft>
                <a:spcPts val="0"/>
              </a:spcAft>
              <a:buClr>
                <a:srgbClr val="424242"/>
              </a:buClr>
              <a:buSzPts val="1400"/>
              <a:buFont typeface="Roboto"/>
              <a:buNone/>
              <a:defRPr sz="1800" b="0" i="0" u="none" strike="noStrike" cap="none">
                <a:solidFill>
                  <a:srgbClr val="424242"/>
                </a:solidFill>
                <a:latin typeface="Roboto"/>
                <a:ea typeface="Roboto"/>
                <a:cs typeface="Roboto"/>
                <a:sym typeface="Roboto"/>
              </a:defRPr>
            </a:lvl2pPr>
            <a:lvl3pPr marL="914400" marR="0" lvl="2" indent="0" algn="l" rtl="0">
              <a:lnSpc>
                <a:spcPct val="150000"/>
              </a:lnSpc>
              <a:spcBef>
                <a:spcPts val="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3pPr>
            <a:lvl4pPr marL="1371600" marR="0" lvl="3" indent="0" algn="l" rtl="0">
              <a:lnSpc>
                <a:spcPct val="115000"/>
              </a:lnSpc>
              <a:spcBef>
                <a:spcPts val="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4pPr>
            <a:lvl5pPr marL="1828800" marR="0" lvl="4" indent="0" algn="l" rtl="0">
              <a:lnSpc>
                <a:spcPct val="115000"/>
              </a:lnSpc>
              <a:spcBef>
                <a:spcPts val="160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5pPr>
            <a:lvl6pPr marL="2286000" marR="0" lvl="5" indent="0" algn="l" rtl="0">
              <a:lnSpc>
                <a:spcPct val="115000"/>
              </a:lnSpc>
              <a:spcBef>
                <a:spcPts val="160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6pPr>
            <a:lvl7pPr marL="2743200" marR="0" lvl="6" indent="0" algn="l" rtl="0">
              <a:lnSpc>
                <a:spcPct val="115000"/>
              </a:lnSpc>
              <a:spcBef>
                <a:spcPts val="160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7pPr>
            <a:lvl8pPr marL="3200400" marR="0" lvl="7" indent="0" algn="l" rtl="0">
              <a:lnSpc>
                <a:spcPct val="115000"/>
              </a:lnSpc>
              <a:spcBef>
                <a:spcPts val="160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8pPr>
            <a:lvl9pPr marL="3657600" marR="0" lvl="8" indent="0" algn="l" rtl="0">
              <a:lnSpc>
                <a:spcPct val="115000"/>
              </a:lnSpc>
              <a:spcBef>
                <a:spcPts val="1600"/>
              </a:spcBef>
              <a:spcAft>
                <a:spcPts val="1600"/>
              </a:spcAft>
              <a:buClr>
                <a:srgbClr val="424242"/>
              </a:buClr>
              <a:buSzPts val="1400"/>
              <a:buFont typeface="Roboto"/>
              <a:buNone/>
              <a:defRPr sz="1400" b="0" i="0" u="none" strike="noStrike" cap="none">
                <a:solidFill>
                  <a:srgbClr val="424242"/>
                </a:solidFill>
                <a:latin typeface="Roboto"/>
                <a:ea typeface="Roboto"/>
                <a:cs typeface="Roboto"/>
                <a:sym typeface="Roboto"/>
              </a:defRPr>
            </a:lvl9pPr>
          </a:lstStyle>
          <a:p>
            <a:endParaRPr/>
          </a:p>
        </p:txBody>
      </p:sp>
      <p:sp>
        <p:nvSpPr>
          <p:cNvPr id="19" name="Google Shape;19;p2"/>
          <p:cNvSpPr txBox="1">
            <a:spLocks noGrp="1"/>
          </p:cNvSpPr>
          <p:nvPr>
            <p:ph type="sldNum" idx="4"/>
          </p:nvPr>
        </p:nvSpPr>
        <p:spPr>
          <a:xfrm>
            <a:off x="8472457" y="47394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2"/>
          <p:cNvSpPr txBox="1"/>
          <p:nvPr/>
        </p:nvSpPr>
        <p:spPr>
          <a:xfrm>
            <a:off x="2381687" y="4761375"/>
            <a:ext cx="5296800" cy="22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000" b="1" i="0" u="none" strike="noStrike" cap="none">
                <a:solidFill>
                  <a:srgbClr val="757575"/>
                </a:solidFill>
                <a:latin typeface="Roboto"/>
                <a:ea typeface="Roboto"/>
                <a:cs typeface="Roboto"/>
                <a:sym typeface="Roboto"/>
              </a:rPr>
              <a:t>Progressive Web Apps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rgbClr val="304FFE"/>
              </a:buClr>
              <a:buSzPts val="1400"/>
              <a:buFont typeface="Roboto"/>
              <a:buNone/>
              <a:defRPr sz="12000" b="1" i="0" u="none" strike="noStrike" cap="none">
                <a:solidFill>
                  <a:srgbClr val="304FFE"/>
                </a:solidFill>
                <a:latin typeface="Roboto"/>
                <a:ea typeface="Roboto"/>
                <a:cs typeface="Roboto"/>
                <a:sym typeface="Roboto"/>
              </a:defRPr>
            </a:lvl1pPr>
            <a:lvl2pPr lvl="1" indent="0" algn="ctr" rtl="0">
              <a:spcBef>
                <a:spcPts val="0"/>
              </a:spcBef>
              <a:spcAft>
                <a:spcPts val="0"/>
              </a:spcAft>
              <a:buClr>
                <a:schemeClr val="dk1"/>
              </a:buClr>
              <a:buSzPts val="1400"/>
              <a:buFont typeface="Arial"/>
              <a:buNone/>
              <a:defRPr sz="12000">
                <a:solidFill>
                  <a:schemeClr val="dk1"/>
                </a:solidFill>
              </a:defRPr>
            </a:lvl2pPr>
            <a:lvl3pPr lvl="2" indent="0" algn="ctr" rtl="0">
              <a:spcBef>
                <a:spcPts val="0"/>
              </a:spcBef>
              <a:spcAft>
                <a:spcPts val="0"/>
              </a:spcAft>
              <a:buClr>
                <a:schemeClr val="dk1"/>
              </a:buClr>
              <a:buSzPts val="1400"/>
              <a:buFont typeface="Arial"/>
              <a:buNone/>
              <a:defRPr sz="12000">
                <a:solidFill>
                  <a:schemeClr val="dk1"/>
                </a:solidFill>
              </a:defRPr>
            </a:lvl3pPr>
            <a:lvl4pPr lvl="3" indent="0" algn="ctr" rtl="0">
              <a:spcBef>
                <a:spcPts val="0"/>
              </a:spcBef>
              <a:spcAft>
                <a:spcPts val="0"/>
              </a:spcAft>
              <a:buClr>
                <a:schemeClr val="dk1"/>
              </a:buClr>
              <a:buSzPts val="1400"/>
              <a:buFont typeface="Arial"/>
              <a:buNone/>
              <a:defRPr sz="12000">
                <a:solidFill>
                  <a:schemeClr val="dk1"/>
                </a:solidFill>
              </a:defRPr>
            </a:lvl4pPr>
            <a:lvl5pPr lvl="4" indent="0" algn="ctr" rtl="0">
              <a:spcBef>
                <a:spcPts val="0"/>
              </a:spcBef>
              <a:spcAft>
                <a:spcPts val="0"/>
              </a:spcAft>
              <a:buClr>
                <a:schemeClr val="dk1"/>
              </a:buClr>
              <a:buSzPts val="1400"/>
              <a:buFont typeface="Arial"/>
              <a:buNone/>
              <a:defRPr sz="12000">
                <a:solidFill>
                  <a:schemeClr val="dk1"/>
                </a:solidFill>
              </a:defRPr>
            </a:lvl5pPr>
            <a:lvl6pPr lvl="5" indent="0" algn="ctr" rtl="0">
              <a:spcBef>
                <a:spcPts val="0"/>
              </a:spcBef>
              <a:spcAft>
                <a:spcPts val="0"/>
              </a:spcAft>
              <a:buClr>
                <a:schemeClr val="dk1"/>
              </a:buClr>
              <a:buSzPts val="1400"/>
              <a:buFont typeface="Arial"/>
              <a:buNone/>
              <a:defRPr sz="12000">
                <a:solidFill>
                  <a:schemeClr val="dk1"/>
                </a:solidFill>
              </a:defRPr>
            </a:lvl6pPr>
            <a:lvl7pPr lvl="6" indent="0" algn="ctr" rtl="0">
              <a:spcBef>
                <a:spcPts val="0"/>
              </a:spcBef>
              <a:spcAft>
                <a:spcPts val="0"/>
              </a:spcAft>
              <a:buClr>
                <a:schemeClr val="dk1"/>
              </a:buClr>
              <a:buSzPts val="1400"/>
              <a:buFont typeface="Arial"/>
              <a:buNone/>
              <a:defRPr sz="12000">
                <a:solidFill>
                  <a:schemeClr val="dk1"/>
                </a:solidFill>
              </a:defRPr>
            </a:lvl7pPr>
            <a:lvl8pPr lvl="7" indent="0" algn="ctr" rtl="0">
              <a:spcBef>
                <a:spcPts val="0"/>
              </a:spcBef>
              <a:spcAft>
                <a:spcPts val="0"/>
              </a:spcAft>
              <a:buClr>
                <a:schemeClr val="dk1"/>
              </a:buClr>
              <a:buSzPts val="1400"/>
              <a:buFont typeface="Arial"/>
              <a:buNone/>
              <a:defRPr sz="12000">
                <a:solidFill>
                  <a:schemeClr val="dk1"/>
                </a:solidFill>
              </a:defRPr>
            </a:lvl8pPr>
            <a:lvl9pPr lvl="8" indent="0" algn="ctr" rtl="0">
              <a:spcBef>
                <a:spcPts val="0"/>
              </a:spcBef>
              <a:spcAft>
                <a:spcPts val="0"/>
              </a:spcAft>
              <a:buClr>
                <a:schemeClr val="dk1"/>
              </a:buClr>
              <a:buSzPts val="1400"/>
              <a:buFont typeface="Arial"/>
              <a:buNone/>
              <a:defRPr sz="12000">
                <a:solidFill>
                  <a:schemeClr val="dk1"/>
                </a:solidFill>
              </a:defRPr>
            </a:lvl9pPr>
          </a:lstStyle>
          <a:p>
            <a:endParaRPr/>
          </a:p>
        </p:txBody>
      </p:sp>
      <p:sp>
        <p:nvSpPr>
          <p:cNvPr id="55" name="Google Shape;55;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marR="0" lvl="0" indent="-228600" algn="ctr" rtl="0">
              <a:lnSpc>
                <a:spcPct val="150000"/>
              </a:lnSpc>
              <a:spcBef>
                <a:spcPts val="0"/>
              </a:spcBef>
              <a:spcAft>
                <a:spcPts val="0"/>
              </a:spcAft>
              <a:buClr>
                <a:srgbClr val="424242"/>
              </a:buClr>
              <a:buSzPts val="1400"/>
              <a:buFont typeface="Roboto"/>
              <a:buNone/>
              <a:defRPr sz="2400" b="0" i="0" u="none" strike="noStrike" cap="none">
                <a:solidFill>
                  <a:srgbClr val="424242"/>
                </a:solidFill>
                <a:latin typeface="Roboto"/>
                <a:ea typeface="Roboto"/>
                <a:cs typeface="Roboto"/>
                <a:sym typeface="Roboto"/>
              </a:defRPr>
            </a:lvl1pPr>
            <a:lvl2pPr marL="914400" marR="0" lvl="1" indent="-228600" algn="ctr" rtl="0">
              <a:lnSpc>
                <a:spcPct val="150000"/>
              </a:lnSpc>
              <a:spcBef>
                <a:spcPts val="0"/>
              </a:spcBef>
              <a:spcAft>
                <a:spcPts val="0"/>
              </a:spcAft>
              <a:buClr>
                <a:srgbClr val="424242"/>
              </a:buClr>
              <a:buSzPts val="1400"/>
              <a:buFont typeface="Roboto"/>
              <a:buNone/>
              <a:defRPr sz="1800" b="0" i="0" u="none" strike="noStrike" cap="none">
                <a:solidFill>
                  <a:srgbClr val="424242"/>
                </a:solidFill>
                <a:latin typeface="Roboto"/>
                <a:ea typeface="Roboto"/>
                <a:cs typeface="Roboto"/>
                <a:sym typeface="Roboto"/>
              </a:defRPr>
            </a:lvl2pPr>
            <a:lvl3pPr marL="1371600" marR="0" lvl="2" indent="-228600" algn="ctr" rtl="0">
              <a:lnSpc>
                <a:spcPct val="150000"/>
              </a:lnSpc>
              <a:spcBef>
                <a:spcPts val="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3pPr>
            <a:lvl4pPr marL="1828800" marR="0" lvl="3" indent="-228600" algn="ctr" rtl="0">
              <a:lnSpc>
                <a:spcPct val="115000"/>
              </a:lnSpc>
              <a:spcBef>
                <a:spcPts val="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4pPr>
            <a:lvl5pPr marL="2286000" marR="0" lvl="4" indent="-228600" algn="ctr" rtl="0">
              <a:lnSpc>
                <a:spcPct val="115000"/>
              </a:lnSpc>
              <a:spcBef>
                <a:spcPts val="160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5pPr>
            <a:lvl6pPr marL="2743200" marR="0" lvl="5" indent="-228600" algn="ctr" rtl="0">
              <a:lnSpc>
                <a:spcPct val="115000"/>
              </a:lnSpc>
              <a:spcBef>
                <a:spcPts val="160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6pPr>
            <a:lvl7pPr marL="3200400" marR="0" lvl="6" indent="-228600" algn="ctr" rtl="0">
              <a:lnSpc>
                <a:spcPct val="115000"/>
              </a:lnSpc>
              <a:spcBef>
                <a:spcPts val="160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7pPr>
            <a:lvl8pPr marL="3657600" marR="0" lvl="7" indent="-228600" algn="ctr" rtl="0">
              <a:lnSpc>
                <a:spcPct val="115000"/>
              </a:lnSpc>
              <a:spcBef>
                <a:spcPts val="160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8pPr>
            <a:lvl9pPr marL="4114800" marR="0" lvl="8" indent="-228600" algn="ctr" rtl="0">
              <a:lnSpc>
                <a:spcPct val="115000"/>
              </a:lnSpc>
              <a:spcBef>
                <a:spcPts val="1600"/>
              </a:spcBef>
              <a:spcAft>
                <a:spcPts val="1600"/>
              </a:spcAft>
              <a:buClr>
                <a:srgbClr val="424242"/>
              </a:buClr>
              <a:buSzPts val="1400"/>
              <a:buFont typeface="Roboto"/>
              <a:buNone/>
              <a:defRPr sz="1400" b="0" i="0" u="none" strike="noStrike" cap="none">
                <a:solidFill>
                  <a:srgbClr val="424242"/>
                </a:solidFill>
                <a:latin typeface="Roboto"/>
                <a:ea typeface="Roboto"/>
                <a:cs typeface="Roboto"/>
                <a:sym typeface="Roboto"/>
              </a:defRPr>
            </a:lvl9pPr>
          </a:lstStyle>
          <a:p>
            <a:endParaRPr/>
          </a:p>
        </p:txBody>
      </p:sp>
      <p:sp>
        <p:nvSpPr>
          <p:cNvPr id="56" name="Google Shape;56;p11"/>
          <p:cNvSpPr txBox="1">
            <a:spLocks noGrp="1"/>
          </p:cNvSpPr>
          <p:nvPr>
            <p:ph type="sldNum" idx="12"/>
          </p:nvPr>
        </p:nvSpPr>
        <p:spPr>
          <a:xfrm>
            <a:off x="8472457" y="47394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7" y="47394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pic>
        <p:nvPicPr>
          <p:cNvPr id="59" name="Google Shape;59;p12" descr="PWA-split.pn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0" name="Google Shape;60;p12"/>
          <p:cNvSpPr txBox="1">
            <a:spLocks noGrp="1"/>
          </p:cNvSpPr>
          <p:nvPr>
            <p:ph type="sldNum" idx="2"/>
          </p:nvPr>
        </p:nvSpPr>
        <p:spPr>
          <a:xfrm>
            <a:off x="8472457" y="47394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2"/>
          <p:cNvSpPr txBox="1"/>
          <p:nvPr/>
        </p:nvSpPr>
        <p:spPr>
          <a:xfrm>
            <a:off x="2381687" y="4761375"/>
            <a:ext cx="5296800" cy="22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000" b="1" i="0" u="none" strike="noStrike" cap="none">
                <a:solidFill>
                  <a:srgbClr val="757575"/>
                </a:solidFill>
                <a:latin typeface="Roboto"/>
                <a:ea typeface="Roboto"/>
                <a:cs typeface="Roboto"/>
                <a:sym typeface="Roboto"/>
              </a:rPr>
              <a:t>Progressive Web Apps   </a:t>
            </a:r>
            <a:endParaRPr/>
          </a:p>
        </p:txBody>
      </p:sp>
      <p:sp>
        <p:nvSpPr>
          <p:cNvPr id="62" name="Google Shape;62;p1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rgbClr val="304FFE"/>
              </a:buClr>
              <a:buSzPts val="1400"/>
              <a:buFont typeface="Roboto"/>
              <a:buNone/>
              <a:defRPr sz="4200" b="1" i="0" u="none" strike="noStrike" cap="none">
                <a:solidFill>
                  <a:srgbClr val="304FFE"/>
                </a:solidFill>
                <a:latin typeface="Roboto"/>
                <a:ea typeface="Roboto"/>
                <a:cs typeface="Roboto"/>
                <a:sym typeface="Roboto"/>
              </a:defRPr>
            </a:lvl1pPr>
            <a:lvl2pPr lvl="1" indent="0" algn="ctr" rtl="0">
              <a:spcBef>
                <a:spcPts val="0"/>
              </a:spcBef>
              <a:spcAft>
                <a:spcPts val="0"/>
              </a:spcAft>
              <a:buClr>
                <a:schemeClr val="dk1"/>
              </a:buClr>
              <a:buSzPts val="1400"/>
              <a:buFont typeface="Arial"/>
              <a:buNone/>
              <a:defRPr sz="4200">
                <a:solidFill>
                  <a:schemeClr val="dk1"/>
                </a:solidFill>
              </a:defRPr>
            </a:lvl2pPr>
            <a:lvl3pPr lvl="2" indent="0" algn="ctr" rtl="0">
              <a:spcBef>
                <a:spcPts val="0"/>
              </a:spcBef>
              <a:spcAft>
                <a:spcPts val="0"/>
              </a:spcAft>
              <a:buClr>
                <a:schemeClr val="dk1"/>
              </a:buClr>
              <a:buSzPts val="1400"/>
              <a:buFont typeface="Arial"/>
              <a:buNone/>
              <a:defRPr sz="4200">
                <a:solidFill>
                  <a:schemeClr val="dk1"/>
                </a:solidFill>
              </a:defRPr>
            </a:lvl3pPr>
            <a:lvl4pPr lvl="3" indent="0" algn="ctr" rtl="0">
              <a:spcBef>
                <a:spcPts val="0"/>
              </a:spcBef>
              <a:spcAft>
                <a:spcPts val="0"/>
              </a:spcAft>
              <a:buClr>
                <a:schemeClr val="dk1"/>
              </a:buClr>
              <a:buSzPts val="1400"/>
              <a:buFont typeface="Arial"/>
              <a:buNone/>
              <a:defRPr sz="4200">
                <a:solidFill>
                  <a:schemeClr val="dk1"/>
                </a:solidFill>
              </a:defRPr>
            </a:lvl4pPr>
            <a:lvl5pPr lvl="4" indent="0" algn="ctr" rtl="0">
              <a:spcBef>
                <a:spcPts val="0"/>
              </a:spcBef>
              <a:spcAft>
                <a:spcPts val="0"/>
              </a:spcAft>
              <a:buClr>
                <a:schemeClr val="dk1"/>
              </a:buClr>
              <a:buSzPts val="1400"/>
              <a:buFont typeface="Arial"/>
              <a:buNone/>
              <a:defRPr sz="4200">
                <a:solidFill>
                  <a:schemeClr val="dk1"/>
                </a:solidFill>
              </a:defRPr>
            </a:lvl5pPr>
            <a:lvl6pPr lvl="5" indent="0" algn="ctr" rtl="0">
              <a:spcBef>
                <a:spcPts val="0"/>
              </a:spcBef>
              <a:spcAft>
                <a:spcPts val="0"/>
              </a:spcAft>
              <a:buClr>
                <a:schemeClr val="dk1"/>
              </a:buClr>
              <a:buSzPts val="1400"/>
              <a:buFont typeface="Arial"/>
              <a:buNone/>
              <a:defRPr sz="4200">
                <a:solidFill>
                  <a:schemeClr val="dk1"/>
                </a:solidFill>
              </a:defRPr>
            </a:lvl6pPr>
            <a:lvl7pPr lvl="6" indent="0" algn="ctr" rtl="0">
              <a:spcBef>
                <a:spcPts val="0"/>
              </a:spcBef>
              <a:spcAft>
                <a:spcPts val="0"/>
              </a:spcAft>
              <a:buClr>
                <a:schemeClr val="dk1"/>
              </a:buClr>
              <a:buSzPts val="1400"/>
              <a:buFont typeface="Arial"/>
              <a:buNone/>
              <a:defRPr sz="4200">
                <a:solidFill>
                  <a:schemeClr val="dk1"/>
                </a:solidFill>
              </a:defRPr>
            </a:lvl7pPr>
            <a:lvl8pPr lvl="7" indent="0" algn="ctr" rtl="0">
              <a:spcBef>
                <a:spcPts val="0"/>
              </a:spcBef>
              <a:spcAft>
                <a:spcPts val="0"/>
              </a:spcAft>
              <a:buClr>
                <a:schemeClr val="dk1"/>
              </a:buClr>
              <a:buSzPts val="1400"/>
              <a:buFont typeface="Arial"/>
              <a:buNone/>
              <a:defRPr sz="4200">
                <a:solidFill>
                  <a:schemeClr val="dk1"/>
                </a:solidFill>
              </a:defRPr>
            </a:lvl8pPr>
            <a:lvl9pPr lvl="8" indent="0" algn="ctr" rtl="0">
              <a:spcBef>
                <a:spcPts val="0"/>
              </a:spcBef>
              <a:spcAft>
                <a:spcPts val="0"/>
              </a:spcAft>
              <a:buClr>
                <a:schemeClr val="dk1"/>
              </a:buClr>
              <a:buSzPts val="1400"/>
              <a:buFont typeface="Arial"/>
              <a:buNone/>
              <a:defRPr sz="4200">
                <a:solidFill>
                  <a:schemeClr val="dk1"/>
                </a:solidFill>
              </a:defRPr>
            </a:lvl9pPr>
          </a:lstStyle>
          <a:p>
            <a:endParaRPr/>
          </a:p>
        </p:txBody>
      </p:sp>
      <p:sp>
        <p:nvSpPr>
          <p:cNvPr id="63" name="Google Shape;63;p1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1pPr>
            <a:lvl2pPr marL="457200" marR="0" lvl="1"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2pPr>
            <a:lvl3pPr marL="914400" marR="0" lvl="2"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3pPr>
            <a:lvl4pPr marL="1371600" marR="0" lvl="3"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4pPr>
            <a:lvl5pPr marL="1828800" marR="0" lvl="4"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5pPr>
            <a:lvl6pPr marL="2286000" marR="0" lvl="5"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6pPr>
            <a:lvl7pPr marL="2743200" marR="0" lvl="6"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7pPr>
            <a:lvl8pPr marL="3200400" marR="0" lvl="7"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8pPr>
            <a:lvl9pPr marL="3657600" marR="0" lvl="8" indent="0" algn="ctr" rtl="0">
              <a:lnSpc>
                <a:spcPct val="100000"/>
              </a:lnSpc>
              <a:spcBef>
                <a:spcPts val="0"/>
              </a:spcBef>
              <a:spcAft>
                <a:spcPts val="0"/>
              </a:spcAft>
              <a:buClr>
                <a:srgbClr val="424242"/>
              </a:buClr>
              <a:buSzPts val="1400"/>
              <a:buFont typeface="Roboto"/>
              <a:buNone/>
              <a:defRPr sz="2100" b="0" i="0" u="none" strike="noStrike" cap="none">
                <a:solidFill>
                  <a:srgbClr val="424242"/>
                </a:solidFill>
                <a:latin typeface="Roboto"/>
                <a:ea typeface="Roboto"/>
                <a:cs typeface="Roboto"/>
                <a:sym typeface="Robot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Custom Layout 1">
    <p:spTree>
      <p:nvGrpSpPr>
        <p:cNvPr id="1"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p:nvPr/>
        </p:nvSpPr>
        <p:spPr>
          <a:xfrm>
            <a:off x="-11200" y="-37824"/>
            <a:ext cx="9155100" cy="1018500"/>
          </a:xfrm>
          <a:prstGeom prst="rect">
            <a:avLst/>
          </a:prstGeom>
          <a:solidFill>
            <a:srgbClr val="304F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FAFAFA"/>
              </a:buClr>
              <a:buSzPts val="1400"/>
              <a:buFont typeface="Roboto"/>
              <a:buNone/>
              <a:defRPr sz="3600" b="1" i="0" u="none" strike="noStrike" cap="none">
                <a:solidFill>
                  <a:srgbClr val="FAFAFA"/>
                </a:solidFill>
                <a:latin typeface="Roboto"/>
                <a:ea typeface="Roboto"/>
                <a:cs typeface="Roboto"/>
                <a:sym typeface="Roboto"/>
              </a:defRPr>
            </a:lvl1pPr>
            <a:lvl2pPr lvl="1" indent="0" rtl="0">
              <a:spcBef>
                <a:spcPts val="0"/>
              </a:spcBef>
              <a:spcAft>
                <a:spcPts val="0"/>
              </a:spcAft>
              <a:buClr>
                <a:schemeClr val="dk1"/>
              </a:buClr>
              <a:buSzPts val="1400"/>
              <a:buFont typeface="Arial"/>
              <a:buNone/>
              <a:defRPr sz="2800">
                <a:solidFill>
                  <a:schemeClr val="dk1"/>
                </a:solidFill>
              </a:defRPr>
            </a:lvl2pPr>
            <a:lvl3pPr lvl="2" indent="0" rtl="0">
              <a:spcBef>
                <a:spcPts val="0"/>
              </a:spcBef>
              <a:spcAft>
                <a:spcPts val="0"/>
              </a:spcAft>
              <a:buClr>
                <a:schemeClr val="dk1"/>
              </a:buClr>
              <a:buSzPts val="1400"/>
              <a:buFont typeface="Arial"/>
              <a:buNone/>
              <a:defRPr sz="2800">
                <a:solidFill>
                  <a:schemeClr val="dk1"/>
                </a:solidFill>
              </a:defRPr>
            </a:lvl3pPr>
            <a:lvl4pPr lvl="3" indent="0" rtl="0">
              <a:spcBef>
                <a:spcPts val="0"/>
              </a:spcBef>
              <a:spcAft>
                <a:spcPts val="0"/>
              </a:spcAft>
              <a:buClr>
                <a:schemeClr val="dk1"/>
              </a:buClr>
              <a:buSzPts val="1400"/>
              <a:buFont typeface="Arial"/>
              <a:buNone/>
              <a:defRPr sz="2800">
                <a:solidFill>
                  <a:schemeClr val="dk1"/>
                </a:solidFill>
              </a:defRPr>
            </a:lvl4pPr>
            <a:lvl5pPr lvl="4" indent="0" rtl="0">
              <a:spcBef>
                <a:spcPts val="0"/>
              </a:spcBef>
              <a:spcAft>
                <a:spcPts val="0"/>
              </a:spcAft>
              <a:buClr>
                <a:schemeClr val="dk1"/>
              </a:buClr>
              <a:buSzPts val="1400"/>
              <a:buFont typeface="Arial"/>
              <a:buNone/>
              <a:defRPr sz="2800">
                <a:solidFill>
                  <a:schemeClr val="dk1"/>
                </a:solidFill>
              </a:defRPr>
            </a:lvl5pPr>
            <a:lvl6pPr lvl="5" indent="0" rtl="0">
              <a:spcBef>
                <a:spcPts val="0"/>
              </a:spcBef>
              <a:spcAft>
                <a:spcPts val="0"/>
              </a:spcAft>
              <a:buClr>
                <a:schemeClr val="dk1"/>
              </a:buClr>
              <a:buSzPts val="1400"/>
              <a:buFont typeface="Arial"/>
              <a:buNone/>
              <a:defRPr sz="2800">
                <a:solidFill>
                  <a:schemeClr val="dk1"/>
                </a:solidFill>
              </a:defRPr>
            </a:lvl6pPr>
            <a:lvl7pPr lvl="6" indent="0" rtl="0">
              <a:spcBef>
                <a:spcPts val="0"/>
              </a:spcBef>
              <a:spcAft>
                <a:spcPts val="0"/>
              </a:spcAft>
              <a:buClr>
                <a:schemeClr val="dk1"/>
              </a:buClr>
              <a:buSzPts val="1400"/>
              <a:buFont typeface="Arial"/>
              <a:buNone/>
              <a:defRPr sz="2800">
                <a:solidFill>
                  <a:schemeClr val="dk1"/>
                </a:solidFill>
              </a:defRPr>
            </a:lvl7pPr>
            <a:lvl8pPr lvl="7" indent="0" rtl="0">
              <a:spcBef>
                <a:spcPts val="0"/>
              </a:spcBef>
              <a:spcAft>
                <a:spcPts val="0"/>
              </a:spcAft>
              <a:buClr>
                <a:schemeClr val="dk1"/>
              </a:buClr>
              <a:buSzPts val="1400"/>
              <a:buFont typeface="Arial"/>
              <a:buNone/>
              <a:defRPr sz="2800">
                <a:solidFill>
                  <a:schemeClr val="dk1"/>
                </a:solidFill>
              </a:defRPr>
            </a:lvl8pPr>
            <a:lvl9pPr lvl="8" indent="0" rtl="0">
              <a:spcBef>
                <a:spcPts val="0"/>
              </a:spcBef>
              <a:spcAft>
                <a:spcPts val="0"/>
              </a:spcAft>
              <a:buClr>
                <a:schemeClr val="dk1"/>
              </a:buClr>
              <a:buSzPts val="1400"/>
              <a:buFont typeface="Arial"/>
              <a:buNone/>
              <a:defRPr sz="2800">
                <a:solidFill>
                  <a:schemeClr val="dk1"/>
                </a:solidFill>
              </a:defRPr>
            </a:lvl9pPr>
          </a:lstStyle>
          <a:p>
            <a:endParaRPr/>
          </a:p>
        </p:txBody>
      </p:sp>
      <p:sp>
        <p:nvSpPr>
          <p:cNvPr id="24" name="Google Shape;24;p3"/>
          <p:cNvSpPr txBox="1">
            <a:spLocks noGrp="1"/>
          </p:cNvSpPr>
          <p:nvPr>
            <p:ph type="body" idx="1"/>
          </p:nvPr>
        </p:nvSpPr>
        <p:spPr>
          <a:xfrm>
            <a:off x="311700" y="1076275"/>
            <a:ext cx="8520600" cy="34164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15000"/>
              </a:lnSpc>
              <a:spcBef>
                <a:spcPts val="1000"/>
              </a:spcBef>
              <a:spcAft>
                <a:spcPts val="0"/>
              </a:spcAft>
              <a:buClr>
                <a:srgbClr val="424242"/>
              </a:buClr>
              <a:buSzPts val="2400"/>
              <a:buFont typeface="Roboto"/>
              <a:buAutoNum type="arabicPeriod"/>
              <a:defRPr sz="2400" b="0" i="0" u="none" strike="noStrike" cap="none">
                <a:solidFill>
                  <a:srgbClr val="424242"/>
                </a:solidFill>
                <a:latin typeface="Roboto"/>
                <a:ea typeface="Roboto"/>
                <a:cs typeface="Roboto"/>
                <a:sym typeface="Roboto"/>
              </a:defRPr>
            </a:lvl1pPr>
            <a:lvl2pPr marL="914400" marR="0" lvl="1" indent="-355600" algn="l" rtl="0">
              <a:lnSpc>
                <a:spcPct val="115000"/>
              </a:lnSpc>
              <a:spcBef>
                <a:spcPts val="1000"/>
              </a:spcBef>
              <a:spcAft>
                <a:spcPts val="0"/>
              </a:spcAft>
              <a:buClr>
                <a:srgbClr val="424242"/>
              </a:buClr>
              <a:buSzPts val="2000"/>
              <a:buFont typeface="Roboto"/>
              <a:buAutoNum type="alphaLcPeriod"/>
              <a:defRPr sz="2000" b="0" i="0" u="none" strike="noStrike" cap="none">
                <a:solidFill>
                  <a:srgbClr val="424242"/>
                </a:solidFill>
                <a:latin typeface="Roboto"/>
                <a:ea typeface="Roboto"/>
                <a:cs typeface="Roboto"/>
                <a:sym typeface="Roboto"/>
              </a:defRPr>
            </a:lvl2pPr>
            <a:lvl3pPr marL="1371600" marR="0" lvl="2" indent="-317500" algn="l" rtl="0">
              <a:lnSpc>
                <a:spcPct val="150000"/>
              </a:lnSpc>
              <a:spcBef>
                <a:spcPts val="0"/>
              </a:spcBef>
              <a:spcAft>
                <a:spcPts val="0"/>
              </a:spcAft>
              <a:buClr>
                <a:srgbClr val="424242"/>
              </a:buClr>
              <a:buSzPts val="1400"/>
              <a:buFont typeface="Roboto"/>
              <a:buAutoNum type="romanLcPeriod"/>
              <a:defRPr sz="1400" b="0" i="0" u="none" strike="noStrike" cap="none">
                <a:solidFill>
                  <a:srgbClr val="424242"/>
                </a:solidFill>
                <a:latin typeface="Roboto"/>
                <a:ea typeface="Roboto"/>
                <a:cs typeface="Roboto"/>
                <a:sym typeface="Roboto"/>
              </a:defRPr>
            </a:lvl3pPr>
            <a:lvl4pPr marL="1828800" marR="0" lvl="3" indent="-317500" algn="l" rtl="0">
              <a:lnSpc>
                <a:spcPct val="115000"/>
              </a:lnSpc>
              <a:spcBef>
                <a:spcPts val="0"/>
              </a:spcBef>
              <a:spcAft>
                <a:spcPts val="0"/>
              </a:spcAft>
              <a:buClr>
                <a:srgbClr val="424242"/>
              </a:buClr>
              <a:buSzPts val="1400"/>
              <a:buFont typeface="Roboto"/>
              <a:buAutoNum type="arabicPeriod"/>
              <a:defRPr sz="1400" b="0" i="0" u="none" strike="noStrike" cap="none">
                <a:solidFill>
                  <a:srgbClr val="424242"/>
                </a:solidFill>
                <a:latin typeface="Roboto"/>
                <a:ea typeface="Roboto"/>
                <a:cs typeface="Roboto"/>
                <a:sym typeface="Roboto"/>
              </a:defRPr>
            </a:lvl4pPr>
            <a:lvl5pPr marL="2286000" marR="0" lvl="4" indent="-317500" algn="l" rtl="0">
              <a:lnSpc>
                <a:spcPct val="115000"/>
              </a:lnSpc>
              <a:spcBef>
                <a:spcPts val="1600"/>
              </a:spcBef>
              <a:spcAft>
                <a:spcPts val="0"/>
              </a:spcAft>
              <a:buClr>
                <a:srgbClr val="424242"/>
              </a:buClr>
              <a:buSzPts val="1400"/>
              <a:buFont typeface="Roboto"/>
              <a:buAutoNum type="alphaLcPeriod"/>
              <a:defRPr sz="1400" b="0" i="0" u="none" strike="noStrike" cap="none">
                <a:solidFill>
                  <a:srgbClr val="424242"/>
                </a:solidFill>
                <a:latin typeface="Roboto"/>
                <a:ea typeface="Roboto"/>
                <a:cs typeface="Roboto"/>
                <a:sym typeface="Roboto"/>
              </a:defRPr>
            </a:lvl5pPr>
            <a:lvl6pPr marL="2743200" marR="0" lvl="5" indent="-317500" algn="l" rtl="0">
              <a:lnSpc>
                <a:spcPct val="115000"/>
              </a:lnSpc>
              <a:spcBef>
                <a:spcPts val="1600"/>
              </a:spcBef>
              <a:spcAft>
                <a:spcPts val="0"/>
              </a:spcAft>
              <a:buClr>
                <a:srgbClr val="424242"/>
              </a:buClr>
              <a:buSzPts val="1400"/>
              <a:buFont typeface="Roboto"/>
              <a:buAutoNum type="romanLcPeriod"/>
              <a:defRPr sz="1400" b="0" i="0" u="none" strike="noStrike" cap="none">
                <a:solidFill>
                  <a:srgbClr val="424242"/>
                </a:solidFill>
                <a:latin typeface="Roboto"/>
                <a:ea typeface="Roboto"/>
                <a:cs typeface="Roboto"/>
                <a:sym typeface="Roboto"/>
              </a:defRPr>
            </a:lvl6pPr>
            <a:lvl7pPr marL="3200400" marR="0" lvl="6" indent="-317500" algn="l" rtl="0">
              <a:lnSpc>
                <a:spcPct val="115000"/>
              </a:lnSpc>
              <a:spcBef>
                <a:spcPts val="1600"/>
              </a:spcBef>
              <a:spcAft>
                <a:spcPts val="0"/>
              </a:spcAft>
              <a:buClr>
                <a:srgbClr val="424242"/>
              </a:buClr>
              <a:buSzPts val="1400"/>
              <a:buFont typeface="Roboto"/>
              <a:buAutoNum type="arabicPeriod"/>
              <a:defRPr sz="1400" b="0" i="0" u="none" strike="noStrike" cap="none">
                <a:solidFill>
                  <a:srgbClr val="424242"/>
                </a:solidFill>
                <a:latin typeface="Roboto"/>
                <a:ea typeface="Roboto"/>
                <a:cs typeface="Roboto"/>
                <a:sym typeface="Roboto"/>
              </a:defRPr>
            </a:lvl7pPr>
            <a:lvl8pPr marL="3657600" marR="0" lvl="7" indent="-317500" algn="l" rtl="0">
              <a:lnSpc>
                <a:spcPct val="115000"/>
              </a:lnSpc>
              <a:spcBef>
                <a:spcPts val="1600"/>
              </a:spcBef>
              <a:spcAft>
                <a:spcPts val="0"/>
              </a:spcAft>
              <a:buClr>
                <a:srgbClr val="424242"/>
              </a:buClr>
              <a:buSzPts val="1400"/>
              <a:buFont typeface="Roboto"/>
              <a:buAutoNum type="alphaLcPeriod"/>
              <a:defRPr sz="1400" b="0" i="0" u="none" strike="noStrike" cap="none">
                <a:solidFill>
                  <a:srgbClr val="424242"/>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424242"/>
              </a:buClr>
              <a:buSzPts val="1400"/>
              <a:buFont typeface="Roboto"/>
              <a:buAutoNum type="romanLcPeriod"/>
              <a:defRPr sz="1400" b="0" i="0" u="none" strike="noStrike" cap="none">
                <a:solidFill>
                  <a:srgbClr val="424242"/>
                </a:solidFill>
                <a:latin typeface="Roboto"/>
                <a:ea typeface="Roboto"/>
                <a:cs typeface="Roboto"/>
                <a:sym typeface="Roboto"/>
              </a:defRPr>
            </a:lvl9pPr>
          </a:lstStyle>
          <a:p>
            <a:endParaRPr/>
          </a:p>
        </p:txBody>
      </p:sp>
      <p:sp>
        <p:nvSpPr>
          <p:cNvPr id="25" name="Google Shape;25;p3"/>
          <p:cNvSpPr txBox="1">
            <a:spLocks noGrp="1"/>
          </p:cNvSpPr>
          <p:nvPr>
            <p:ph type="sldNum" idx="12"/>
          </p:nvPr>
        </p:nvSpPr>
        <p:spPr>
          <a:xfrm>
            <a:off x="8472457" y="47394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
        <p:cNvGrpSpPr/>
        <p:nvPr/>
      </p:nvGrpSpPr>
      <p:grpSpPr>
        <a:xfrm>
          <a:off x="0" y="0"/>
          <a:ext cx="0" cy="0"/>
          <a:chOff x="0" y="0"/>
          <a:chExt cx="0" cy="0"/>
        </a:xfrm>
      </p:grpSpPr>
      <p:sp>
        <p:nvSpPr>
          <p:cNvPr id="27" name="Google Shape;27;p4"/>
          <p:cNvSpPr txBox="1">
            <a:spLocks noGrp="1"/>
          </p:cNvSpPr>
          <p:nvPr>
            <p:ph type="body" idx="1"/>
          </p:nvPr>
        </p:nvSpPr>
        <p:spPr>
          <a:xfrm>
            <a:off x="311700" y="3918597"/>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424242"/>
              </a:buClr>
              <a:buSzPts val="1400"/>
              <a:buFont typeface="Roboto"/>
              <a:buNone/>
              <a:defRPr sz="2400" b="0" i="0" u="none" strike="noStrike" cap="none">
                <a:solidFill>
                  <a:srgbClr val="424242"/>
                </a:solidFill>
                <a:latin typeface="Roboto"/>
                <a:ea typeface="Roboto"/>
                <a:cs typeface="Roboto"/>
                <a:sym typeface="Roboto"/>
              </a:defRPr>
            </a:lvl1pPr>
            <a:lvl2pPr marL="914400" marR="0" lvl="1" indent="-228600" algn="l" rtl="0">
              <a:lnSpc>
                <a:spcPct val="150000"/>
              </a:lnSpc>
              <a:spcBef>
                <a:spcPts val="0"/>
              </a:spcBef>
              <a:spcAft>
                <a:spcPts val="0"/>
              </a:spcAft>
              <a:buClr>
                <a:srgbClr val="424242"/>
              </a:buClr>
              <a:buSzPts val="1400"/>
              <a:buFont typeface="Roboto"/>
              <a:buNone/>
              <a:defRPr sz="1800" b="0" i="0" u="none" strike="noStrike" cap="none">
                <a:solidFill>
                  <a:srgbClr val="424242"/>
                </a:solidFill>
                <a:latin typeface="Roboto"/>
                <a:ea typeface="Roboto"/>
                <a:cs typeface="Roboto"/>
                <a:sym typeface="Roboto"/>
              </a:defRPr>
            </a:lvl2pPr>
            <a:lvl3pPr marL="1371600" marR="0" lvl="2" indent="-228600" algn="l" rtl="0">
              <a:lnSpc>
                <a:spcPct val="150000"/>
              </a:lnSpc>
              <a:spcBef>
                <a:spcPts val="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3pPr>
            <a:lvl4pPr marL="1828800" marR="0" lvl="3" indent="-228600" algn="l" rtl="0">
              <a:lnSpc>
                <a:spcPct val="115000"/>
              </a:lnSpc>
              <a:spcBef>
                <a:spcPts val="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4pPr>
            <a:lvl5pPr marL="2286000" marR="0" lvl="4" indent="-228600" algn="l" rtl="0">
              <a:lnSpc>
                <a:spcPct val="115000"/>
              </a:lnSpc>
              <a:spcBef>
                <a:spcPts val="160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5pPr>
            <a:lvl6pPr marL="2743200" marR="0" lvl="5" indent="-228600" algn="l" rtl="0">
              <a:lnSpc>
                <a:spcPct val="115000"/>
              </a:lnSpc>
              <a:spcBef>
                <a:spcPts val="160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6pPr>
            <a:lvl7pPr marL="3200400" marR="0" lvl="6" indent="-228600" algn="l" rtl="0">
              <a:lnSpc>
                <a:spcPct val="115000"/>
              </a:lnSpc>
              <a:spcBef>
                <a:spcPts val="160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7pPr>
            <a:lvl8pPr marL="3657600" marR="0" lvl="7" indent="-228600" algn="l" rtl="0">
              <a:lnSpc>
                <a:spcPct val="115000"/>
              </a:lnSpc>
              <a:spcBef>
                <a:spcPts val="160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8pPr>
            <a:lvl9pPr marL="4114800" marR="0" lvl="8" indent="-228600" algn="l" rtl="0">
              <a:lnSpc>
                <a:spcPct val="115000"/>
              </a:lnSpc>
              <a:spcBef>
                <a:spcPts val="1600"/>
              </a:spcBef>
              <a:spcAft>
                <a:spcPts val="1600"/>
              </a:spcAft>
              <a:buClr>
                <a:srgbClr val="424242"/>
              </a:buClr>
              <a:buSzPts val="1400"/>
              <a:buFont typeface="Roboto"/>
              <a:buNone/>
              <a:defRPr sz="1400" b="0" i="0" u="none" strike="noStrike" cap="none">
                <a:solidFill>
                  <a:srgbClr val="424242"/>
                </a:solidFill>
                <a:latin typeface="Roboto"/>
                <a:ea typeface="Roboto"/>
                <a:cs typeface="Roboto"/>
                <a:sym typeface="Roboto"/>
              </a:defRPr>
            </a:lvl9pPr>
          </a:lstStyle>
          <a:p>
            <a:endParaRPr/>
          </a:p>
        </p:txBody>
      </p:sp>
      <p:sp>
        <p:nvSpPr>
          <p:cNvPr id="28" name="Google Shape;28;p4"/>
          <p:cNvSpPr txBox="1">
            <a:spLocks noGrp="1"/>
          </p:cNvSpPr>
          <p:nvPr>
            <p:ph type="sldNum" idx="12"/>
          </p:nvPr>
        </p:nvSpPr>
        <p:spPr>
          <a:xfrm>
            <a:off x="8472457" y="47394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body" idx="1"/>
          </p:nvPr>
        </p:nvSpPr>
        <p:spPr>
          <a:xfrm>
            <a:off x="311700" y="1190294"/>
            <a:ext cx="3999900" cy="34164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50000"/>
              </a:lnSpc>
              <a:spcBef>
                <a:spcPts val="0"/>
              </a:spcBef>
              <a:spcAft>
                <a:spcPts val="0"/>
              </a:spcAft>
              <a:buClr>
                <a:srgbClr val="424242"/>
              </a:buClr>
              <a:buSzPts val="1400"/>
              <a:buFont typeface="Roboto"/>
              <a:buNone/>
              <a:defRPr sz="2400" b="0" i="0" u="none" strike="noStrike" cap="none">
                <a:solidFill>
                  <a:srgbClr val="424242"/>
                </a:solidFill>
                <a:latin typeface="Roboto"/>
                <a:ea typeface="Roboto"/>
                <a:cs typeface="Roboto"/>
                <a:sym typeface="Roboto"/>
              </a:defRPr>
            </a:lvl1pPr>
            <a:lvl2pPr marL="914400" marR="0" lvl="1" indent="-228600" algn="l" rtl="0">
              <a:lnSpc>
                <a:spcPct val="150000"/>
              </a:lnSpc>
              <a:spcBef>
                <a:spcPts val="0"/>
              </a:spcBef>
              <a:spcAft>
                <a:spcPts val="0"/>
              </a:spcAft>
              <a:buClr>
                <a:srgbClr val="424242"/>
              </a:buClr>
              <a:buSzPts val="1400"/>
              <a:buFont typeface="Roboto"/>
              <a:buNone/>
              <a:defRPr sz="1800" b="0" i="0" u="none" strike="noStrike" cap="none">
                <a:solidFill>
                  <a:srgbClr val="424242"/>
                </a:solidFill>
                <a:latin typeface="Roboto"/>
                <a:ea typeface="Roboto"/>
                <a:cs typeface="Roboto"/>
                <a:sym typeface="Roboto"/>
              </a:defRPr>
            </a:lvl2pPr>
            <a:lvl3pPr marL="1371600" marR="0" lvl="2" indent="-228600" algn="l" rtl="0">
              <a:lnSpc>
                <a:spcPct val="150000"/>
              </a:lnSpc>
              <a:spcBef>
                <a:spcPts val="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3pPr>
            <a:lvl4pPr marL="1828800" marR="0" lvl="3" indent="-228600" algn="l" rtl="0">
              <a:lnSpc>
                <a:spcPct val="115000"/>
              </a:lnSpc>
              <a:spcBef>
                <a:spcPts val="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4pPr>
            <a:lvl5pPr marL="2286000" marR="0" lvl="4" indent="-228600" algn="l" rtl="0">
              <a:lnSpc>
                <a:spcPct val="115000"/>
              </a:lnSpc>
              <a:spcBef>
                <a:spcPts val="160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5pPr>
            <a:lvl6pPr marL="2743200" marR="0" lvl="5" indent="-228600" algn="l" rtl="0">
              <a:lnSpc>
                <a:spcPct val="115000"/>
              </a:lnSpc>
              <a:spcBef>
                <a:spcPts val="160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6pPr>
            <a:lvl7pPr marL="3200400" marR="0" lvl="6" indent="-228600" algn="l" rtl="0">
              <a:lnSpc>
                <a:spcPct val="115000"/>
              </a:lnSpc>
              <a:spcBef>
                <a:spcPts val="160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7pPr>
            <a:lvl8pPr marL="3657600" marR="0" lvl="7" indent="-228600" algn="l" rtl="0">
              <a:lnSpc>
                <a:spcPct val="115000"/>
              </a:lnSpc>
              <a:spcBef>
                <a:spcPts val="160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8pPr>
            <a:lvl9pPr marL="4114800" marR="0" lvl="8" indent="-228600" algn="l" rtl="0">
              <a:lnSpc>
                <a:spcPct val="115000"/>
              </a:lnSpc>
              <a:spcBef>
                <a:spcPts val="1600"/>
              </a:spcBef>
              <a:spcAft>
                <a:spcPts val="1600"/>
              </a:spcAft>
              <a:buClr>
                <a:srgbClr val="424242"/>
              </a:buClr>
              <a:buSzPts val="1400"/>
              <a:buFont typeface="Roboto"/>
              <a:buNone/>
              <a:defRPr sz="1200" b="0" i="0" u="none" strike="noStrike" cap="none">
                <a:solidFill>
                  <a:srgbClr val="424242"/>
                </a:solidFill>
                <a:latin typeface="Roboto"/>
                <a:ea typeface="Roboto"/>
                <a:cs typeface="Roboto"/>
                <a:sym typeface="Roboto"/>
              </a:defRPr>
            </a:lvl9pPr>
          </a:lstStyle>
          <a:p>
            <a:endParaRPr/>
          </a:p>
        </p:txBody>
      </p:sp>
      <p:sp>
        <p:nvSpPr>
          <p:cNvPr id="31" name="Google Shape;31;p5"/>
          <p:cNvSpPr txBox="1">
            <a:spLocks noGrp="1"/>
          </p:cNvSpPr>
          <p:nvPr>
            <p:ph type="body" idx="2"/>
          </p:nvPr>
        </p:nvSpPr>
        <p:spPr>
          <a:xfrm>
            <a:off x="4832400" y="1190294"/>
            <a:ext cx="3999900" cy="34164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50000"/>
              </a:lnSpc>
              <a:spcBef>
                <a:spcPts val="0"/>
              </a:spcBef>
              <a:spcAft>
                <a:spcPts val="0"/>
              </a:spcAft>
              <a:buClr>
                <a:srgbClr val="424242"/>
              </a:buClr>
              <a:buSzPts val="1400"/>
              <a:buFont typeface="Roboto"/>
              <a:buNone/>
              <a:defRPr sz="2400" b="0" i="0" u="none" strike="noStrike" cap="none">
                <a:solidFill>
                  <a:srgbClr val="424242"/>
                </a:solidFill>
                <a:latin typeface="Roboto"/>
                <a:ea typeface="Roboto"/>
                <a:cs typeface="Roboto"/>
                <a:sym typeface="Roboto"/>
              </a:defRPr>
            </a:lvl1pPr>
            <a:lvl2pPr marL="914400" marR="0" lvl="1" indent="-228600" algn="l" rtl="0">
              <a:lnSpc>
                <a:spcPct val="150000"/>
              </a:lnSpc>
              <a:spcBef>
                <a:spcPts val="0"/>
              </a:spcBef>
              <a:spcAft>
                <a:spcPts val="0"/>
              </a:spcAft>
              <a:buClr>
                <a:srgbClr val="424242"/>
              </a:buClr>
              <a:buSzPts val="1400"/>
              <a:buFont typeface="Roboto"/>
              <a:buNone/>
              <a:defRPr sz="1800" b="0" i="0" u="none" strike="noStrike" cap="none">
                <a:solidFill>
                  <a:srgbClr val="424242"/>
                </a:solidFill>
                <a:latin typeface="Roboto"/>
                <a:ea typeface="Roboto"/>
                <a:cs typeface="Roboto"/>
                <a:sym typeface="Roboto"/>
              </a:defRPr>
            </a:lvl2pPr>
            <a:lvl3pPr marL="1371600" marR="0" lvl="2" indent="-228600" algn="l" rtl="0">
              <a:lnSpc>
                <a:spcPct val="150000"/>
              </a:lnSpc>
              <a:spcBef>
                <a:spcPts val="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3pPr>
            <a:lvl4pPr marL="1828800" marR="0" lvl="3" indent="-228600" algn="l" rtl="0">
              <a:lnSpc>
                <a:spcPct val="115000"/>
              </a:lnSpc>
              <a:spcBef>
                <a:spcPts val="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4pPr>
            <a:lvl5pPr marL="2286000" marR="0" lvl="4" indent="-228600" algn="l" rtl="0">
              <a:lnSpc>
                <a:spcPct val="115000"/>
              </a:lnSpc>
              <a:spcBef>
                <a:spcPts val="160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5pPr>
            <a:lvl6pPr marL="2743200" marR="0" lvl="5" indent="-228600" algn="l" rtl="0">
              <a:lnSpc>
                <a:spcPct val="115000"/>
              </a:lnSpc>
              <a:spcBef>
                <a:spcPts val="160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6pPr>
            <a:lvl7pPr marL="3200400" marR="0" lvl="6" indent="-228600" algn="l" rtl="0">
              <a:lnSpc>
                <a:spcPct val="115000"/>
              </a:lnSpc>
              <a:spcBef>
                <a:spcPts val="160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7pPr>
            <a:lvl8pPr marL="3657600" marR="0" lvl="7" indent="-228600" algn="l" rtl="0">
              <a:lnSpc>
                <a:spcPct val="115000"/>
              </a:lnSpc>
              <a:spcBef>
                <a:spcPts val="160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8pPr>
            <a:lvl9pPr marL="4114800" marR="0" lvl="8" indent="-228600" algn="l" rtl="0">
              <a:lnSpc>
                <a:spcPct val="115000"/>
              </a:lnSpc>
              <a:spcBef>
                <a:spcPts val="1600"/>
              </a:spcBef>
              <a:spcAft>
                <a:spcPts val="1600"/>
              </a:spcAft>
              <a:buClr>
                <a:srgbClr val="424242"/>
              </a:buClr>
              <a:buSzPts val="1400"/>
              <a:buFont typeface="Roboto"/>
              <a:buNone/>
              <a:defRPr sz="1200" b="0" i="0" u="none" strike="noStrike" cap="none">
                <a:solidFill>
                  <a:srgbClr val="424242"/>
                </a:solidFill>
                <a:latin typeface="Roboto"/>
                <a:ea typeface="Roboto"/>
                <a:cs typeface="Roboto"/>
                <a:sym typeface="Roboto"/>
              </a:defRPr>
            </a:lvl9pPr>
          </a:lstStyle>
          <a:p>
            <a:endParaRPr/>
          </a:p>
        </p:txBody>
      </p:sp>
      <p:sp>
        <p:nvSpPr>
          <p:cNvPr id="32" name="Google Shape;32;p5"/>
          <p:cNvSpPr txBox="1">
            <a:spLocks noGrp="1"/>
          </p:cNvSpPr>
          <p:nvPr>
            <p:ph type="sldNum" idx="12"/>
          </p:nvPr>
        </p:nvSpPr>
        <p:spPr>
          <a:xfrm>
            <a:off x="8472457" y="47394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
        <p:nvSpPr>
          <p:cNvPr id="33" name="Google Shape;33;p5"/>
          <p:cNvSpPr/>
          <p:nvPr/>
        </p:nvSpPr>
        <p:spPr>
          <a:xfrm>
            <a:off x="-11200" y="-37824"/>
            <a:ext cx="9155100" cy="1018500"/>
          </a:xfrm>
          <a:prstGeom prst="rect">
            <a:avLst/>
          </a:prstGeom>
          <a:solidFill>
            <a:srgbClr val="304F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Google Shape;34;p5"/>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FAFAFA"/>
              </a:buClr>
              <a:buSzPts val="1400"/>
              <a:buFont typeface="Roboto"/>
              <a:buNone/>
              <a:defRPr sz="3600" b="1" i="0" u="none" strike="noStrike" cap="none">
                <a:solidFill>
                  <a:srgbClr val="FAFAFA"/>
                </a:solidFill>
                <a:latin typeface="Roboto"/>
                <a:ea typeface="Roboto"/>
                <a:cs typeface="Roboto"/>
                <a:sym typeface="Roboto"/>
              </a:defRPr>
            </a:lvl1pPr>
            <a:lvl2pPr lvl="1" indent="0" rtl="0">
              <a:spcBef>
                <a:spcPts val="0"/>
              </a:spcBef>
              <a:spcAft>
                <a:spcPts val="0"/>
              </a:spcAft>
              <a:buClr>
                <a:schemeClr val="dk1"/>
              </a:buClr>
              <a:buSzPts val="1400"/>
              <a:buFont typeface="Arial"/>
              <a:buNone/>
              <a:defRPr sz="2800">
                <a:solidFill>
                  <a:schemeClr val="dk1"/>
                </a:solidFill>
              </a:defRPr>
            </a:lvl2pPr>
            <a:lvl3pPr lvl="2" indent="0" rtl="0">
              <a:spcBef>
                <a:spcPts val="0"/>
              </a:spcBef>
              <a:spcAft>
                <a:spcPts val="0"/>
              </a:spcAft>
              <a:buClr>
                <a:schemeClr val="dk1"/>
              </a:buClr>
              <a:buSzPts val="1400"/>
              <a:buFont typeface="Arial"/>
              <a:buNone/>
              <a:defRPr sz="2800">
                <a:solidFill>
                  <a:schemeClr val="dk1"/>
                </a:solidFill>
              </a:defRPr>
            </a:lvl3pPr>
            <a:lvl4pPr lvl="3" indent="0" rtl="0">
              <a:spcBef>
                <a:spcPts val="0"/>
              </a:spcBef>
              <a:spcAft>
                <a:spcPts val="0"/>
              </a:spcAft>
              <a:buClr>
                <a:schemeClr val="dk1"/>
              </a:buClr>
              <a:buSzPts val="1400"/>
              <a:buFont typeface="Arial"/>
              <a:buNone/>
              <a:defRPr sz="2800">
                <a:solidFill>
                  <a:schemeClr val="dk1"/>
                </a:solidFill>
              </a:defRPr>
            </a:lvl4pPr>
            <a:lvl5pPr lvl="4" indent="0" rtl="0">
              <a:spcBef>
                <a:spcPts val="0"/>
              </a:spcBef>
              <a:spcAft>
                <a:spcPts val="0"/>
              </a:spcAft>
              <a:buClr>
                <a:schemeClr val="dk1"/>
              </a:buClr>
              <a:buSzPts val="1400"/>
              <a:buFont typeface="Arial"/>
              <a:buNone/>
              <a:defRPr sz="2800">
                <a:solidFill>
                  <a:schemeClr val="dk1"/>
                </a:solidFill>
              </a:defRPr>
            </a:lvl5pPr>
            <a:lvl6pPr lvl="5" indent="0" rtl="0">
              <a:spcBef>
                <a:spcPts val="0"/>
              </a:spcBef>
              <a:spcAft>
                <a:spcPts val="0"/>
              </a:spcAft>
              <a:buClr>
                <a:schemeClr val="dk1"/>
              </a:buClr>
              <a:buSzPts val="1400"/>
              <a:buFont typeface="Arial"/>
              <a:buNone/>
              <a:defRPr sz="2800">
                <a:solidFill>
                  <a:schemeClr val="dk1"/>
                </a:solidFill>
              </a:defRPr>
            </a:lvl6pPr>
            <a:lvl7pPr lvl="6" indent="0" rtl="0">
              <a:spcBef>
                <a:spcPts val="0"/>
              </a:spcBef>
              <a:spcAft>
                <a:spcPts val="0"/>
              </a:spcAft>
              <a:buClr>
                <a:schemeClr val="dk1"/>
              </a:buClr>
              <a:buSzPts val="1400"/>
              <a:buFont typeface="Arial"/>
              <a:buNone/>
              <a:defRPr sz="2800">
                <a:solidFill>
                  <a:schemeClr val="dk1"/>
                </a:solidFill>
              </a:defRPr>
            </a:lvl7pPr>
            <a:lvl8pPr lvl="7" indent="0" rtl="0">
              <a:spcBef>
                <a:spcPts val="0"/>
              </a:spcBef>
              <a:spcAft>
                <a:spcPts val="0"/>
              </a:spcAft>
              <a:buClr>
                <a:schemeClr val="dk1"/>
              </a:buClr>
              <a:buSzPts val="1400"/>
              <a:buFont typeface="Arial"/>
              <a:buNone/>
              <a:defRPr sz="2800">
                <a:solidFill>
                  <a:schemeClr val="dk1"/>
                </a:solidFill>
              </a:defRPr>
            </a:lvl8pPr>
            <a:lvl9pPr lvl="8" indent="0" rtl="0">
              <a:spcBef>
                <a:spcPts val="0"/>
              </a:spcBef>
              <a:spcAft>
                <a:spcPts val="0"/>
              </a:spcAft>
              <a:buClr>
                <a:schemeClr val="dk1"/>
              </a:buClr>
              <a:buSzPts val="1400"/>
              <a:buFont typeface="Arial"/>
              <a:buNone/>
              <a:defRPr sz="28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04FFE"/>
        </a:solidFill>
        <a:effectLst/>
      </p:bgPr>
    </p:bg>
    <p:spTree>
      <p:nvGrpSpPr>
        <p:cNvPr id="1" name="Shape 35"/>
        <p:cNvGrpSpPr/>
        <p:nvPr/>
      </p:nvGrpSpPr>
      <p:grpSpPr>
        <a:xfrm>
          <a:off x="0" y="0"/>
          <a:ext cx="0" cy="0"/>
          <a:chOff x="0" y="0"/>
          <a:chExt cx="0" cy="0"/>
        </a:xfrm>
      </p:grpSpPr>
      <p:sp>
        <p:nvSpPr>
          <p:cNvPr id="36" name="Google Shape;36;p6"/>
          <p:cNvSpPr txBox="1">
            <a:spLocks noGrp="1"/>
          </p:cNvSpPr>
          <p:nvPr>
            <p:ph type="ctrTitle"/>
          </p:nvPr>
        </p:nvSpPr>
        <p:spPr>
          <a:xfrm>
            <a:off x="311708" y="1006792"/>
            <a:ext cx="8520600" cy="20526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rgbClr val="FAFAFA"/>
              </a:buClr>
              <a:buSzPts val="1400"/>
              <a:buFont typeface="Roboto"/>
              <a:buNone/>
              <a:defRPr sz="5200" b="1" i="0" u="none" strike="noStrike" cap="none">
                <a:solidFill>
                  <a:srgbClr val="FAFAFA"/>
                </a:solidFill>
                <a:latin typeface="Roboto"/>
                <a:ea typeface="Roboto"/>
                <a:cs typeface="Roboto"/>
                <a:sym typeface="Roboto"/>
              </a:defRPr>
            </a:lvl1pPr>
            <a:lvl2pPr lvl="1" indent="0" algn="ctr" rtl="0">
              <a:spcBef>
                <a:spcPts val="0"/>
              </a:spcBef>
              <a:spcAft>
                <a:spcPts val="0"/>
              </a:spcAft>
              <a:buClr>
                <a:schemeClr val="dk1"/>
              </a:buClr>
              <a:buSzPts val="1400"/>
              <a:buFont typeface="Arial"/>
              <a:buNone/>
              <a:defRPr sz="5200">
                <a:solidFill>
                  <a:schemeClr val="dk1"/>
                </a:solidFill>
              </a:defRPr>
            </a:lvl2pPr>
            <a:lvl3pPr lvl="2" indent="0" algn="ctr" rtl="0">
              <a:spcBef>
                <a:spcPts val="0"/>
              </a:spcBef>
              <a:spcAft>
                <a:spcPts val="0"/>
              </a:spcAft>
              <a:buClr>
                <a:schemeClr val="dk1"/>
              </a:buClr>
              <a:buSzPts val="1400"/>
              <a:buFont typeface="Arial"/>
              <a:buNone/>
              <a:defRPr sz="5200">
                <a:solidFill>
                  <a:schemeClr val="dk1"/>
                </a:solidFill>
              </a:defRPr>
            </a:lvl3pPr>
            <a:lvl4pPr lvl="3" indent="0" algn="ctr" rtl="0">
              <a:spcBef>
                <a:spcPts val="0"/>
              </a:spcBef>
              <a:spcAft>
                <a:spcPts val="0"/>
              </a:spcAft>
              <a:buClr>
                <a:schemeClr val="dk1"/>
              </a:buClr>
              <a:buSzPts val="1400"/>
              <a:buFont typeface="Arial"/>
              <a:buNone/>
              <a:defRPr sz="5200">
                <a:solidFill>
                  <a:schemeClr val="dk1"/>
                </a:solidFill>
              </a:defRPr>
            </a:lvl4pPr>
            <a:lvl5pPr lvl="4" indent="0" algn="ctr" rtl="0">
              <a:spcBef>
                <a:spcPts val="0"/>
              </a:spcBef>
              <a:spcAft>
                <a:spcPts val="0"/>
              </a:spcAft>
              <a:buClr>
                <a:schemeClr val="dk1"/>
              </a:buClr>
              <a:buSzPts val="1400"/>
              <a:buFont typeface="Arial"/>
              <a:buNone/>
              <a:defRPr sz="5200">
                <a:solidFill>
                  <a:schemeClr val="dk1"/>
                </a:solidFill>
              </a:defRPr>
            </a:lvl5pPr>
            <a:lvl6pPr lvl="5" indent="0" algn="ctr" rtl="0">
              <a:spcBef>
                <a:spcPts val="0"/>
              </a:spcBef>
              <a:spcAft>
                <a:spcPts val="0"/>
              </a:spcAft>
              <a:buClr>
                <a:schemeClr val="dk1"/>
              </a:buClr>
              <a:buSzPts val="1400"/>
              <a:buFont typeface="Arial"/>
              <a:buNone/>
              <a:defRPr sz="5200">
                <a:solidFill>
                  <a:schemeClr val="dk1"/>
                </a:solidFill>
              </a:defRPr>
            </a:lvl6pPr>
            <a:lvl7pPr lvl="6" indent="0" algn="ctr" rtl="0">
              <a:spcBef>
                <a:spcPts val="0"/>
              </a:spcBef>
              <a:spcAft>
                <a:spcPts val="0"/>
              </a:spcAft>
              <a:buClr>
                <a:schemeClr val="dk1"/>
              </a:buClr>
              <a:buSzPts val="1400"/>
              <a:buFont typeface="Arial"/>
              <a:buNone/>
              <a:defRPr sz="5200">
                <a:solidFill>
                  <a:schemeClr val="dk1"/>
                </a:solidFill>
              </a:defRPr>
            </a:lvl7pPr>
            <a:lvl8pPr lvl="7" indent="0" algn="ctr" rtl="0">
              <a:spcBef>
                <a:spcPts val="0"/>
              </a:spcBef>
              <a:spcAft>
                <a:spcPts val="0"/>
              </a:spcAft>
              <a:buClr>
                <a:schemeClr val="dk1"/>
              </a:buClr>
              <a:buSzPts val="1400"/>
              <a:buFont typeface="Arial"/>
              <a:buNone/>
              <a:defRPr sz="5200">
                <a:solidFill>
                  <a:schemeClr val="dk1"/>
                </a:solidFill>
              </a:defRPr>
            </a:lvl8pPr>
            <a:lvl9pPr lvl="8" indent="0" algn="ctr" rtl="0">
              <a:spcBef>
                <a:spcPts val="0"/>
              </a:spcBef>
              <a:spcAft>
                <a:spcPts val="0"/>
              </a:spcAft>
              <a:buClr>
                <a:schemeClr val="dk1"/>
              </a:buClr>
              <a:buSzPts val="1400"/>
              <a:buFont typeface="Arial"/>
              <a:buNone/>
              <a:defRPr sz="5200">
                <a:solidFill>
                  <a:schemeClr val="dk1"/>
                </a:solidFill>
              </a:defRPr>
            </a:lvl9pPr>
          </a:lstStyle>
          <a:p>
            <a:endParaRPr/>
          </a:p>
        </p:txBody>
      </p:sp>
      <p:sp>
        <p:nvSpPr>
          <p:cNvPr id="37" name="Google Shape;37;p6"/>
          <p:cNvSpPr txBox="1">
            <a:spLocks noGrp="1"/>
          </p:cNvSpPr>
          <p:nvPr>
            <p:ph type="subTitle" idx="1"/>
          </p:nvPr>
        </p:nvSpPr>
        <p:spPr>
          <a:xfrm>
            <a:off x="311700" y="3096342"/>
            <a:ext cx="8520600" cy="7926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FAFAFA"/>
              </a:buClr>
              <a:buSzPts val="1400"/>
              <a:buFont typeface="Roboto"/>
              <a:buNone/>
              <a:defRPr sz="2800" b="0" i="0" u="none" strike="noStrike" cap="none">
                <a:solidFill>
                  <a:srgbClr val="FAFAFA"/>
                </a:solidFill>
                <a:latin typeface="Roboto"/>
                <a:ea typeface="Roboto"/>
                <a:cs typeface="Roboto"/>
                <a:sym typeface="Roboto"/>
              </a:defRPr>
            </a:lvl1pPr>
            <a:lvl2pPr marL="457200" marR="0" lvl="1" indent="0" algn="ctr" rtl="0">
              <a:lnSpc>
                <a:spcPct val="100000"/>
              </a:lnSpc>
              <a:spcBef>
                <a:spcPts val="0"/>
              </a:spcBef>
              <a:spcAft>
                <a:spcPts val="0"/>
              </a:spcAft>
              <a:buClr>
                <a:srgbClr val="424242"/>
              </a:buClr>
              <a:buSzPts val="1400"/>
              <a:buFont typeface="Roboto"/>
              <a:buNone/>
              <a:defRPr sz="2800" b="0" i="0" u="none" strike="noStrike" cap="none">
                <a:solidFill>
                  <a:srgbClr val="424242"/>
                </a:solidFill>
                <a:latin typeface="Roboto"/>
                <a:ea typeface="Roboto"/>
                <a:cs typeface="Roboto"/>
                <a:sym typeface="Roboto"/>
              </a:defRPr>
            </a:lvl2pPr>
            <a:lvl3pPr marL="914400" marR="0" lvl="2" indent="0" algn="ctr" rtl="0">
              <a:lnSpc>
                <a:spcPct val="100000"/>
              </a:lnSpc>
              <a:spcBef>
                <a:spcPts val="0"/>
              </a:spcBef>
              <a:spcAft>
                <a:spcPts val="0"/>
              </a:spcAft>
              <a:buClr>
                <a:srgbClr val="424242"/>
              </a:buClr>
              <a:buSzPts val="1400"/>
              <a:buFont typeface="Roboto"/>
              <a:buNone/>
              <a:defRPr sz="2800" b="0" i="0" u="none" strike="noStrike" cap="none">
                <a:solidFill>
                  <a:srgbClr val="424242"/>
                </a:solidFill>
                <a:latin typeface="Roboto"/>
                <a:ea typeface="Roboto"/>
                <a:cs typeface="Roboto"/>
                <a:sym typeface="Roboto"/>
              </a:defRPr>
            </a:lvl3pPr>
            <a:lvl4pPr marL="1371600" marR="0" lvl="3" indent="0" algn="ctr" rtl="0">
              <a:lnSpc>
                <a:spcPct val="100000"/>
              </a:lnSpc>
              <a:spcBef>
                <a:spcPts val="0"/>
              </a:spcBef>
              <a:spcAft>
                <a:spcPts val="0"/>
              </a:spcAft>
              <a:buClr>
                <a:srgbClr val="424242"/>
              </a:buClr>
              <a:buSzPts val="1400"/>
              <a:buFont typeface="Roboto"/>
              <a:buNone/>
              <a:defRPr sz="2800" b="0" i="0" u="none" strike="noStrike" cap="none">
                <a:solidFill>
                  <a:srgbClr val="424242"/>
                </a:solidFill>
                <a:latin typeface="Roboto"/>
                <a:ea typeface="Roboto"/>
                <a:cs typeface="Roboto"/>
                <a:sym typeface="Roboto"/>
              </a:defRPr>
            </a:lvl4pPr>
            <a:lvl5pPr marL="1828800" marR="0" lvl="4" indent="0" algn="ctr" rtl="0">
              <a:lnSpc>
                <a:spcPct val="100000"/>
              </a:lnSpc>
              <a:spcBef>
                <a:spcPts val="0"/>
              </a:spcBef>
              <a:spcAft>
                <a:spcPts val="0"/>
              </a:spcAft>
              <a:buClr>
                <a:srgbClr val="424242"/>
              </a:buClr>
              <a:buSzPts val="1400"/>
              <a:buFont typeface="Roboto"/>
              <a:buNone/>
              <a:defRPr sz="2800" b="0" i="0" u="none" strike="noStrike" cap="none">
                <a:solidFill>
                  <a:srgbClr val="424242"/>
                </a:solidFill>
                <a:latin typeface="Roboto"/>
                <a:ea typeface="Roboto"/>
                <a:cs typeface="Roboto"/>
                <a:sym typeface="Roboto"/>
              </a:defRPr>
            </a:lvl5pPr>
            <a:lvl6pPr marL="2286000" marR="0" lvl="5" indent="0" algn="ctr" rtl="0">
              <a:lnSpc>
                <a:spcPct val="100000"/>
              </a:lnSpc>
              <a:spcBef>
                <a:spcPts val="0"/>
              </a:spcBef>
              <a:spcAft>
                <a:spcPts val="0"/>
              </a:spcAft>
              <a:buClr>
                <a:srgbClr val="424242"/>
              </a:buClr>
              <a:buSzPts val="1400"/>
              <a:buFont typeface="Roboto"/>
              <a:buNone/>
              <a:defRPr sz="2800" b="0" i="0" u="none" strike="noStrike" cap="none">
                <a:solidFill>
                  <a:srgbClr val="424242"/>
                </a:solidFill>
                <a:latin typeface="Roboto"/>
                <a:ea typeface="Roboto"/>
                <a:cs typeface="Roboto"/>
                <a:sym typeface="Roboto"/>
              </a:defRPr>
            </a:lvl6pPr>
            <a:lvl7pPr marL="2743200" marR="0" lvl="6" indent="0" algn="ctr" rtl="0">
              <a:lnSpc>
                <a:spcPct val="100000"/>
              </a:lnSpc>
              <a:spcBef>
                <a:spcPts val="0"/>
              </a:spcBef>
              <a:spcAft>
                <a:spcPts val="0"/>
              </a:spcAft>
              <a:buClr>
                <a:srgbClr val="424242"/>
              </a:buClr>
              <a:buSzPts val="1400"/>
              <a:buFont typeface="Roboto"/>
              <a:buNone/>
              <a:defRPr sz="2800" b="0" i="0" u="none" strike="noStrike" cap="none">
                <a:solidFill>
                  <a:srgbClr val="424242"/>
                </a:solidFill>
                <a:latin typeface="Roboto"/>
                <a:ea typeface="Roboto"/>
                <a:cs typeface="Roboto"/>
                <a:sym typeface="Roboto"/>
              </a:defRPr>
            </a:lvl7pPr>
            <a:lvl8pPr marL="3200400" marR="0" lvl="7" indent="0" algn="ctr" rtl="0">
              <a:lnSpc>
                <a:spcPct val="100000"/>
              </a:lnSpc>
              <a:spcBef>
                <a:spcPts val="0"/>
              </a:spcBef>
              <a:spcAft>
                <a:spcPts val="0"/>
              </a:spcAft>
              <a:buClr>
                <a:srgbClr val="424242"/>
              </a:buClr>
              <a:buSzPts val="1400"/>
              <a:buFont typeface="Roboto"/>
              <a:buNone/>
              <a:defRPr sz="2800" b="0" i="0" u="none" strike="noStrike" cap="none">
                <a:solidFill>
                  <a:srgbClr val="424242"/>
                </a:solidFill>
                <a:latin typeface="Roboto"/>
                <a:ea typeface="Roboto"/>
                <a:cs typeface="Roboto"/>
                <a:sym typeface="Roboto"/>
              </a:defRPr>
            </a:lvl8pPr>
            <a:lvl9pPr marL="3657600" marR="0" lvl="8" indent="0" algn="ctr" rtl="0">
              <a:lnSpc>
                <a:spcPct val="100000"/>
              </a:lnSpc>
              <a:spcBef>
                <a:spcPts val="0"/>
              </a:spcBef>
              <a:spcAft>
                <a:spcPts val="0"/>
              </a:spcAft>
              <a:buClr>
                <a:srgbClr val="424242"/>
              </a:buClr>
              <a:buSzPts val="1400"/>
              <a:buFont typeface="Roboto"/>
              <a:buNone/>
              <a:defRPr sz="2800" b="0" i="0" u="none" strike="noStrike" cap="none">
                <a:solidFill>
                  <a:srgbClr val="424242"/>
                </a:solidFill>
                <a:latin typeface="Roboto"/>
                <a:ea typeface="Roboto"/>
                <a:cs typeface="Roboto"/>
                <a:sym typeface="Roboto"/>
              </a:defRPr>
            </a:lvl9pPr>
          </a:lstStyle>
          <a:p>
            <a:endParaRPr/>
          </a:p>
        </p:txBody>
      </p:sp>
      <p:sp>
        <p:nvSpPr>
          <p:cNvPr id="38" name="Google Shape;38;p6"/>
          <p:cNvSpPr txBox="1">
            <a:spLocks noGrp="1"/>
          </p:cNvSpPr>
          <p:nvPr>
            <p:ph type="sldNum" idx="12"/>
          </p:nvPr>
        </p:nvSpPr>
        <p:spPr>
          <a:xfrm>
            <a:off x="8472457" y="47394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304FFE"/>
        </a:solidFill>
        <a:effectLst/>
      </p:bgPr>
    </p:bg>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311700" y="2074650"/>
            <a:ext cx="8520600" cy="8418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FAFAFA"/>
              </a:buClr>
              <a:buSzPts val="1400"/>
              <a:buFont typeface="Roboto"/>
              <a:buNone/>
              <a:defRPr sz="3600" b="1" i="0" u="none" strike="noStrike" cap="none">
                <a:solidFill>
                  <a:srgbClr val="FAFAFA"/>
                </a:solidFill>
                <a:latin typeface="Roboto"/>
                <a:ea typeface="Roboto"/>
                <a:cs typeface="Roboto"/>
                <a:sym typeface="Roboto"/>
              </a:defRPr>
            </a:lvl1pPr>
            <a:lvl2pPr lvl="1" indent="0" algn="ctr" rtl="0">
              <a:spcBef>
                <a:spcPts val="0"/>
              </a:spcBef>
              <a:spcAft>
                <a:spcPts val="0"/>
              </a:spcAft>
              <a:buClr>
                <a:schemeClr val="dk1"/>
              </a:buClr>
              <a:buSzPts val="1400"/>
              <a:buFont typeface="Arial"/>
              <a:buNone/>
              <a:defRPr sz="3600">
                <a:solidFill>
                  <a:schemeClr val="dk1"/>
                </a:solidFill>
              </a:defRPr>
            </a:lvl2pPr>
            <a:lvl3pPr lvl="2" indent="0" algn="ctr" rtl="0">
              <a:spcBef>
                <a:spcPts val="0"/>
              </a:spcBef>
              <a:spcAft>
                <a:spcPts val="0"/>
              </a:spcAft>
              <a:buClr>
                <a:schemeClr val="dk1"/>
              </a:buClr>
              <a:buSzPts val="1400"/>
              <a:buFont typeface="Arial"/>
              <a:buNone/>
              <a:defRPr sz="3600">
                <a:solidFill>
                  <a:schemeClr val="dk1"/>
                </a:solidFill>
              </a:defRPr>
            </a:lvl3pPr>
            <a:lvl4pPr lvl="3" indent="0" algn="ctr" rtl="0">
              <a:spcBef>
                <a:spcPts val="0"/>
              </a:spcBef>
              <a:spcAft>
                <a:spcPts val="0"/>
              </a:spcAft>
              <a:buClr>
                <a:schemeClr val="dk1"/>
              </a:buClr>
              <a:buSzPts val="1400"/>
              <a:buFont typeface="Arial"/>
              <a:buNone/>
              <a:defRPr sz="3600">
                <a:solidFill>
                  <a:schemeClr val="dk1"/>
                </a:solidFill>
              </a:defRPr>
            </a:lvl4pPr>
            <a:lvl5pPr lvl="4" indent="0" algn="ctr" rtl="0">
              <a:spcBef>
                <a:spcPts val="0"/>
              </a:spcBef>
              <a:spcAft>
                <a:spcPts val="0"/>
              </a:spcAft>
              <a:buClr>
                <a:schemeClr val="dk1"/>
              </a:buClr>
              <a:buSzPts val="1400"/>
              <a:buFont typeface="Arial"/>
              <a:buNone/>
              <a:defRPr sz="3600">
                <a:solidFill>
                  <a:schemeClr val="dk1"/>
                </a:solidFill>
              </a:defRPr>
            </a:lvl5pPr>
            <a:lvl6pPr lvl="5" indent="0" algn="ctr" rtl="0">
              <a:spcBef>
                <a:spcPts val="0"/>
              </a:spcBef>
              <a:spcAft>
                <a:spcPts val="0"/>
              </a:spcAft>
              <a:buClr>
                <a:schemeClr val="dk1"/>
              </a:buClr>
              <a:buSzPts val="1400"/>
              <a:buFont typeface="Arial"/>
              <a:buNone/>
              <a:defRPr sz="3600">
                <a:solidFill>
                  <a:schemeClr val="dk1"/>
                </a:solidFill>
              </a:defRPr>
            </a:lvl6pPr>
            <a:lvl7pPr lvl="6" indent="0" algn="ctr" rtl="0">
              <a:spcBef>
                <a:spcPts val="0"/>
              </a:spcBef>
              <a:spcAft>
                <a:spcPts val="0"/>
              </a:spcAft>
              <a:buClr>
                <a:schemeClr val="dk1"/>
              </a:buClr>
              <a:buSzPts val="1400"/>
              <a:buFont typeface="Arial"/>
              <a:buNone/>
              <a:defRPr sz="3600">
                <a:solidFill>
                  <a:schemeClr val="dk1"/>
                </a:solidFill>
              </a:defRPr>
            </a:lvl7pPr>
            <a:lvl8pPr lvl="7" indent="0" algn="ctr" rtl="0">
              <a:spcBef>
                <a:spcPts val="0"/>
              </a:spcBef>
              <a:spcAft>
                <a:spcPts val="0"/>
              </a:spcAft>
              <a:buClr>
                <a:schemeClr val="dk1"/>
              </a:buClr>
              <a:buSzPts val="1400"/>
              <a:buFont typeface="Arial"/>
              <a:buNone/>
              <a:defRPr sz="3600">
                <a:solidFill>
                  <a:schemeClr val="dk1"/>
                </a:solidFill>
              </a:defRPr>
            </a:lvl8pPr>
            <a:lvl9pPr lvl="8" indent="0" algn="ctr" rtl="0">
              <a:spcBef>
                <a:spcPts val="0"/>
              </a:spcBef>
              <a:spcAft>
                <a:spcPts val="0"/>
              </a:spcAft>
              <a:buClr>
                <a:schemeClr val="dk1"/>
              </a:buClr>
              <a:buSzPts val="1400"/>
              <a:buFont typeface="Arial"/>
              <a:buNone/>
              <a:defRPr sz="3600">
                <a:solidFill>
                  <a:schemeClr val="dk1"/>
                </a:solidFill>
              </a:defRPr>
            </a:lvl9pPr>
          </a:lstStyle>
          <a:p>
            <a:endParaRPr/>
          </a:p>
        </p:txBody>
      </p:sp>
      <p:sp>
        <p:nvSpPr>
          <p:cNvPr id="41" name="Google Shape;41;p7"/>
          <p:cNvSpPr txBox="1">
            <a:spLocks noGrp="1"/>
          </p:cNvSpPr>
          <p:nvPr>
            <p:ph type="sldNum" idx="12"/>
          </p:nvPr>
        </p:nvSpPr>
        <p:spPr>
          <a:xfrm>
            <a:off x="8472457" y="47394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txBox="1">
            <a:spLocks noGrp="1"/>
          </p:cNvSpPr>
          <p:nvPr>
            <p:ph type="sldNum" idx="12"/>
          </p:nvPr>
        </p:nvSpPr>
        <p:spPr>
          <a:xfrm>
            <a:off x="8472457" y="47394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
        <p:nvSpPr>
          <p:cNvPr id="44" name="Google Shape;44;p8"/>
          <p:cNvSpPr/>
          <p:nvPr/>
        </p:nvSpPr>
        <p:spPr>
          <a:xfrm>
            <a:off x="-11200" y="-37824"/>
            <a:ext cx="9155100" cy="1018500"/>
          </a:xfrm>
          <a:prstGeom prst="rect">
            <a:avLst/>
          </a:prstGeom>
          <a:solidFill>
            <a:srgbClr val="304F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5" name="Google Shape;45;p8"/>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FAFAFA"/>
              </a:buClr>
              <a:buSzPts val="1400"/>
              <a:buFont typeface="Roboto"/>
              <a:buNone/>
              <a:defRPr sz="3600" b="1" i="0" u="none" strike="noStrike" cap="none">
                <a:solidFill>
                  <a:srgbClr val="FAFAFA"/>
                </a:solidFill>
                <a:latin typeface="Roboto"/>
                <a:ea typeface="Roboto"/>
                <a:cs typeface="Roboto"/>
                <a:sym typeface="Roboto"/>
              </a:defRPr>
            </a:lvl1pPr>
            <a:lvl2pPr lvl="1" indent="0" rtl="0">
              <a:spcBef>
                <a:spcPts val="0"/>
              </a:spcBef>
              <a:spcAft>
                <a:spcPts val="0"/>
              </a:spcAft>
              <a:buClr>
                <a:schemeClr val="dk1"/>
              </a:buClr>
              <a:buSzPts val="1400"/>
              <a:buFont typeface="Arial"/>
              <a:buNone/>
              <a:defRPr sz="2800">
                <a:solidFill>
                  <a:schemeClr val="dk1"/>
                </a:solidFill>
              </a:defRPr>
            </a:lvl2pPr>
            <a:lvl3pPr lvl="2" indent="0" rtl="0">
              <a:spcBef>
                <a:spcPts val="0"/>
              </a:spcBef>
              <a:spcAft>
                <a:spcPts val="0"/>
              </a:spcAft>
              <a:buClr>
                <a:schemeClr val="dk1"/>
              </a:buClr>
              <a:buSzPts val="1400"/>
              <a:buFont typeface="Arial"/>
              <a:buNone/>
              <a:defRPr sz="2800">
                <a:solidFill>
                  <a:schemeClr val="dk1"/>
                </a:solidFill>
              </a:defRPr>
            </a:lvl3pPr>
            <a:lvl4pPr lvl="3" indent="0" rtl="0">
              <a:spcBef>
                <a:spcPts val="0"/>
              </a:spcBef>
              <a:spcAft>
                <a:spcPts val="0"/>
              </a:spcAft>
              <a:buClr>
                <a:schemeClr val="dk1"/>
              </a:buClr>
              <a:buSzPts val="1400"/>
              <a:buFont typeface="Arial"/>
              <a:buNone/>
              <a:defRPr sz="2800">
                <a:solidFill>
                  <a:schemeClr val="dk1"/>
                </a:solidFill>
              </a:defRPr>
            </a:lvl4pPr>
            <a:lvl5pPr lvl="4" indent="0" rtl="0">
              <a:spcBef>
                <a:spcPts val="0"/>
              </a:spcBef>
              <a:spcAft>
                <a:spcPts val="0"/>
              </a:spcAft>
              <a:buClr>
                <a:schemeClr val="dk1"/>
              </a:buClr>
              <a:buSzPts val="1400"/>
              <a:buFont typeface="Arial"/>
              <a:buNone/>
              <a:defRPr sz="2800">
                <a:solidFill>
                  <a:schemeClr val="dk1"/>
                </a:solidFill>
              </a:defRPr>
            </a:lvl5pPr>
            <a:lvl6pPr lvl="5" indent="0" rtl="0">
              <a:spcBef>
                <a:spcPts val="0"/>
              </a:spcBef>
              <a:spcAft>
                <a:spcPts val="0"/>
              </a:spcAft>
              <a:buClr>
                <a:schemeClr val="dk1"/>
              </a:buClr>
              <a:buSzPts val="1400"/>
              <a:buFont typeface="Arial"/>
              <a:buNone/>
              <a:defRPr sz="2800">
                <a:solidFill>
                  <a:schemeClr val="dk1"/>
                </a:solidFill>
              </a:defRPr>
            </a:lvl6pPr>
            <a:lvl7pPr lvl="6" indent="0" rtl="0">
              <a:spcBef>
                <a:spcPts val="0"/>
              </a:spcBef>
              <a:spcAft>
                <a:spcPts val="0"/>
              </a:spcAft>
              <a:buClr>
                <a:schemeClr val="dk1"/>
              </a:buClr>
              <a:buSzPts val="1400"/>
              <a:buFont typeface="Arial"/>
              <a:buNone/>
              <a:defRPr sz="2800">
                <a:solidFill>
                  <a:schemeClr val="dk1"/>
                </a:solidFill>
              </a:defRPr>
            </a:lvl7pPr>
            <a:lvl8pPr lvl="7" indent="0" rtl="0">
              <a:spcBef>
                <a:spcPts val="0"/>
              </a:spcBef>
              <a:spcAft>
                <a:spcPts val="0"/>
              </a:spcAft>
              <a:buClr>
                <a:schemeClr val="dk1"/>
              </a:buClr>
              <a:buSzPts val="1400"/>
              <a:buFont typeface="Arial"/>
              <a:buNone/>
              <a:defRPr sz="2800">
                <a:solidFill>
                  <a:schemeClr val="dk1"/>
                </a:solidFill>
              </a:defRPr>
            </a:lvl8pPr>
            <a:lvl9pPr lvl="8" indent="0" rtl="0">
              <a:spcBef>
                <a:spcPts val="0"/>
              </a:spcBef>
              <a:spcAft>
                <a:spcPts val="0"/>
              </a:spcAft>
              <a:buClr>
                <a:schemeClr val="dk1"/>
              </a:buClr>
              <a:buSzPts val="1400"/>
              <a:buFont typeface="Arial"/>
              <a:buNone/>
              <a:defRPr sz="28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rgbClr val="304FFE"/>
              </a:buClr>
              <a:buSzPts val="1400"/>
              <a:buFont typeface="Roboto"/>
              <a:buNone/>
              <a:defRPr sz="2400" b="1" i="0" u="none" strike="noStrike" cap="none">
                <a:solidFill>
                  <a:srgbClr val="304FFE"/>
                </a:solidFill>
                <a:latin typeface="Roboto"/>
                <a:ea typeface="Roboto"/>
                <a:cs typeface="Roboto"/>
                <a:sym typeface="Roboto"/>
              </a:defRPr>
            </a:lvl1pPr>
            <a:lvl2pPr lvl="1" indent="0" rtl="0">
              <a:spcBef>
                <a:spcPts val="0"/>
              </a:spcBef>
              <a:spcAft>
                <a:spcPts val="0"/>
              </a:spcAft>
              <a:buClr>
                <a:schemeClr val="dk1"/>
              </a:buClr>
              <a:buSzPts val="1400"/>
              <a:buFont typeface="Arial"/>
              <a:buNone/>
              <a:defRPr sz="2400">
                <a:solidFill>
                  <a:schemeClr val="dk1"/>
                </a:solidFill>
              </a:defRPr>
            </a:lvl2pPr>
            <a:lvl3pPr lvl="2" indent="0" rtl="0">
              <a:spcBef>
                <a:spcPts val="0"/>
              </a:spcBef>
              <a:spcAft>
                <a:spcPts val="0"/>
              </a:spcAft>
              <a:buClr>
                <a:schemeClr val="dk1"/>
              </a:buClr>
              <a:buSzPts val="1400"/>
              <a:buFont typeface="Arial"/>
              <a:buNone/>
              <a:defRPr sz="2400">
                <a:solidFill>
                  <a:schemeClr val="dk1"/>
                </a:solidFill>
              </a:defRPr>
            </a:lvl3pPr>
            <a:lvl4pPr lvl="3" indent="0" rtl="0">
              <a:spcBef>
                <a:spcPts val="0"/>
              </a:spcBef>
              <a:spcAft>
                <a:spcPts val="0"/>
              </a:spcAft>
              <a:buClr>
                <a:schemeClr val="dk1"/>
              </a:buClr>
              <a:buSzPts val="1400"/>
              <a:buFont typeface="Arial"/>
              <a:buNone/>
              <a:defRPr sz="2400">
                <a:solidFill>
                  <a:schemeClr val="dk1"/>
                </a:solidFill>
              </a:defRPr>
            </a:lvl4pPr>
            <a:lvl5pPr lvl="4" indent="0" rtl="0">
              <a:spcBef>
                <a:spcPts val="0"/>
              </a:spcBef>
              <a:spcAft>
                <a:spcPts val="0"/>
              </a:spcAft>
              <a:buClr>
                <a:schemeClr val="dk1"/>
              </a:buClr>
              <a:buSzPts val="1400"/>
              <a:buFont typeface="Arial"/>
              <a:buNone/>
              <a:defRPr sz="2400">
                <a:solidFill>
                  <a:schemeClr val="dk1"/>
                </a:solidFill>
              </a:defRPr>
            </a:lvl5pPr>
            <a:lvl6pPr lvl="5" indent="0" rtl="0">
              <a:spcBef>
                <a:spcPts val="0"/>
              </a:spcBef>
              <a:spcAft>
                <a:spcPts val="0"/>
              </a:spcAft>
              <a:buClr>
                <a:schemeClr val="dk1"/>
              </a:buClr>
              <a:buSzPts val="1400"/>
              <a:buFont typeface="Arial"/>
              <a:buNone/>
              <a:defRPr sz="2400">
                <a:solidFill>
                  <a:schemeClr val="dk1"/>
                </a:solidFill>
              </a:defRPr>
            </a:lvl6pPr>
            <a:lvl7pPr lvl="6" indent="0" rtl="0">
              <a:spcBef>
                <a:spcPts val="0"/>
              </a:spcBef>
              <a:spcAft>
                <a:spcPts val="0"/>
              </a:spcAft>
              <a:buClr>
                <a:schemeClr val="dk1"/>
              </a:buClr>
              <a:buSzPts val="1400"/>
              <a:buFont typeface="Arial"/>
              <a:buNone/>
              <a:defRPr sz="2400">
                <a:solidFill>
                  <a:schemeClr val="dk1"/>
                </a:solidFill>
              </a:defRPr>
            </a:lvl7pPr>
            <a:lvl8pPr lvl="7" indent="0" rtl="0">
              <a:spcBef>
                <a:spcPts val="0"/>
              </a:spcBef>
              <a:spcAft>
                <a:spcPts val="0"/>
              </a:spcAft>
              <a:buClr>
                <a:schemeClr val="dk1"/>
              </a:buClr>
              <a:buSzPts val="1400"/>
              <a:buFont typeface="Arial"/>
              <a:buNone/>
              <a:defRPr sz="2400">
                <a:solidFill>
                  <a:schemeClr val="dk1"/>
                </a:solidFill>
              </a:defRPr>
            </a:lvl8pPr>
            <a:lvl9pPr lvl="8" indent="0" rtl="0">
              <a:spcBef>
                <a:spcPts val="0"/>
              </a:spcBef>
              <a:spcAft>
                <a:spcPts val="0"/>
              </a:spcAft>
              <a:buClr>
                <a:schemeClr val="dk1"/>
              </a:buClr>
              <a:buSzPts val="1400"/>
              <a:buFont typeface="Arial"/>
              <a:buNone/>
              <a:defRPr sz="2400">
                <a:solidFill>
                  <a:schemeClr val="dk1"/>
                </a:solidFill>
              </a:defRPr>
            </a:lvl9pPr>
          </a:lstStyle>
          <a:p>
            <a:endParaRPr/>
          </a:p>
        </p:txBody>
      </p:sp>
      <p:sp>
        <p:nvSpPr>
          <p:cNvPr id="48" name="Google Shape;48;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50000"/>
              </a:lnSpc>
              <a:spcBef>
                <a:spcPts val="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1pPr>
            <a:lvl2pPr marL="914400" marR="0" lvl="1" indent="-228600" algn="l" rtl="0">
              <a:lnSpc>
                <a:spcPct val="150000"/>
              </a:lnSpc>
              <a:spcBef>
                <a:spcPts val="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2pPr>
            <a:lvl3pPr marL="1371600" marR="0" lvl="2" indent="-228600" algn="l" rtl="0">
              <a:lnSpc>
                <a:spcPct val="150000"/>
              </a:lnSpc>
              <a:spcBef>
                <a:spcPts val="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3pPr>
            <a:lvl4pPr marL="1828800" marR="0" lvl="3" indent="-228600" algn="l" rtl="0">
              <a:lnSpc>
                <a:spcPct val="115000"/>
              </a:lnSpc>
              <a:spcBef>
                <a:spcPts val="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4pPr>
            <a:lvl5pPr marL="2286000" marR="0" lvl="4" indent="-228600" algn="l" rtl="0">
              <a:lnSpc>
                <a:spcPct val="115000"/>
              </a:lnSpc>
              <a:spcBef>
                <a:spcPts val="160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5pPr>
            <a:lvl6pPr marL="2743200" marR="0" lvl="5" indent="-228600" algn="l" rtl="0">
              <a:lnSpc>
                <a:spcPct val="115000"/>
              </a:lnSpc>
              <a:spcBef>
                <a:spcPts val="160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6pPr>
            <a:lvl7pPr marL="3200400" marR="0" lvl="6" indent="-228600" algn="l" rtl="0">
              <a:lnSpc>
                <a:spcPct val="115000"/>
              </a:lnSpc>
              <a:spcBef>
                <a:spcPts val="160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7pPr>
            <a:lvl8pPr marL="3657600" marR="0" lvl="7" indent="-228600" algn="l" rtl="0">
              <a:lnSpc>
                <a:spcPct val="115000"/>
              </a:lnSpc>
              <a:spcBef>
                <a:spcPts val="1600"/>
              </a:spcBef>
              <a:spcAft>
                <a:spcPts val="0"/>
              </a:spcAft>
              <a:buClr>
                <a:srgbClr val="424242"/>
              </a:buClr>
              <a:buSzPts val="1400"/>
              <a:buFont typeface="Roboto"/>
              <a:buNone/>
              <a:defRPr sz="1200" b="0" i="0" u="none" strike="noStrike" cap="none">
                <a:solidFill>
                  <a:srgbClr val="424242"/>
                </a:solidFill>
                <a:latin typeface="Roboto"/>
                <a:ea typeface="Roboto"/>
                <a:cs typeface="Roboto"/>
                <a:sym typeface="Roboto"/>
              </a:defRPr>
            </a:lvl8pPr>
            <a:lvl9pPr marL="4114800" marR="0" lvl="8" indent="-228600" algn="l" rtl="0">
              <a:lnSpc>
                <a:spcPct val="115000"/>
              </a:lnSpc>
              <a:spcBef>
                <a:spcPts val="1600"/>
              </a:spcBef>
              <a:spcAft>
                <a:spcPts val="1600"/>
              </a:spcAft>
              <a:buClr>
                <a:srgbClr val="424242"/>
              </a:buClr>
              <a:buSzPts val="1400"/>
              <a:buFont typeface="Roboto"/>
              <a:buNone/>
              <a:defRPr sz="1200" b="0" i="0" u="none" strike="noStrike" cap="none">
                <a:solidFill>
                  <a:srgbClr val="424242"/>
                </a:solidFill>
                <a:latin typeface="Roboto"/>
                <a:ea typeface="Roboto"/>
                <a:cs typeface="Roboto"/>
                <a:sym typeface="Roboto"/>
              </a:defRPr>
            </a:lvl9pPr>
          </a:lstStyle>
          <a:p>
            <a:endParaRPr/>
          </a:p>
        </p:txBody>
      </p:sp>
      <p:sp>
        <p:nvSpPr>
          <p:cNvPr id="49" name="Google Shape;49;p9"/>
          <p:cNvSpPr txBox="1">
            <a:spLocks noGrp="1"/>
          </p:cNvSpPr>
          <p:nvPr>
            <p:ph type="sldNum" idx="12"/>
          </p:nvPr>
        </p:nvSpPr>
        <p:spPr>
          <a:xfrm>
            <a:off x="8472457" y="47394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304FFE"/>
              </a:buClr>
              <a:buSzPts val="1400"/>
              <a:buFont typeface="Roboto"/>
              <a:buNone/>
              <a:defRPr sz="4800" b="1" i="0" u="none" strike="noStrike" cap="none">
                <a:solidFill>
                  <a:srgbClr val="304FFE"/>
                </a:solidFill>
                <a:latin typeface="Roboto"/>
                <a:ea typeface="Roboto"/>
                <a:cs typeface="Roboto"/>
                <a:sym typeface="Roboto"/>
              </a:defRPr>
            </a:lvl1pPr>
            <a:lvl2pPr lvl="1" indent="0" rtl="0">
              <a:spcBef>
                <a:spcPts val="0"/>
              </a:spcBef>
              <a:spcAft>
                <a:spcPts val="0"/>
              </a:spcAft>
              <a:buClr>
                <a:schemeClr val="dk1"/>
              </a:buClr>
              <a:buSzPts val="1400"/>
              <a:buFont typeface="Arial"/>
              <a:buNone/>
              <a:defRPr sz="4800">
                <a:solidFill>
                  <a:schemeClr val="dk1"/>
                </a:solidFill>
              </a:defRPr>
            </a:lvl2pPr>
            <a:lvl3pPr lvl="2" indent="0" rtl="0">
              <a:spcBef>
                <a:spcPts val="0"/>
              </a:spcBef>
              <a:spcAft>
                <a:spcPts val="0"/>
              </a:spcAft>
              <a:buClr>
                <a:schemeClr val="dk1"/>
              </a:buClr>
              <a:buSzPts val="1400"/>
              <a:buFont typeface="Arial"/>
              <a:buNone/>
              <a:defRPr sz="4800">
                <a:solidFill>
                  <a:schemeClr val="dk1"/>
                </a:solidFill>
              </a:defRPr>
            </a:lvl3pPr>
            <a:lvl4pPr lvl="3" indent="0" rtl="0">
              <a:spcBef>
                <a:spcPts val="0"/>
              </a:spcBef>
              <a:spcAft>
                <a:spcPts val="0"/>
              </a:spcAft>
              <a:buClr>
                <a:schemeClr val="dk1"/>
              </a:buClr>
              <a:buSzPts val="1400"/>
              <a:buFont typeface="Arial"/>
              <a:buNone/>
              <a:defRPr sz="4800">
                <a:solidFill>
                  <a:schemeClr val="dk1"/>
                </a:solidFill>
              </a:defRPr>
            </a:lvl4pPr>
            <a:lvl5pPr lvl="4" indent="0" rtl="0">
              <a:spcBef>
                <a:spcPts val="0"/>
              </a:spcBef>
              <a:spcAft>
                <a:spcPts val="0"/>
              </a:spcAft>
              <a:buClr>
                <a:schemeClr val="dk1"/>
              </a:buClr>
              <a:buSzPts val="1400"/>
              <a:buFont typeface="Arial"/>
              <a:buNone/>
              <a:defRPr sz="4800">
                <a:solidFill>
                  <a:schemeClr val="dk1"/>
                </a:solidFill>
              </a:defRPr>
            </a:lvl5pPr>
            <a:lvl6pPr lvl="5" indent="0" rtl="0">
              <a:spcBef>
                <a:spcPts val="0"/>
              </a:spcBef>
              <a:spcAft>
                <a:spcPts val="0"/>
              </a:spcAft>
              <a:buClr>
                <a:schemeClr val="dk1"/>
              </a:buClr>
              <a:buSzPts val="1400"/>
              <a:buFont typeface="Arial"/>
              <a:buNone/>
              <a:defRPr sz="4800">
                <a:solidFill>
                  <a:schemeClr val="dk1"/>
                </a:solidFill>
              </a:defRPr>
            </a:lvl6pPr>
            <a:lvl7pPr lvl="6" indent="0" rtl="0">
              <a:spcBef>
                <a:spcPts val="0"/>
              </a:spcBef>
              <a:spcAft>
                <a:spcPts val="0"/>
              </a:spcAft>
              <a:buClr>
                <a:schemeClr val="dk1"/>
              </a:buClr>
              <a:buSzPts val="1400"/>
              <a:buFont typeface="Arial"/>
              <a:buNone/>
              <a:defRPr sz="4800">
                <a:solidFill>
                  <a:schemeClr val="dk1"/>
                </a:solidFill>
              </a:defRPr>
            </a:lvl7pPr>
            <a:lvl8pPr lvl="7" indent="0" rtl="0">
              <a:spcBef>
                <a:spcPts val="0"/>
              </a:spcBef>
              <a:spcAft>
                <a:spcPts val="0"/>
              </a:spcAft>
              <a:buClr>
                <a:schemeClr val="dk1"/>
              </a:buClr>
              <a:buSzPts val="1400"/>
              <a:buFont typeface="Arial"/>
              <a:buNone/>
              <a:defRPr sz="4800">
                <a:solidFill>
                  <a:schemeClr val="dk1"/>
                </a:solidFill>
              </a:defRPr>
            </a:lvl8pPr>
            <a:lvl9pPr lvl="8" indent="0" rtl="0">
              <a:spcBef>
                <a:spcPts val="0"/>
              </a:spcBef>
              <a:spcAft>
                <a:spcPts val="0"/>
              </a:spcAft>
              <a:buClr>
                <a:schemeClr val="dk1"/>
              </a:buClr>
              <a:buSzPts val="1400"/>
              <a:buFont typeface="Arial"/>
              <a:buNone/>
              <a:defRPr sz="4800">
                <a:solidFill>
                  <a:schemeClr val="dk1"/>
                </a:solidFill>
              </a:defRPr>
            </a:lvl9pPr>
          </a:lstStyle>
          <a:p>
            <a:endParaRPr/>
          </a:p>
        </p:txBody>
      </p:sp>
      <p:sp>
        <p:nvSpPr>
          <p:cNvPr id="52" name="Google Shape;52;p10"/>
          <p:cNvSpPr txBox="1">
            <a:spLocks noGrp="1"/>
          </p:cNvSpPr>
          <p:nvPr>
            <p:ph type="sldNum" idx="12"/>
          </p:nvPr>
        </p:nvSpPr>
        <p:spPr>
          <a:xfrm>
            <a:off x="8472457" y="47394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 descr="footer.png"/>
          <p:cNvPicPr preferRelativeResize="0"/>
          <p:nvPr/>
        </p:nvPicPr>
        <p:blipFill rotWithShape="1">
          <a:blip r:embed="rId14">
            <a:alphaModFix/>
          </a:blip>
          <a:src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304FFE"/>
              </a:buClr>
              <a:buSzPts val="1400"/>
              <a:buFont typeface="Roboto"/>
              <a:buNone/>
              <a:defRPr sz="3600" b="1" i="0" u="none" strike="noStrike" cap="none">
                <a:solidFill>
                  <a:srgbClr val="304FFE"/>
                </a:solidFill>
                <a:latin typeface="Roboto"/>
                <a:ea typeface="Roboto"/>
                <a:cs typeface="Roboto"/>
                <a:sym typeface="Roboto"/>
              </a:defRPr>
            </a:lvl1pPr>
            <a:lvl2pPr lvl="1" indent="0" rtl="0">
              <a:spcBef>
                <a:spcPts val="0"/>
              </a:spcBef>
              <a:spcAft>
                <a:spcPts val="0"/>
              </a:spcAft>
              <a:buClr>
                <a:schemeClr val="dk1"/>
              </a:buClr>
              <a:buSzPts val="1400"/>
              <a:buFont typeface="Arial"/>
              <a:buNone/>
              <a:defRPr sz="2800">
                <a:solidFill>
                  <a:schemeClr val="dk1"/>
                </a:solidFill>
              </a:defRPr>
            </a:lvl2pPr>
            <a:lvl3pPr lvl="2" indent="0" rtl="0">
              <a:spcBef>
                <a:spcPts val="0"/>
              </a:spcBef>
              <a:spcAft>
                <a:spcPts val="0"/>
              </a:spcAft>
              <a:buClr>
                <a:schemeClr val="dk1"/>
              </a:buClr>
              <a:buSzPts val="1400"/>
              <a:buFont typeface="Arial"/>
              <a:buNone/>
              <a:defRPr sz="2800">
                <a:solidFill>
                  <a:schemeClr val="dk1"/>
                </a:solidFill>
              </a:defRPr>
            </a:lvl3pPr>
            <a:lvl4pPr lvl="3" indent="0" rtl="0">
              <a:spcBef>
                <a:spcPts val="0"/>
              </a:spcBef>
              <a:spcAft>
                <a:spcPts val="0"/>
              </a:spcAft>
              <a:buClr>
                <a:schemeClr val="dk1"/>
              </a:buClr>
              <a:buSzPts val="1400"/>
              <a:buFont typeface="Arial"/>
              <a:buNone/>
              <a:defRPr sz="2800">
                <a:solidFill>
                  <a:schemeClr val="dk1"/>
                </a:solidFill>
              </a:defRPr>
            </a:lvl4pPr>
            <a:lvl5pPr lvl="4" indent="0" rtl="0">
              <a:spcBef>
                <a:spcPts val="0"/>
              </a:spcBef>
              <a:spcAft>
                <a:spcPts val="0"/>
              </a:spcAft>
              <a:buClr>
                <a:schemeClr val="dk1"/>
              </a:buClr>
              <a:buSzPts val="1400"/>
              <a:buFont typeface="Arial"/>
              <a:buNone/>
              <a:defRPr sz="2800">
                <a:solidFill>
                  <a:schemeClr val="dk1"/>
                </a:solidFill>
              </a:defRPr>
            </a:lvl5pPr>
            <a:lvl6pPr lvl="5" indent="0" rtl="0">
              <a:spcBef>
                <a:spcPts val="0"/>
              </a:spcBef>
              <a:spcAft>
                <a:spcPts val="0"/>
              </a:spcAft>
              <a:buClr>
                <a:schemeClr val="dk1"/>
              </a:buClr>
              <a:buSzPts val="1400"/>
              <a:buFont typeface="Arial"/>
              <a:buNone/>
              <a:defRPr sz="2800">
                <a:solidFill>
                  <a:schemeClr val="dk1"/>
                </a:solidFill>
              </a:defRPr>
            </a:lvl6pPr>
            <a:lvl7pPr lvl="6" indent="0" rtl="0">
              <a:spcBef>
                <a:spcPts val="0"/>
              </a:spcBef>
              <a:spcAft>
                <a:spcPts val="0"/>
              </a:spcAft>
              <a:buClr>
                <a:schemeClr val="dk1"/>
              </a:buClr>
              <a:buSzPts val="1400"/>
              <a:buFont typeface="Arial"/>
              <a:buNone/>
              <a:defRPr sz="2800">
                <a:solidFill>
                  <a:schemeClr val="dk1"/>
                </a:solidFill>
              </a:defRPr>
            </a:lvl7pPr>
            <a:lvl8pPr lvl="7" indent="0" rtl="0">
              <a:spcBef>
                <a:spcPts val="0"/>
              </a:spcBef>
              <a:spcAft>
                <a:spcPts val="0"/>
              </a:spcAft>
              <a:buClr>
                <a:schemeClr val="dk1"/>
              </a:buClr>
              <a:buSzPts val="1400"/>
              <a:buFont typeface="Arial"/>
              <a:buNone/>
              <a:defRPr sz="2800">
                <a:solidFill>
                  <a:schemeClr val="dk1"/>
                </a:solidFill>
              </a:defRPr>
            </a:lvl8pPr>
            <a:lvl9pPr lvl="8" indent="0" rtl="0">
              <a:spcBef>
                <a:spcPts val="0"/>
              </a:spcBef>
              <a:spcAft>
                <a:spcPts val="0"/>
              </a:spcAft>
              <a:buClr>
                <a:schemeClr val="dk1"/>
              </a:buClr>
              <a:buSzPts val="1400"/>
              <a:buFont typeface="Arial"/>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50000"/>
              </a:lnSpc>
              <a:spcBef>
                <a:spcPts val="0"/>
              </a:spcBef>
              <a:spcAft>
                <a:spcPts val="0"/>
              </a:spcAft>
              <a:buClr>
                <a:srgbClr val="424242"/>
              </a:buClr>
              <a:buSzPts val="1400"/>
              <a:buFont typeface="Roboto"/>
              <a:buNone/>
              <a:defRPr sz="2400" b="0" i="0" u="none" strike="noStrike" cap="none">
                <a:solidFill>
                  <a:srgbClr val="424242"/>
                </a:solidFill>
                <a:latin typeface="Roboto"/>
                <a:ea typeface="Roboto"/>
                <a:cs typeface="Roboto"/>
                <a:sym typeface="Roboto"/>
              </a:defRPr>
            </a:lvl1pPr>
            <a:lvl2pPr marL="914400" marR="0" lvl="1" indent="-228600" algn="l" rtl="0">
              <a:lnSpc>
                <a:spcPct val="150000"/>
              </a:lnSpc>
              <a:spcBef>
                <a:spcPts val="0"/>
              </a:spcBef>
              <a:spcAft>
                <a:spcPts val="0"/>
              </a:spcAft>
              <a:buClr>
                <a:srgbClr val="424242"/>
              </a:buClr>
              <a:buSzPts val="1400"/>
              <a:buFont typeface="Roboto"/>
              <a:buNone/>
              <a:defRPr sz="1800" b="0" i="0" u="none" strike="noStrike" cap="none">
                <a:solidFill>
                  <a:srgbClr val="424242"/>
                </a:solidFill>
                <a:latin typeface="Roboto"/>
                <a:ea typeface="Roboto"/>
                <a:cs typeface="Roboto"/>
                <a:sym typeface="Roboto"/>
              </a:defRPr>
            </a:lvl2pPr>
            <a:lvl3pPr marL="1371600" marR="0" lvl="2" indent="-228600" algn="l" rtl="0">
              <a:lnSpc>
                <a:spcPct val="150000"/>
              </a:lnSpc>
              <a:spcBef>
                <a:spcPts val="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3pPr>
            <a:lvl4pPr marL="1828800" marR="0" lvl="3" indent="-228600" algn="l" rtl="0">
              <a:lnSpc>
                <a:spcPct val="115000"/>
              </a:lnSpc>
              <a:spcBef>
                <a:spcPts val="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4pPr>
            <a:lvl5pPr marL="2286000" marR="0" lvl="4" indent="-228600" algn="l" rtl="0">
              <a:lnSpc>
                <a:spcPct val="115000"/>
              </a:lnSpc>
              <a:spcBef>
                <a:spcPts val="160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5pPr>
            <a:lvl6pPr marL="2743200" marR="0" lvl="5" indent="-228600" algn="l" rtl="0">
              <a:lnSpc>
                <a:spcPct val="115000"/>
              </a:lnSpc>
              <a:spcBef>
                <a:spcPts val="160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6pPr>
            <a:lvl7pPr marL="3200400" marR="0" lvl="6" indent="-228600" algn="l" rtl="0">
              <a:lnSpc>
                <a:spcPct val="115000"/>
              </a:lnSpc>
              <a:spcBef>
                <a:spcPts val="160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7pPr>
            <a:lvl8pPr marL="3657600" marR="0" lvl="7" indent="-228600" algn="l" rtl="0">
              <a:lnSpc>
                <a:spcPct val="115000"/>
              </a:lnSpc>
              <a:spcBef>
                <a:spcPts val="1600"/>
              </a:spcBef>
              <a:spcAft>
                <a:spcPts val="0"/>
              </a:spcAft>
              <a:buClr>
                <a:srgbClr val="424242"/>
              </a:buClr>
              <a:buSzPts val="1400"/>
              <a:buFont typeface="Roboto"/>
              <a:buNone/>
              <a:defRPr sz="1400" b="0" i="0" u="none" strike="noStrike" cap="none">
                <a:solidFill>
                  <a:srgbClr val="424242"/>
                </a:solidFill>
                <a:latin typeface="Roboto"/>
                <a:ea typeface="Roboto"/>
                <a:cs typeface="Roboto"/>
                <a:sym typeface="Roboto"/>
              </a:defRPr>
            </a:lvl8pPr>
            <a:lvl9pPr marL="4114800" marR="0" lvl="8" indent="-228600" algn="l" rtl="0">
              <a:lnSpc>
                <a:spcPct val="115000"/>
              </a:lnSpc>
              <a:spcBef>
                <a:spcPts val="1600"/>
              </a:spcBef>
              <a:spcAft>
                <a:spcPts val="1600"/>
              </a:spcAft>
              <a:buClr>
                <a:srgbClr val="424242"/>
              </a:buClr>
              <a:buSzPts val="1400"/>
              <a:buFont typeface="Roboto"/>
              <a:buNone/>
              <a:defRPr sz="1400" b="0" i="0" u="none" strike="noStrike" cap="none">
                <a:solidFill>
                  <a:srgbClr val="424242"/>
                </a:solidFill>
                <a:latin typeface="Roboto"/>
                <a:ea typeface="Roboto"/>
                <a:cs typeface="Roboto"/>
                <a:sym typeface="Roboto"/>
              </a:defRPr>
            </a:lvl9pPr>
          </a:lstStyle>
          <a:p>
            <a:endParaRPr/>
          </a:p>
        </p:txBody>
      </p:sp>
      <p:sp>
        <p:nvSpPr>
          <p:cNvPr id="9" name="Google Shape;9;p1"/>
          <p:cNvSpPr txBox="1">
            <a:spLocks noGrp="1"/>
          </p:cNvSpPr>
          <p:nvPr>
            <p:ph type="sldNum" idx="12"/>
          </p:nvPr>
        </p:nvSpPr>
        <p:spPr>
          <a:xfrm>
            <a:off x="8472457" y="47394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400">
              <a:solidFill>
                <a:srgbClr val="000000"/>
              </a:solidFill>
            </a:endParaRPr>
          </a:p>
        </p:txBody>
      </p:sp>
      <p:sp>
        <p:nvSpPr>
          <p:cNvPr id="10" name="Google Shape;10;p1"/>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 name="Google Shape;11;p1"/>
          <p:cNvSpPr txBox="1"/>
          <p:nvPr/>
        </p:nvSpPr>
        <p:spPr>
          <a:xfrm>
            <a:off x="2381687" y="4761375"/>
            <a:ext cx="5296800" cy="22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000" b="1" i="0" u="none" strike="noStrike" cap="none">
                <a:solidFill>
                  <a:srgbClr val="757575"/>
                </a:solidFill>
                <a:latin typeface="Roboto"/>
                <a:ea typeface="Roboto"/>
                <a:cs typeface="Roboto"/>
                <a:sym typeface="Roboto"/>
              </a:rPr>
              <a:t>Progressive Web Apps   </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s.google.com/web/fundamentals/getting-started/primers/service-workers"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s://developer.mozilla.org/en-US/docs/Web/API/Service_Worker_API/Using_Service_Workers" TargetMode="External"/><Relationship Id="rId5" Type="http://schemas.openxmlformats.org/officeDocument/2006/relationships/hyperlink" Target="https://developer.mozilla.org/en-US/docs/Web/API/Service_Worker_API" TargetMode="External"/><Relationship Id="rId4" Type="http://schemas.openxmlformats.org/officeDocument/2006/relationships/hyperlink" Target="https://developers.google.com/web/showcase/2015/service-workers-iow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265500" y="1928010"/>
            <a:ext cx="4045200" cy="1482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FAFAFA"/>
              </a:buClr>
              <a:buFont typeface="Roboto"/>
              <a:buNone/>
            </a:pPr>
            <a:r>
              <a:rPr lang="en" sz="4200" b="1" i="0" u="none" strike="noStrike" cap="none">
                <a:solidFill>
                  <a:srgbClr val="FAFAFA"/>
                </a:solidFill>
                <a:latin typeface="Roboto"/>
                <a:ea typeface="Roboto"/>
                <a:cs typeface="Roboto"/>
                <a:sym typeface="Roboto"/>
              </a:rPr>
              <a:t>Introduction to </a:t>
            </a:r>
            <a:br>
              <a:rPr lang="en" sz="4200" b="1" i="0" u="none" strike="noStrike" cap="none">
                <a:solidFill>
                  <a:srgbClr val="FAFAFA"/>
                </a:solidFill>
                <a:latin typeface="Roboto"/>
                <a:ea typeface="Roboto"/>
                <a:cs typeface="Roboto"/>
                <a:sym typeface="Roboto"/>
              </a:rPr>
            </a:br>
            <a:r>
              <a:rPr lang="en" sz="4200" b="1" i="0" u="none" strike="noStrike" cap="none">
                <a:solidFill>
                  <a:srgbClr val="FAFAFA"/>
                </a:solidFill>
                <a:latin typeface="Roboto"/>
                <a:ea typeface="Roboto"/>
                <a:cs typeface="Roboto"/>
                <a:sym typeface="Roboto"/>
              </a:rPr>
              <a:t>service workers</a:t>
            </a:r>
            <a:endParaRPr/>
          </a:p>
        </p:txBody>
      </p:sp>
      <p:sp>
        <p:nvSpPr>
          <p:cNvPr id="70" name="Google Shape;70;p14"/>
          <p:cNvSpPr txBox="1">
            <a:spLocks noGrp="1"/>
          </p:cNvSpPr>
          <p:nvPr>
            <p:ph type="subTitle" idx="3"/>
          </p:nvPr>
        </p:nvSpPr>
        <p:spPr>
          <a:xfrm>
            <a:off x="265500" y="564125"/>
            <a:ext cx="4045200" cy="524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424242"/>
              </a:buClr>
              <a:buFont typeface="Roboto"/>
              <a:buNone/>
            </a:pPr>
            <a:endParaRPr sz="1600" b="0" i="0" u="none" strike="noStrike" cap="none">
              <a:solidFill>
                <a:srgbClr val="FAFAFA"/>
              </a:solidFill>
              <a:latin typeface="Roboto"/>
              <a:ea typeface="Roboto"/>
              <a:cs typeface="Roboto"/>
              <a:sym typeface="Roboto"/>
            </a:endParaRPr>
          </a:p>
        </p:txBody>
      </p:sp>
      <p:sp>
        <p:nvSpPr>
          <p:cNvPr id="71" name="Google Shape;71;p14"/>
          <p:cNvSpPr txBox="1">
            <a:spLocks noGrp="1"/>
          </p:cNvSpPr>
          <p:nvPr>
            <p:ph type="subTitle" idx="1"/>
          </p:nvPr>
        </p:nvSpPr>
        <p:spPr>
          <a:xfrm>
            <a:off x="265500" y="3497910"/>
            <a:ext cx="4045200" cy="1235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AFAFA"/>
              </a:buClr>
              <a:buFont typeface="Roboto"/>
              <a:buNone/>
            </a:pPr>
            <a:endParaRPr sz="2100" b="0" i="0" u="none" strike="noStrike" cap="non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dirty="0">
                <a:solidFill>
                  <a:srgbClr val="FAFAFA"/>
                </a:solidFill>
                <a:latin typeface="Roboto"/>
                <a:ea typeface="Roboto"/>
                <a:cs typeface="Roboto"/>
                <a:sym typeface="Roboto"/>
              </a:rPr>
              <a:t>Service worker scope</a:t>
            </a:r>
            <a:endParaRPr dirty="0"/>
          </a:p>
        </p:txBody>
      </p:sp>
      <p:sp>
        <p:nvSpPr>
          <p:cNvPr id="143" name="Google Shape;143;p23"/>
          <p:cNvSpPr txBox="1">
            <a:spLocks noGrp="1"/>
          </p:cNvSpPr>
          <p:nvPr>
            <p:ph type="body" idx="1"/>
          </p:nvPr>
        </p:nvSpPr>
        <p:spPr>
          <a:xfrm>
            <a:off x="311700" y="1076275"/>
            <a:ext cx="8520600" cy="3416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424242"/>
              </a:buClr>
              <a:buFont typeface="Roboto"/>
              <a:buNone/>
            </a:pPr>
            <a:r>
              <a:rPr lang="en" sz="1800" b="0" i="0" u="none" strike="noStrike" cap="none" dirty="0">
                <a:solidFill>
                  <a:srgbClr val="424242"/>
                </a:solidFill>
                <a:latin typeface="Consolas"/>
                <a:ea typeface="Consolas"/>
                <a:cs typeface="Consolas"/>
                <a:sym typeface="Consolas"/>
              </a:rPr>
              <a:t>navigator.serviceWorker.register('/service-worker.js', {</a:t>
            </a:r>
            <a:br>
              <a:rPr lang="en" sz="1800" b="0" i="0" u="none" strike="noStrike" cap="none" dirty="0">
                <a:solidFill>
                  <a:srgbClr val="424242"/>
                </a:solidFill>
                <a:latin typeface="Consolas"/>
                <a:ea typeface="Consolas"/>
                <a:cs typeface="Consolas"/>
                <a:sym typeface="Consolas"/>
              </a:rPr>
            </a:br>
            <a:r>
              <a:rPr lang="en" sz="1800" b="0" i="0" u="none" strike="noStrike" cap="none" dirty="0">
                <a:solidFill>
                  <a:srgbClr val="424242"/>
                </a:solidFill>
                <a:latin typeface="Consolas"/>
                <a:ea typeface="Consolas"/>
                <a:cs typeface="Consolas"/>
                <a:sym typeface="Consolas"/>
              </a:rPr>
              <a:t>  scope: </a:t>
            </a:r>
            <a:r>
              <a:rPr lang="en" sz="1800" b="0" i="0" u="none" strike="noStrike" cap="none" smtClean="0">
                <a:solidFill>
                  <a:srgbClr val="424242"/>
                </a:solidFill>
                <a:latin typeface="Consolas"/>
                <a:ea typeface="Consolas"/>
                <a:cs typeface="Consolas"/>
                <a:sym typeface="Consolas"/>
              </a:rPr>
              <a:t>'/app/‘</a:t>
            </a:r>
            <a:r>
              <a:rPr lang="en" sz="1800" b="0" i="0" u="none" strike="noStrike" cap="none" dirty="0" smtClean="0">
                <a:solidFill>
                  <a:srgbClr val="424242"/>
                </a:solidFill>
                <a:latin typeface="Consolas"/>
                <a:ea typeface="Consolas"/>
                <a:cs typeface="Consolas"/>
                <a:sym typeface="Consolas"/>
              </a:rPr>
              <a:t/>
            </a:r>
            <a:br>
              <a:rPr lang="en" sz="1800" b="0" i="0" u="none" strike="noStrike" cap="none" dirty="0" smtClean="0">
                <a:solidFill>
                  <a:srgbClr val="424242"/>
                </a:solidFill>
                <a:latin typeface="Consolas"/>
                <a:ea typeface="Consolas"/>
                <a:cs typeface="Consolas"/>
                <a:sym typeface="Consolas"/>
              </a:rPr>
            </a:br>
            <a:r>
              <a:rPr lang="en" sz="1800" b="0" i="0" u="none" strike="noStrike" cap="none" dirty="0" smtClean="0">
                <a:solidFill>
                  <a:srgbClr val="424242"/>
                </a:solidFill>
                <a:latin typeface="Consolas"/>
                <a:ea typeface="Consolas"/>
                <a:cs typeface="Consolas"/>
                <a:sym typeface="Consolas"/>
              </a:rPr>
              <a:t>});</a:t>
            </a:r>
            <a:endParaRPr dirty="0"/>
          </a:p>
        </p:txBody>
      </p:sp>
      <p:sp>
        <p:nvSpPr>
          <p:cNvPr id="144" name="Google Shape;144;p23"/>
          <p:cNvSpPr/>
          <p:nvPr/>
        </p:nvSpPr>
        <p:spPr>
          <a:xfrm>
            <a:off x="7252200" y="1303400"/>
            <a:ext cx="1580100" cy="402600"/>
          </a:xfrm>
          <a:prstGeom prst="roundRect">
            <a:avLst>
              <a:gd name="adj" fmla="val 16667"/>
            </a:avLst>
          </a:prstGeom>
          <a:solidFill>
            <a:srgbClr val="9FC5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main.js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Service worker lifecycle: Installation</a:t>
            </a:r>
            <a:endParaRPr/>
          </a:p>
        </p:txBody>
      </p:sp>
      <p:sp>
        <p:nvSpPr>
          <p:cNvPr id="150" name="Google Shape;150;p24"/>
          <p:cNvSpPr txBox="1">
            <a:spLocks noGrp="1"/>
          </p:cNvSpPr>
          <p:nvPr>
            <p:ph type="body" idx="1"/>
          </p:nvPr>
        </p:nvSpPr>
        <p:spPr>
          <a:xfrm>
            <a:off x="311700" y="1076275"/>
            <a:ext cx="8520600" cy="3416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424242"/>
              </a:buClr>
              <a:buFont typeface="Roboto"/>
              <a:buNone/>
            </a:pPr>
            <a:r>
              <a:rPr lang="en" sz="2400" b="0" i="0" u="none" strike="noStrike" cap="none">
                <a:solidFill>
                  <a:srgbClr val="424242"/>
                </a:solidFill>
                <a:latin typeface="Consolas"/>
                <a:ea typeface="Consolas"/>
                <a:cs typeface="Consolas"/>
                <a:sym typeface="Consolas"/>
              </a:rPr>
              <a:t>self.addEventListener('install', function(event) {</a:t>
            </a:r>
            <a:br>
              <a:rPr lang="en" sz="2400" b="0" i="0" u="none" strike="noStrike" cap="none">
                <a:solidFill>
                  <a:srgbClr val="424242"/>
                </a:solidFill>
                <a:latin typeface="Consolas"/>
                <a:ea typeface="Consolas"/>
                <a:cs typeface="Consolas"/>
                <a:sym typeface="Consolas"/>
              </a:rPr>
            </a:br>
            <a:r>
              <a:rPr lang="en" sz="2400" b="0" i="0" u="none" strike="noStrike" cap="none">
                <a:solidFill>
                  <a:srgbClr val="424242"/>
                </a:solidFill>
                <a:latin typeface="Consolas"/>
                <a:ea typeface="Consolas"/>
                <a:cs typeface="Consolas"/>
                <a:sym typeface="Consolas"/>
              </a:rPr>
              <a:t>  // Do stuff during install</a:t>
            </a:r>
            <a:br>
              <a:rPr lang="en" sz="2400" b="0" i="0" u="none" strike="noStrike" cap="none">
                <a:solidFill>
                  <a:srgbClr val="424242"/>
                </a:solidFill>
                <a:latin typeface="Consolas"/>
                <a:ea typeface="Consolas"/>
                <a:cs typeface="Consolas"/>
                <a:sym typeface="Consolas"/>
              </a:rPr>
            </a:br>
            <a:r>
              <a:rPr lang="en" sz="2400" b="0" i="0" u="none" strike="noStrike" cap="none">
                <a:solidFill>
                  <a:srgbClr val="424242"/>
                </a:solidFill>
                <a:latin typeface="Consolas"/>
                <a:ea typeface="Consolas"/>
                <a:cs typeface="Consolas"/>
                <a:sym typeface="Consolas"/>
              </a:rPr>
              <a:t>});</a:t>
            </a:r>
            <a:endParaRPr/>
          </a:p>
        </p:txBody>
      </p:sp>
      <p:sp>
        <p:nvSpPr>
          <p:cNvPr id="151" name="Google Shape;151;p24"/>
          <p:cNvSpPr/>
          <p:nvPr/>
        </p:nvSpPr>
        <p:spPr>
          <a:xfrm>
            <a:off x="7252200" y="1303400"/>
            <a:ext cx="1580100" cy="402600"/>
          </a:xfrm>
          <a:prstGeom prst="roundRect">
            <a:avLst>
              <a:gd name="adj" fmla="val 16667"/>
            </a:avLst>
          </a:prstGeom>
          <a:solidFill>
            <a:srgbClr val="9FC5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service-worker.js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Service worker lifecycle: Activation</a:t>
            </a:r>
            <a:endParaRPr/>
          </a:p>
        </p:txBody>
      </p:sp>
      <p:sp>
        <p:nvSpPr>
          <p:cNvPr id="157" name="Google Shape;157;p25"/>
          <p:cNvSpPr txBox="1">
            <a:spLocks noGrp="1"/>
          </p:cNvSpPr>
          <p:nvPr>
            <p:ph type="body" idx="1"/>
          </p:nvPr>
        </p:nvSpPr>
        <p:spPr>
          <a:xfrm>
            <a:off x="311700" y="1076275"/>
            <a:ext cx="8520600" cy="3416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424242"/>
              </a:buClr>
              <a:buFont typeface="Roboto"/>
              <a:buNone/>
            </a:pPr>
            <a:r>
              <a:rPr lang="en" sz="2400" b="0" i="0" u="none" strike="noStrike" cap="none">
                <a:solidFill>
                  <a:srgbClr val="424242"/>
                </a:solidFill>
                <a:latin typeface="Consolas"/>
                <a:ea typeface="Consolas"/>
                <a:cs typeface="Consolas"/>
                <a:sym typeface="Consolas"/>
              </a:rPr>
              <a:t>self.addEventListener('activate', function(event) {</a:t>
            </a:r>
            <a:br>
              <a:rPr lang="en" sz="2400" b="0" i="0" u="none" strike="noStrike" cap="none">
                <a:solidFill>
                  <a:srgbClr val="424242"/>
                </a:solidFill>
                <a:latin typeface="Consolas"/>
                <a:ea typeface="Consolas"/>
                <a:cs typeface="Consolas"/>
                <a:sym typeface="Consolas"/>
              </a:rPr>
            </a:br>
            <a:r>
              <a:rPr lang="en" sz="2400" b="0" i="0" u="none" strike="noStrike" cap="none">
                <a:solidFill>
                  <a:srgbClr val="424242"/>
                </a:solidFill>
                <a:latin typeface="Consolas"/>
                <a:ea typeface="Consolas"/>
                <a:cs typeface="Consolas"/>
                <a:sym typeface="Consolas"/>
              </a:rPr>
              <a:t>  // Do stuff during </a:t>
            </a:r>
            <a:r>
              <a:rPr lang="en">
                <a:latin typeface="Consolas"/>
                <a:ea typeface="Consolas"/>
                <a:cs typeface="Consolas"/>
                <a:sym typeface="Consolas"/>
              </a:rPr>
              <a:t>activate</a:t>
            </a:r>
            <a:r>
              <a:rPr lang="en" sz="2400" b="0" i="0" u="none" strike="noStrike" cap="none">
                <a:solidFill>
                  <a:srgbClr val="424242"/>
                </a:solidFill>
                <a:latin typeface="Consolas"/>
                <a:ea typeface="Consolas"/>
                <a:cs typeface="Consolas"/>
                <a:sym typeface="Consolas"/>
              </a:rPr>
              <a:t/>
            </a:r>
            <a:br>
              <a:rPr lang="en" sz="2400" b="0" i="0" u="none" strike="noStrike" cap="none">
                <a:solidFill>
                  <a:srgbClr val="424242"/>
                </a:solidFill>
                <a:latin typeface="Consolas"/>
                <a:ea typeface="Consolas"/>
                <a:cs typeface="Consolas"/>
                <a:sym typeface="Consolas"/>
              </a:rPr>
            </a:br>
            <a:r>
              <a:rPr lang="en" sz="2400" b="0" i="0" u="none" strike="noStrike" cap="none">
                <a:solidFill>
                  <a:srgbClr val="424242"/>
                </a:solidFill>
                <a:latin typeface="Consolas"/>
                <a:ea typeface="Consolas"/>
                <a:cs typeface="Consolas"/>
                <a:sym typeface="Consolas"/>
              </a:rPr>
              <a:t>});</a:t>
            </a:r>
            <a:endParaRPr/>
          </a:p>
        </p:txBody>
      </p:sp>
      <p:sp>
        <p:nvSpPr>
          <p:cNvPr id="158" name="Google Shape;158;p25"/>
          <p:cNvSpPr/>
          <p:nvPr/>
        </p:nvSpPr>
        <p:spPr>
          <a:xfrm>
            <a:off x="7252200" y="1303400"/>
            <a:ext cx="1580100" cy="402600"/>
          </a:xfrm>
          <a:prstGeom prst="roundRect">
            <a:avLst>
              <a:gd name="adj" fmla="val 16667"/>
            </a:avLst>
          </a:prstGeom>
          <a:solidFill>
            <a:srgbClr val="9FC5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service-worker.js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Service worker events</a:t>
            </a:r>
            <a:endParaRPr/>
          </a:p>
        </p:txBody>
      </p:sp>
      <p:graphicFrame>
        <p:nvGraphicFramePr>
          <p:cNvPr id="164" name="Google Shape;164;p26"/>
          <p:cNvGraphicFramePr/>
          <p:nvPr/>
        </p:nvGraphicFramePr>
        <p:xfrm>
          <a:off x="952500" y="1272500"/>
          <a:ext cx="3000000" cy="3000000"/>
        </p:xfrm>
        <a:graphic>
          <a:graphicData uri="http://schemas.openxmlformats.org/drawingml/2006/table">
            <a:tbl>
              <a:tblPr>
                <a:noFill/>
                <a:tableStyleId>{28FE4BFE-6695-4047-9C88-9B2A69543D26}</a:tableStyleId>
              </a:tblPr>
              <a:tblGrid>
                <a:gridCol w="3619500"/>
                <a:gridCol w="3619500"/>
              </a:tblGrid>
              <a:tr h="706350">
                <a:tc>
                  <a:txBody>
                    <a:bodyPr/>
                    <a:lstStyle/>
                    <a:p>
                      <a:pPr marL="0" marR="0" lvl="0" indent="0" algn="l" rtl="0">
                        <a:lnSpc>
                          <a:spcPct val="100000"/>
                        </a:lnSpc>
                        <a:spcBef>
                          <a:spcPts val="0"/>
                        </a:spcBef>
                        <a:spcAft>
                          <a:spcPts val="0"/>
                        </a:spcAft>
                        <a:buClr>
                          <a:srgbClr val="000000"/>
                        </a:buClr>
                        <a:buFont typeface="Roboto"/>
                        <a:buNone/>
                      </a:pPr>
                      <a:r>
                        <a:rPr lang="en" sz="2400" b="1" u="none" strike="noStrike" cap="none">
                          <a:latin typeface="Roboto"/>
                          <a:ea typeface="Roboto"/>
                          <a:cs typeface="Roboto"/>
                          <a:sym typeface="Roboto"/>
                        </a:rPr>
                        <a:t>Events</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Roboto"/>
                        <a:buNone/>
                      </a:pPr>
                      <a:r>
                        <a:rPr lang="en" sz="2400" b="1" u="none" strike="noStrike" cap="none">
                          <a:latin typeface="Roboto"/>
                          <a:ea typeface="Roboto"/>
                          <a:cs typeface="Roboto"/>
                          <a:sym typeface="Roboto"/>
                        </a:rPr>
                        <a:t>Functional Events</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685825">
                <a:tc>
                  <a:txBody>
                    <a:bodyPr/>
                    <a:lstStyle/>
                    <a:p>
                      <a:pPr marL="0" marR="0" lvl="0" indent="0" algn="l" rtl="0">
                        <a:lnSpc>
                          <a:spcPct val="100000"/>
                        </a:lnSpc>
                        <a:spcBef>
                          <a:spcPts val="0"/>
                        </a:spcBef>
                        <a:spcAft>
                          <a:spcPts val="0"/>
                        </a:spcAft>
                        <a:buClr>
                          <a:srgbClr val="000000"/>
                        </a:buClr>
                        <a:buFont typeface="Consolas"/>
                        <a:buNone/>
                      </a:pPr>
                      <a:r>
                        <a:rPr lang="en" sz="2400" u="none" strike="noStrike" cap="none">
                          <a:latin typeface="Consolas"/>
                          <a:ea typeface="Consolas"/>
                          <a:cs typeface="Consolas"/>
                          <a:sym typeface="Consolas"/>
                        </a:rPr>
                        <a:t>install</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Consolas"/>
                        <a:buNone/>
                      </a:pPr>
                      <a:r>
                        <a:rPr lang="en" sz="2400" u="none" strike="noStrike" cap="none">
                          <a:latin typeface="Consolas"/>
                          <a:ea typeface="Consolas"/>
                          <a:cs typeface="Consolas"/>
                          <a:sym typeface="Consolas"/>
                        </a:rPr>
                        <a:t>fetch</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685825">
                <a:tc>
                  <a:txBody>
                    <a:bodyPr/>
                    <a:lstStyle/>
                    <a:p>
                      <a:pPr marL="0" marR="0" lvl="0" indent="0" algn="l" rtl="0">
                        <a:lnSpc>
                          <a:spcPct val="100000"/>
                        </a:lnSpc>
                        <a:spcBef>
                          <a:spcPts val="0"/>
                        </a:spcBef>
                        <a:spcAft>
                          <a:spcPts val="0"/>
                        </a:spcAft>
                        <a:buClr>
                          <a:srgbClr val="000000"/>
                        </a:buClr>
                        <a:buFont typeface="Consolas"/>
                        <a:buNone/>
                      </a:pPr>
                      <a:r>
                        <a:rPr lang="en" sz="2400" u="none" strike="noStrike" cap="none">
                          <a:latin typeface="Consolas"/>
                          <a:ea typeface="Consolas"/>
                          <a:cs typeface="Consolas"/>
                          <a:sym typeface="Consolas"/>
                        </a:rPr>
                        <a:t>activate</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Consolas"/>
                        <a:buNone/>
                      </a:pPr>
                      <a:r>
                        <a:rPr lang="en" sz="2400" u="none" strike="noStrike" cap="none">
                          <a:latin typeface="Consolas"/>
                          <a:ea typeface="Consolas"/>
                          <a:cs typeface="Consolas"/>
                          <a:sym typeface="Consolas"/>
                        </a:rPr>
                        <a:t>sync</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685825">
                <a:tc>
                  <a:txBody>
                    <a:bodyPr/>
                    <a:lstStyle/>
                    <a:p>
                      <a:pPr marL="0" marR="0" lvl="0" indent="0" algn="l" rtl="0">
                        <a:lnSpc>
                          <a:spcPct val="100000"/>
                        </a:lnSpc>
                        <a:spcBef>
                          <a:spcPts val="0"/>
                        </a:spcBef>
                        <a:spcAft>
                          <a:spcPts val="0"/>
                        </a:spcAft>
                        <a:buClr>
                          <a:srgbClr val="000000"/>
                        </a:buClr>
                        <a:buFont typeface="Consolas"/>
                        <a:buNone/>
                      </a:pPr>
                      <a:r>
                        <a:rPr lang="en" sz="2400" u="none" strike="noStrike" cap="none">
                          <a:latin typeface="Consolas"/>
                          <a:ea typeface="Consolas"/>
                          <a:cs typeface="Consolas"/>
                          <a:sym typeface="Consolas"/>
                        </a:rPr>
                        <a:t>message</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Consolas"/>
                        <a:buNone/>
                      </a:pPr>
                      <a:r>
                        <a:rPr lang="en" sz="2400" u="none" strike="noStrike" cap="none">
                          <a:latin typeface="Consolas"/>
                          <a:ea typeface="Consolas"/>
                          <a:cs typeface="Consolas"/>
                          <a:sym typeface="Consolas"/>
                        </a:rPr>
                        <a:t>push</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Service worker responds to fetch</a:t>
            </a:r>
            <a:endParaRPr/>
          </a:p>
        </p:txBody>
      </p:sp>
      <p:sp>
        <p:nvSpPr>
          <p:cNvPr id="170" name="Google Shape;170;p27"/>
          <p:cNvSpPr txBox="1">
            <a:spLocks noGrp="1"/>
          </p:cNvSpPr>
          <p:nvPr>
            <p:ph type="body" idx="1"/>
          </p:nvPr>
        </p:nvSpPr>
        <p:spPr>
          <a:xfrm>
            <a:off x="311700" y="1076275"/>
            <a:ext cx="8520600" cy="3416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424242"/>
              </a:buClr>
              <a:buFont typeface="Roboto"/>
              <a:buNone/>
            </a:pPr>
            <a:r>
              <a:rPr lang="en" sz="2400" b="0" i="0" u="none" strike="noStrike" cap="none">
                <a:solidFill>
                  <a:srgbClr val="424242"/>
                </a:solidFill>
                <a:latin typeface="Consolas"/>
                <a:ea typeface="Consolas"/>
                <a:cs typeface="Consolas"/>
                <a:sym typeface="Consolas"/>
              </a:rPr>
              <a:t>self.addEventListener('fetch', </a:t>
            </a:r>
            <a:endParaRPr/>
          </a:p>
          <a:p>
            <a:pPr marL="0" marR="0" lvl="0" indent="0" algn="l" rtl="0">
              <a:lnSpc>
                <a:spcPct val="115000"/>
              </a:lnSpc>
              <a:spcBef>
                <a:spcPts val="0"/>
              </a:spcBef>
              <a:spcAft>
                <a:spcPts val="0"/>
              </a:spcAft>
              <a:buClr>
                <a:srgbClr val="424242"/>
              </a:buClr>
              <a:buFont typeface="Roboto"/>
              <a:buNone/>
            </a:pPr>
            <a:r>
              <a:rPr lang="en" sz="2400" b="0" i="0" u="none" strike="noStrike" cap="none">
                <a:solidFill>
                  <a:srgbClr val="424242"/>
                </a:solidFill>
                <a:latin typeface="Consolas"/>
                <a:ea typeface="Consolas"/>
                <a:cs typeface="Consolas"/>
                <a:sym typeface="Consolas"/>
              </a:rPr>
              <a:t>function(event) {</a:t>
            </a:r>
            <a:endParaRPr/>
          </a:p>
          <a:p>
            <a:pPr marL="0" marR="0" lvl="0" indent="0" algn="l" rtl="0">
              <a:lnSpc>
                <a:spcPct val="115000"/>
              </a:lnSpc>
              <a:spcBef>
                <a:spcPts val="0"/>
              </a:spcBef>
              <a:spcAft>
                <a:spcPts val="0"/>
              </a:spcAft>
              <a:buClr>
                <a:srgbClr val="424242"/>
              </a:buClr>
              <a:buFont typeface="Roboto"/>
              <a:buNone/>
            </a:pPr>
            <a:r>
              <a:rPr lang="en" sz="2400" b="0" i="0" u="none" strike="noStrike" cap="none">
                <a:solidFill>
                  <a:srgbClr val="424242"/>
                </a:solidFill>
                <a:latin typeface="Consolas"/>
                <a:ea typeface="Consolas"/>
                <a:cs typeface="Consolas"/>
                <a:sym typeface="Consolas"/>
              </a:rPr>
              <a:t>  event.respondWith(</a:t>
            </a:r>
            <a:endParaRPr/>
          </a:p>
          <a:p>
            <a:pPr marL="0" marR="0" lvl="0" indent="0" algn="l" rtl="0">
              <a:lnSpc>
                <a:spcPct val="115000"/>
              </a:lnSpc>
              <a:spcBef>
                <a:spcPts val="0"/>
              </a:spcBef>
              <a:spcAft>
                <a:spcPts val="0"/>
              </a:spcAft>
              <a:buClr>
                <a:srgbClr val="424242"/>
              </a:buClr>
              <a:buFont typeface="Roboto"/>
              <a:buNone/>
            </a:pPr>
            <a:r>
              <a:rPr lang="en" sz="2400" b="0" i="0" u="none" strike="noStrike" cap="none">
                <a:solidFill>
                  <a:srgbClr val="424242"/>
                </a:solidFill>
                <a:latin typeface="Consolas"/>
                <a:ea typeface="Consolas"/>
                <a:cs typeface="Consolas"/>
                <a:sym typeface="Consolas"/>
              </a:rPr>
              <a:t>    caches.match(event.request)</a:t>
            </a:r>
            <a:endParaRPr/>
          </a:p>
          <a:p>
            <a:pPr marL="0" marR="0" lvl="0" indent="0" algn="l" rtl="0">
              <a:lnSpc>
                <a:spcPct val="115000"/>
              </a:lnSpc>
              <a:spcBef>
                <a:spcPts val="0"/>
              </a:spcBef>
              <a:spcAft>
                <a:spcPts val="0"/>
              </a:spcAft>
              <a:buClr>
                <a:srgbClr val="424242"/>
              </a:buClr>
              <a:buFont typeface="Roboto"/>
              <a:buNone/>
            </a:pPr>
            <a:r>
              <a:rPr lang="en" sz="2400" b="0" i="0" u="none" strike="noStrike" cap="none">
                <a:solidFill>
                  <a:srgbClr val="424242"/>
                </a:solidFill>
                <a:latin typeface="Consolas"/>
                <a:ea typeface="Consolas"/>
                <a:cs typeface="Consolas"/>
                <a:sym typeface="Consolas"/>
              </a:rPr>
              <a:t>  );</a:t>
            </a:r>
            <a:endParaRPr/>
          </a:p>
          <a:p>
            <a:pPr marL="0" marR="0" lvl="0" indent="0" algn="l" rtl="0">
              <a:lnSpc>
                <a:spcPct val="115000"/>
              </a:lnSpc>
              <a:spcBef>
                <a:spcPts val="0"/>
              </a:spcBef>
              <a:spcAft>
                <a:spcPts val="0"/>
              </a:spcAft>
              <a:buClr>
                <a:srgbClr val="424242"/>
              </a:buClr>
              <a:buFont typeface="Roboto"/>
              <a:buNone/>
            </a:pPr>
            <a:r>
              <a:rPr lang="en" sz="2400" b="0" i="0" u="none" strike="noStrike" cap="none">
                <a:solidFill>
                  <a:srgbClr val="424242"/>
                </a:solidFill>
                <a:latin typeface="Consolas"/>
                <a:ea typeface="Consolas"/>
                <a:cs typeface="Consolas"/>
                <a:sym typeface="Consolas"/>
              </a:rPr>
              <a:t>});</a:t>
            </a:r>
            <a:endParaRPr/>
          </a:p>
        </p:txBody>
      </p:sp>
      <p:sp>
        <p:nvSpPr>
          <p:cNvPr id="171" name="Google Shape;171;p27"/>
          <p:cNvSpPr/>
          <p:nvPr/>
        </p:nvSpPr>
        <p:spPr>
          <a:xfrm>
            <a:off x="7252200" y="1303400"/>
            <a:ext cx="1580100" cy="402600"/>
          </a:xfrm>
          <a:prstGeom prst="roundRect">
            <a:avLst>
              <a:gd name="adj" fmla="val 16667"/>
            </a:avLst>
          </a:prstGeom>
          <a:solidFill>
            <a:srgbClr val="9FC5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service-worker.js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body" idx="1"/>
          </p:nvPr>
        </p:nvSpPr>
        <p:spPr>
          <a:xfrm>
            <a:off x="311700" y="1076275"/>
            <a:ext cx="8520600" cy="3416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424242"/>
              </a:buClr>
              <a:buFont typeface="Roboto"/>
              <a:buNone/>
            </a:pPr>
            <a:r>
              <a:rPr lang="en" sz="1800" b="0" i="0" u="none" strike="noStrike" cap="none">
                <a:solidFill>
                  <a:srgbClr val="424242"/>
                </a:solidFill>
                <a:latin typeface="Consolas"/>
                <a:ea typeface="Consolas"/>
                <a:cs typeface="Consolas"/>
                <a:sym typeface="Consolas"/>
              </a:rPr>
              <a:t>navigator.serviceWorker.register('/sw.js');</a:t>
            </a:r>
            <a:endParaRPr/>
          </a:p>
          <a:p>
            <a:pPr marL="0" marR="0" lvl="0" indent="0" algn="l" rtl="0">
              <a:lnSpc>
                <a:spcPct val="115000"/>
              </a:lnSpc>
              <a:spcBef>
                <a:spcPts val="0"/>
              </a:spcBef>
              <a:spcAft>
                <a:spcPts val="0"/>
              </a:spcAft>
              <a:buClr>
                <a:srgbClr val="424242"/>
              </a:buClr>
              <a:buFont typeface="Roboto"/>
              <a:buNone/>
            </a:pPr>
            <a:endParaRPr sz="1800" b="0" i="0" u="none" strike="noStrike" cap="none">
              <a:solidFill>
                <a:srgbClr val="424242"/>
              </a:solidFill>
              <a:latin typeface="Consolas"/>
              <a:ea typeface="Consolas"/>
              <a:cs typeface="Consolas"/>
              <a:sym typeface="Consolas"/>
            </a:endParaRPr>
          </a:p>
          <a:p>
            <a:pPr marL="0" marR="0" lvl="0" indent="0" algn="l" rtl="0">
              <a:lnSpc>
                <a:spcPct val="115000"/>
              </a:lnSpc>
              <a:spcBef>
                <a:spcPts val="0"/>
              </a:spcBef>
              <a:spcAft>
                <a:spcPts val="0"/>
              </a:spcAft>
              <a:buClr>
                <a:srgbClr val="424242"/>
              </a:buClr>
              <a:buFont typeface="Roboto"/>
              <a:buNone/>
            </a:pPr>
            <a:r>
              <a:rPr lang="en" sz="1800" b="0" i="0" u="none" strike="noStrike" cap="none">
                <a:solidFill>
                  <a:srgbClr val="424242"/>
                </a:solidFill>
                <a:latin typeface="Consolas"/>
                <a:ea typeface="Consolas"/>
                <a:cs typeface="Consolas"/>
                <a:sym typeface="Consolas"/>
              </a:rPr>
              <a:t>// Later request a one-off sync:</a:t>
            </a:r>
            <a:endParaRPr/>
          </a:p>
          <a:p>
            <a:pPr marL="0" marR="0" lvl="0" indent="0" algn="l" rtl="0">
              <a:lnSpc>
                <a:spcPct val="115000"/>
              </a:lnSpc>
              <a:spcBef>
                <a:spcPts val="0"/>
              </a:spcBef>
              <a:spcAft>
                <a:spcPts val="0"/>
              </a:spcAft>
              <a:buClr>
                <a:srgbClr val="424242"/>
              </a:buClr>
              <a:buFont typeface="Roboto"/>
              <a:buNone/>
            </a:pPr>
            <a:r>
              <a:rPr lang="en" sz="1800" b="0" i="0" u="none" strike="noStrike" cap="none">
                <a:solidFill>
                  <a:srgbClr val="424242"/>
                </a:solidFill>
                <a:latin typeface="Consolas"/>
                <a:ea typeface="Consolas"/>
                <a:cs typeface="Consolas"/>
                <a:sym typeface="Consolas"/>
              </a:rPr>
              <a:t>navigator.serviceWorker.ready.then(function(swRegistration) {</a:t>
            </a:r>
            <a:endParaRPr/>
          </a:p>
          <a:p>
            <a:pPr marL="0" marR="0" lvl="0" indent="0" algn="l" rtl="0">
              <a:lnSpc>
                <a:spcPct val="115000"/>
              </a:lnSpc>
              <a:spcBef>
                <a:spcPts val="0"/>
              </a:spcBef>
              <a:spcAft>
                <a:spcPts val="0"/>
              </a:spcAft>
              <a:buClr>
                <a:srgbClr val="424242"/>
              </a:buClr>
              <a:buFont typeface="Roboto"/>
              <a:buNone/>
            </a:pPr>
            <a:r>
              <a:rPr lang="en" sz="1800" b="0" i="0" u="none" strike="noStrike" cap="none">
                <a:solidFill>
                  <a:srgbClr val="424242"/>
                </a:solidFill>
                <a:latin typeface="Consolas"/>
                <a:ea typeface="Consolas"/>
                <a:cs typeface="Consolas"/>
                <a:sym typeface="Consolas"/>
              </a:rPr>
              <a:t>  return swRegistration.sync.register('foo');</a:t>
            </a:r>
            <a:endParaRPr/>
          </a:p>
          <a:p>
            <a:pPr marL="0" marR="0" lvl="0" indent="0" algn="l" rtl="0">
              <a:lnSpc>
                <a:spcPct val="115000"/>
              </a:lnSpc>
              <a:spcBef>
                <a:spcPts val="0"/>
              </a:spcBef>
              <a:spcAft>
                <a:spcPts val="0"/>
              </a:spcAft>
              <a:buClr>
                <a:srgbClr val="424242"/>
              </a:buClr>
              <a:buFont typeface="Roboto"/>
              <a:buNone/>
            </a:pPr>
            <a:r>
              <a:rPr lang="en" sz="1800" b="0" i="0" u="none" strike="noStrike" cap="none">
                <a:solidFill>
                  <a:srgbClr val="424242"/>
                </a:solidFill>
                <a:latin typeface="Consolas"/>
                <a:ea typeface="Consolas"/>
                <a:cs typeface="Consolas"/>
                <a:sym typeface="Consolas"/>
              </a:rPr>
              <a:t>});</a:t>
            </a:r>
            <a:endParaRPr/>
          </a:p>
        </p:txBody>
      </p:sp>
      <p:sp>
        <p:nvSpPr>
          <p:cNvPr id="177" name="Google Shape;177;p28"/>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Service worker and background sync</a:t>
            </a:r>
            <a:endParaRPr/>
          </a:p>
        </p:txBody>
      </p:sp>
      <p:sp>
        <p:nvSpPr>
          <p:cNvPr id="178" name="Google Shape;178;p28"/>
          <p:cNvSpPr/>
          <p:nvPr/>
        </p:nvSpPr>
        <p:spPr>
          <a:xfrm>
            <a:off x="7252200" y="1303400"/>
            <a:ext cx="1580100" cy="402600"/>
          </a:xfrm>
          <a:prstGeom prst="roundRect">
            <a:avLst>
              <a:gd name="adj" fmla="val 16667"/>
            </a:avLst>
          </a:prstGeom>
          <a:solidFill>
            <a:srgbClr val="9FC5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main.js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Service worker respond to sync</a:t>
            </a:r>
            <a:endParaRPr/>
          </a:p>
        </p:txBody>
      </p:sp>
      <p:sp>
        <p:nvSpPr>
          <p:cNvPr id="184" name="Google Shape;184;p29"/>
          <p:cNvSpPr txBox="1">
            <a:spLocks noGrp="1"/>
          </p:cNvSpPr>
          <p:nvPr>
            <p:ph type="body" idx="1"/>
          </p:nvPr>
        </p:nvSpPr>
        <p:spPr>
          <a:xfrm>
            <a:off x="437325" y="1015950"/>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4242"/>
              </a:buClr>
              <a:buFont typeface="Roboto"/>
              <a:buNone/>
            </a:pPr>
            <a:endParaRPr sz="1800" b="0" i="0" u="none" strike="noStrike" cap="none">
              <a:solidFill>
                <a:srgbClr val="424242"/>
              </a:solidFill>
              <a:latin typeface="Consolas"/>
              <a:ea typeface="Consolas"/>
              <a:cs typeface="Consolas"/>
              <a:sym typeface="Consolas"/>
            </a:endParaRPr>
          </a:p>
          <a:p>
            <a:pPr marL="0" marR="0" lvl="0" indent="0" algn="l" rtl="0">
              <a:lnSpc>
                <a:spcPct val="100000"/>
              </a:lnSpc>
              <a:spcBef>
                <a:spcPts val="0"/>
              </a:spcBef>
              <a:spcAft>
                <a:spcPts val="0"/>
              </a:spcAft>
              <a:buClr>
                <a:srgbClr val="424242"/>
              </a:buClr>
              <a:buFont typeface="Roboto"/>
              <a:buNone/>
            </a:pPr>
            <a:r>
              <a:rPr lang="en" sz="1800" b="0" i="0" u="none" strike="noStrike" cap="none">
                <a:solidFill>
                  <a:srgbClr val="424242"/>
                </a:solidFill>
                <a:latin typeface="Consolas"/>
                <a:ea typeface="Consolas"/>
                <a:cs typeface="Consolas"/>
                <a:sym typeface="Consolas"/>
              </a:rPr>
              <a:t>self.addEventListener('sync', function(event) {</a:t>
            </a:r>
            <a:endParaRPr/>
          </a:p>
          <a:p>
            <a:pPr marL="0" marR="0" lvl="0" indent="0" algn="l" rtl="0">
              <a:lnSpc>
                <a:spcPct val="100000"/>
              </a:lnSpc>
              <a:spcBef>
                <a:spcPts val="0"/>
              </a:spcBef>
              <a:spcAft>
                <a:spcPts val="0"/>
              </a:spcAft>
              <a:buClr>
                <a:srgbClr val="424242"/>
              </a:buClr>
              <a:buFont typeface="Roboto"/>
              <a:buNone/>
            </a:pPr>
            <a:r>
              <a:rPr lang="en" sz="1800" b="0" i="0" u="none" strike="noStrike" cap="none">
                <a:solidFill>
                  <a:srgbClr val="424242"/>
                </a:solidFill>
                <a:latin typeface="Consolas"/>
                <a:ea typeface="Consolas"/>
                <a:cs typeface="Consolas"/>
                <a:sym typeface="Consolas"/>
              </a:rPr>
              <a:t>  if (event.tag === 'foo') {</a:t>
            </a:r>
            <a:endParaRPr/>
          </a:p>
          <a:p>
            <a:pPr marL="0" marR="0" lvl="0" indent="0" algn="l" rtl="0">
              <a:lnSpc>
                <a:spcPct val="100000"/>
              </a:lnSpc>
              <a:spcBef>
                <a:spcPts val="0"/>
              </a:spcBef>
              <a:spcAft>
                <a:spcPts val="0"/>
              </a:spcAft>
              <a:buClr>
                <a:srgbClr val="424242"/>
              </a:buClr>
              <a:buFont typeface="Roboto"/>
              <a:buNone/>
            </a:pPr>
            <a:r>
              <a:rPr lang="en" sz="1800" b="0" i="0" u="none" strike="noStrike" cap="none">
                <a:solidFill>
                  <a:srgbClr val="424242"/>
                </a:solidFill>
                <a:latin typeface="Consolas"/>
                <a:ea typeface="Consolas"/>
                <a:cs typeface="Consolas"/>
                <a:sym typeface="Consolas"/>
              </a:rPr>
              <a:t>    event.waitUntil(doSomething());</a:t>
            </a:r>
            <a:endParaRPr/>
          </a:p>
          <a:p>
            <a:pPr marL="0" marR="0" lvl="0" indent="0" algn="l" rtl="0">
              <a:lnSpc>
                <a:spcPct val="100000"/>
              </a:lnSpc>
              <a:spcBef>
                <a:spcPts val="0"/>
              </a:spcBef>
              <a:spcAft>
                <a:spcPts val="0"/>
              </a:spcAft>
              <a:buClr>
                <a:srgbClr val="424242"/>
              </a:buClr>
              <a:buFont typeface="Roboto"/>
              <a:buNone/>
            </a:pPr>
            <a:r>
              <a:rPr lang="en" sz="1800" b="0" i="0" u="none" strike="noStrike" cap="none">
                <a:solidFill>
                  <a:srgbClr val="424242"/>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424242"/>
              </a:buClr>
              <a:buFont typeface="Roboto"/>
              <a:buNone/>
            </a:pPr>
            <a:r>
              <a:rPr lang="en" sz="1800" b="0" i="0" u="none" strike="noStrike" cap="none">
                <a:solidFill>
                  <a:srgbClr val="424242"/>
                </a:solidFill>
                <a:latin typeface="Consolas"/>
                <a:ea typeface="Consolas"/>
                <a:cs typeface="Consolas"/>
                <a:sym typeface="Consolas"/>
              </a:rPr>
              <a:t>});</a:t>
            </a:r>
            <a:endParaRPr/>
          </a:p>
        </p:txBody>
      </p:sp>
      <p:sp>
        <p:nvSpPr>
          <p:cNvPr id="185" name="Google Shape;185;p29"/>
          <p:cNvSpPr/>
          <p:nvPr/>
        </p:nvSpPr>
        <p:spPr>
          <a:xfrm>
            <a:off x="7252200" y="1303400"/>
            <a:ext cx="1580100" cy="402600"/>
          </a:xfrm>
          <a:prstGeom prst="roundRect">
            <a:avLst>
              <a:gd name="adj" fmla="val 16667"/>
            </a:avLst>
          </a:prstGeom>
          <a:solidFill>
            <a:srgbClr val="9FC5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service-worker.js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Service worker respond to push</a:t>
            </a:r>
            <a:endParaRPr/>
          </a:p>
        </p:txBody>
      </p:sp>
      <p:sp>
        <p:nvSpPr>
          <p:cNvPr id="191" name="Google Shape;191;p30"/>
          <p:cNvSpPr txBox="1">
            <a:spLocks noGrp="1"/>
          </p:cNvSpPr>
          <p:nvPr>
            <p:ph type="body" idx="1"/>
          </p:nvPr>
        </p:nvSpPr>
        <p:spPr>
          <a:xfrm>
            <a:off x="437325" y="1015950"/>
            <a:ext cx="8520600" cy="3416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424242"/>
              </a:buClr>
              <a:buFont typeface="Roboto"/>
              <a:buNone/>
            </a:pPr>
            <a:r>
              <a:rPr lang="en" sz="1800" b="0" i="0" u="none" strike="noStrike" cap="none">
                <a:solidFill>
                  <a:srgbClr val="424242"/>
                </a:solidFill>
                <a:latin typeface="Consolas"/>
                <a:ea typeface="Consolas"/>
                <a:cs typeface="Consolas"/>
                <a:sym typeface="Consolas"/>
              </a:rPr>
              <a:t>// var options = {...}</a:t>
            </a:r>
            <a:endParaRPr/>
          </a:p>
          <a:p>
            <a:pPr marL="0" marR="0" lvl="0" indent="0" algn="l" rtl="0">
              <a:lnSpc>
                <a:spcPct val="100000"/>
              </a:lnSpc>
              <a:spcBef>
                <a:spcPts val="0"/>
              </a:spcBef>
              <a:spcAft>
                <a:spcPts val="0"/>
              </a:spcAft>
              <a:buClr>
                <a:srgbClr val="424242"/>
              </a:buClr>
              <a:buFont typeface="Roboto"/>
              <a:buNone/>
            </a:pPr>
            <a:r>
              <a:rPr lang="en" sz="1800" b="0" i="0" u="none" strike="noStrike" cap="none">
                <a:solidFill>
                  <a:srgbClr val="424242"/>
                </a:solidFill>
                <a:latin typeface="Consolas"/>
                <a:ea typeface="Consolas"/>
                <a:cs typeface="Consolas"/>
                <a:sym typeface="Consolas"/>
              </a:rPr>
              <a:t>self.addEventListener('push', function(event) {</a:t>
            </a:r>
            <a:endParaRPr/>
          </a:p>
          <a:p>
            <a:pPr marL="0" marR="0" lvl="0" indent="0" algn="l" rtl="0">
              <a:lnSpc>
                <a:spcPct val="100000"/>
              </a:lnSpc>
              <a:spcBef>
                <a:spcPts val="0"/>
              </a:spcBef>
              <a:spcAft>
                <a:spcPts val="0"/>
              </a:spcAft>
              <a:buClr>
                <a:srgbClr val="424242"/>
              </a:buClr>
              <a:buFont typeface="Roboto"/>
              <a:buNone/>
            </a:pPr>
            <a:r>
              <a:rPr lang="en" sz="1800" b="0" i="0" u="none" strike="noStrike" cap="none">
                <a:solidFill>
                  <a:srgbClr val="424242"/>
                </a:solidFill>
                <a:latin typeface="Consolas"/>
                <a:ea typeface="Consolas"/>
                <a:cs typeface="Consolas"/>
                <a:sym typeface="Consolas"/>
              </a:rPr>
              <a:t>    event.waitUntil(</a:t>
            </a:r>
            <a:endParaRPr/>
          </a:p>
          <a:p>
            <a:pPr marL="0" marR="0" lvl="0" indent="0" algn="l" rtl="0">
              <a:lnSpc>
                <a:spcPct val="100000"/>
              </a:lnSpc>
              <a:spcBef>
                <a:spcPts val="0"/>
              </a:spcBef>
              <a:spcAft>
                <a:spcPts val="0"/>
              </a:spcAft>
              <a:buClr>
                <a:srgbClr val="424242"/>
              </a:buClr>
              <a:buFont typeface="Roboto"/>
              <a:buNone/>
            </a:pPr>
            <a:r>
              <a:rPr lang="en" sz="1800" b="0" i="0" u="none" strike="noStrike" cap="none">
                <a:solidFill>
                  <a:srgbClr val="424242"/>
                </a:solidFill>
                <a:latin typeface="Consolas"/>
                <a:ea typeface="Consolas"/>
                <a:cs typeface="Consolas"/>
                <a:sym typeface="Consolas"/>
              </a:rPr>
              <a:t>      self.registration.showNotification('Hello!', options);</a:t>
            </a:r>
            <a:endParaRPr/>
          </a:p>
          <a:p>
            <a:pPr marL="0" marR="0" lvl="0" indent="0" algn="l" rtl="0">
              <a:lnSpc>
                <a:spcPct val="100000"/>
              </a:lnSpc>
              <a:spcBef>
                <a:spcPts val="0"/>
              </a:spcBef>
              <a:spcAft>
                <a:spcPts val="0"/>
              </a:spcAft>
              <a:buClr>
                <a:srgbClr val="424242"/>
              </a:buClr>
              <a:buFont typeface="Roboto"/>
              <a:buNone/>
            </a:pPr>
            <a:r>
              <a:rPr lang="en" sz="1800" b="0" i="0" u="none" strike="noStrike" cap="none">
                <a:solidFill>
                  <a:srgbClr val="424242"/>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424242"/>
              </a:buClr>
              <a:buFont typeface="Roboto"/>
              <a:buNone/>
            </a:pPr>
            <a:r>
              <a:rPr lang="en" sz="1800" b="0" i="0" u="none" strike="noStrike" cap="none">
                <a:solidFill>
                  <a:srgbClr val="424242"/>
                </a:solidFill>
                <a:latin typeface="Consolas"/>
                <a:ea typeface="Consolas"/>
                <a:cs typeface="Consolas"/>
                <a:sym typeface="Consolas"/>
              </a:rPr>
              <a:t>});</a:t>
            </a:r>
            <a:endParaRPr/>
          </a:p>
        </p:txBody>
      </p:sp>
      <p:sp>
        <p:nvSpPr>
          <p:cNvPr id="192" name="Google Shape;192;p30"/>
          <p:cNvSpPr/>
          <p:nvPr/>
        </p:nvSpPr>
        <p:spPr>
          <a:xfrm>
            <a:off x="7252200" y="1303400"/>
            <a:ext cx="1580100" cy="402600"/>
          </a:xfrm>
          <a:prstGeom prst="roundRect">
            <a:avLst>
              <a:gd name="adj" fmla="val 16667"/>
            </a:avLst>
          </a:prstGeom>
          <a:solidFill>
            <a:srgbClr val="9FC5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service-worker.js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31"/>
          <p:cNvPicPr preferRelativeResize="0"/>
          <p:nvPr/>
        </p:nvPicPr>
        <p:blipFill rotWithShape="1">
          <a:blip r:embed="rId3">
            <a:alphaModFix/>
          </a:blip>
          <a:srcRect/>
          <a:stretch/>
        </p:blipFill>
        <p:spPr>
          <a:xfrm>
            <a:off x="769981" y="-92075"/>
            <a:ext cx="7500936"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body" idx="1"/>
          </p:nvPr>
        </p:nvSpPr>
        <p:spPr>
          <a:xfrm>
            <a:off x="311700" y="1042725"/>
            <a:ext cx="7762800" cy="3564000"/>
          </a:xfrm>
          <a:prstGeom prst="rect">
            <a:avLst/>
          </a:prstGeom>
          <a:noFill/>
          <a:ln>
            <a:noFill/>
          </a:ln>
        </p:spPr>
        <p:txBody>
          <a:bodyPr spcFirstLastPara="1" wrap="square" lIns="91425" tIns="91425" rIns="91425" bIns="91425" anchor="ctr" anchorCtr="0">
            <a:noAutofit/>
          </a:bodyPr>
          <a:lstStyle/>
          <a:p>
            <a:pPr marL="457200" marR="0" lvl="0" indent="-228600" algn="l" rtl="0">
              <a:lnSpc>
                <a:spcPct val="150000"/>
              </a:lnSpc>
              <a:spcBef>
                <a:spcPts val="0"/>
              </a:spcBef>
              <a:spcAft>
                <a:spcPts val="0"/>
              </a:spcAft>
              <a:buClr>
                <a:srgbClr val="424242"/>
              </a:buClr>
              <a:buSzPts val="2400"/>
              <a:buFont typeface="Roboto"/>
              <a:buChar char="●"/>
            </a:pPr>
            <a:r>
              <a:rPr lang="en" sz="2400" b="0" i="0" u="sng" strike="noStrike" cap="none">
                <a:solidFill>
                  <a:schemeClr val="hlink"/>
                </a:solidFill>
                <a:latin typeface="Roboto"/>
                <a:ea typeface="Roboto"/>
                <a:cs typeface="Roboto"/>
                <a:sym typeface="Roboto"/>
                <a:hlinkClick r:id="rId3"/>
              </a:rPr>
              <a:t>Service workers: an introduction</a:t>
            </a:r>
            <a:endParaRPr/>
          </a:p>
          <a:p>
            <a:pPr marL="457200" marR="0" lvl="0" indent="-228600" algn="l" rtl="0">
              <a:lnSpc>
                <a:spcPct val="150000"/>
              </a:lnSpc>
              <a:spcBef>
                <a:spcPts val="1000"/>
              </a:spcBef>
              <a:spcAft>
                <a:spcPts val="0"/>
              </a:spcAft>
              <a:buClr>
                <a:srgbClr val="424242"/>
              </a:buClr>
              <a:buSzPts val="2400"/>
              <a:buFont typeface="Roboto"/>
              <a:buChar char="●"/>
            </a:pPr>
            <a:r>
              <a:rPr lang="en" sz="2400" b="0" i="0" u="sng" strike="noStrike" cap="none">
                <a:solidFill>
                  <a:schemeClr val="hlink"/>
                </a:solidFill>
                <a:latin typeface="Roboto"/>
                <a:ea typeface="Roboto"/>
                <a:cs typeface="Roboto"/>
                <a:sym typeface="Roboto"/>
                <a:hlinkClick r:id="rId4"/>
              </a:rPr>
              <a:t>Service workers in production</a:t>
            </a:r>
            <a:endParaRPr/>
          </a:p>
          <a:p>
            <a:pPr marL="457200" marR="0" lvl="0" indent="-228600" algn="l" rtl="0">
              <a:lnSpc>
                <a:spcPct val="150000"/>
              </a:lnSpc>
              <a:spcBef>
                <a:spcPts val="1000"/>
              </a:spcBef>
              <a:spcAft>
                <a:spcPts val="0"/>
              </a:spcAft>
              <a:buClr>
                <a:srgbClr val="424242"/>
              </a:buClr>
              <a:buSzPts val="2400"/>
              <a:buFont typeface="Roboto"/>
              <a:buChar char="●"/>
            </a:pPr>
            <a:r>
              <a:rPr lang="en" sz="2400" b="0" i="0" u="sng" strike="noStrike" cap="none">
                <a:solidFill>
                  <a:schemeClr val="hlink"/>
                </a:solidFill>
                <a:latin typeface="Roboto"/>
                <a:ea typeface="Roboto"/>
                <a:cs typeface="Roboto"/>
                <a:sym typeface="Roboto"/>
                <a:hlinkClick r:id="rId5"/>
              </a:rPr>
              <a:t>The Service Worker API</a:t>
            </a:r>
            <a:endParaRPr/>
          </a:p>
          <a:p>
            <a:pPr marL="457200" marR="0" lvl="0" indent="-228600" algn="l" rtl="0">
              <a:lnSpc>
                <a:spcPct val="150000"/>
              </a:lnSpc>
              <a:spcBef>
                <a:spcPts val="1000"/>
              </a:spcBef>
              <a:spcAft>
                <a:spcPts val="0"/>
              </a:spcAft>
              <a:buClr>
                <a:srgbClr val="000000"/>
              </a:buClr>
              <a:buSzPts val="2400"/>
              <a:buFont typeface="Roboto"/>
              <a:buChar char="●"/>
            </a:pPr>
            <a:r>
              <a:rPr lang="en" sz="2400" b="0" i="0" u="sng" strike="noStrike" cap="none">
                <a:solidFill>
                  <a:schemeClr val="hlink"/>
                </a:solidFill>
                <a:latin typeface="Roboto"/>
                <a:ea typeface="Roboto"/>
                <a:cs typeface="Roboto"/>
                <a:sym typeface="Roboto"/>
                <a:hlinkClick r:id="rId6"/>
              </a:rPr>
              <a:t>Using service workers</a:t>
            </a:r>
            <a:endParaRPr/>
          </a:p>
        </p:txBody>
      </p:sp>
      <p:sp>
        <p:nvSpPr>
          <p:cNvPr id="203" name="Google Shape;203;p32"/>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Resources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Agenda</a:t>
            </a:r>
            <a:endParaRPr/>
          </a:p>
        </p:txBody>
      </p:sp>
      <p:sp>
        <p:nvSpPr>
          <p:cNvPr id="77" name="Google Shape;77;p15"/>
          <p:cNvSpPr txBox="1">
            <a:spLocks noGrp="1"/>
          </p:cNvSpPr>
          <p:nvPr>
            <p:ph type="body" idx="1"/>
          </p:nvPr>
        </p:nvSpPr>
        <p:spPr>
          <a:xfrm>
            <a:off x="311700" y="1076275"/>
            <a:ext cx="8520600" cy="3416400"/>
          </a:xfrm>
          <a:prstGeom prst="rect">
            <a:avLst/>
          </a:prstGeom>
          <a:noFill/>
          <a:ln>
            <a:noFill/>
          </a:ln>
        </p:spPr>
        <p:txBody>
          <a:bodyPr spcFirstLastPara="1" wrap="square" lIns="91425" tIns="91425" rIns="91425" bIns="91425" anchor="ctr" anchorCtr="0">
            <a:noAutofit/>
          </a:bodyPr>
          <a:lstStyle/>
          <a:p>
            <a:pPr marL="457200" marR="0" lvl="0" indent="-228600" algn="l" rtl="0">
              <a:lnSpc>
                <a:spcPct val="150000"/>
              </a:lnSpc>
              <a:spcBef>
                <a:spcPts val="0"/>
              </a:spcBef>
              <a:spcAft>
                <a:spcPts val="0"/>
              </a:spcAft>
              <a:buClr>
                <a:srgbClr val="424242"/>
              </a:buClr>
              <a:buSzPts val="2400"/>
              <a:buFont typeface="Roboto"/>
              <a:buAutoNum type="arabicPeriod"/>
            </a:pPr>
            <a:r>
              <a:rPr lang="en" sz="2400" b="1" i="0" u="none" strike="noStrike" cap="none">
                <a:solidFill>
                  <a:srgbClr val="424242"/>
                </a:solidFill>
                <a:latin typeface="Roboto"/>
                <a:ea typeface="Roboto"/>
                <a:cs typeface="Roboto"/>
                <a:sym typeface="Roboto"/>
              </a:rPr>
              <a:t>What Is a Service Worker?</a:t>
            </a:r>
            <a:endParaRPr/>
          </a:p>
          <a:p>
            <a:pPr marL="457200" marR="0" lvl="0" indent="-228600" algn="l" rtl="0">
              <a:lnSpc>
                <a:spcPct val="150000"/>
              </a:lnSpc>
              <a:spcBef>
                <a:spcPts val="0"/>
              </a:spcBef>
              <a:spcAft>
                <a:spcPts val="0"/>
              </a:spcAft>
              <a:buClr>
                <a:srgbClr val="424242"/>
              </a:buClr>
              <a:buSzPts val="2400"/>
              <a:buFont typeface="Roboto"/>
              <a:buAutoNum type="arabicPeriod"/>
            </a:pPr>
            <a:r>
              <a:rPr lang="en" sz="2400" b="1" i="0" u="none" strike="noStrike" cap="none">
                <a:solidFill>
                  <a:srgbClr val="424242"/>
                </a:solidFill>
                <a:latin typeface="Roboto"/>
                <a:ea typeface="Roboto"/>
                <a:cs typeface="Roboto"/>
                <a:sym typeface="Roboto"/>
              </a:rPr>
              <a:t>What Can Service Workers Do?</a:t>
            </a:r>
            <a:endParaRPr/>
          </a:p>
          <a:p>
            <a:pPr marL="457200" marR="0" lvl="0" indent="-228600" algn="l" rtl="0">
              <a:lnSpc>
                <a:spcPct val="150000"/>
              </a:lnSpc>
              <a:spcBef>
                <a:spcPts val="0"/>
              </a:spcBef>
              <a:spcAft>
                <a:spcPts val="0"/>
              </a:spcAft>
              <a:buClr>
                <a:srgbClr val="424242"/>
              </a:buClr>
              <a:buSzPts val="2400"/>
              <a:buFont typeface="Roboto"/>
              <a:buAutoNum type="arabicPeriod"/>
            </a:pPr>
            <a:r>
              <a:rPr lang="en" sz="2400" b="1" i="0" u="none" strike="noStrike" cap="none">
                <a:solidFill>
                  <a:srgbClr val="424242"/>
                </a:solidFill>
                <a:latin typeface="Roboto"/>
                <a:ea typeface="Roboto"/>
                <a:cs typeface="Roboto"/>
                <a:sym typeface="Roboto"/>
              </a:rPr>
              <a:t>Service Worker Lifecycle</a:t>
            </a:r>
            <a:endParaRPr/>
          </a:p>
          <a:p>
            <a:pPr marL="457200" marR="0" lvl="0" indent="-228600" algn="l" rtl="0">
              <a:lnSpc>
                <a:spcPct val="150000"/>
              </a:lnSpc>
              <a:spcBef>
                <a:spcPts val="0"/>
              </a:spcBef>
              <a:spcAft>
                <a:spcPts val="0"/>
              </a:spcAft>
              <a:buClr>
                <a:srgbClr val="424242"/>
              </a:buClr>
              <a:buSzPts val="2400"/>
              <a:buFont typeface="Roboto"/>
              <a:buAutoNum type="arabicPeriod"/>
            </a:pPr>
            <a:r>
              <a:rPr lang="en" sz="2400" b="1" i="0" u="none" strike="noStrike" cap="none">
                <a:solidFill>
                  <a:srgbClr val="424242"/>
                </a:solidFill>
                <a:latin typeface="Roboto"/>
                <a:ea typeface="Roboto"/>
                <a:cs typeface="Roboto"/>
                <a:sym typeface="Roboto"/>
              </a:rPr>
              <a:t>Service Worker Events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Lab Overview</a:t>
            </a:r>
            <a:endParaRPr/>
          </a:p>
        </p:txBody>
      </p:sp>
      <p:sp>
        <p:nvSpPr>
          <p:cNvPr id="209" name="Google Shape;209;p33"/>
          <p:cNvSpPr txBox="1">
            <a:spLocks noGrp="1"/>
          </p:cNvSpPr>
          <p:nvPr>
            <p:ph type="body" idx="1"/>
          </p:nvPr>
        </p:nvSpPr>
        <p:spPr>
          <a:xfrm>
            <a:off x="311700" y="1076275"/>
            <a:ext cx="8520600" cy="3416400"/>
          </a:xfrm>
          <a:prstGeom prst="rect">
            <a:avLst/>
          </a:prstGeom>
          <a:noFill/>
          <a:ln>
            <a:noFill/>
          </a:ln>
        </p:spPr>
        <p:txBody>
          <a:bodyPr spcFirstLastPara="1" wrap="square" lIns="91425" tIns="91425" rIns="91425" bIns="91425" anchor="ctr" anchorCtr="0">
            <a:noAutofit/>
          </a:bodyPr>
          <a:lstStyle/>
          <a:p>
            <a:pPr marL="457200" marR="0" lvl="0" indent="-228600" algn="l" rtl="0">
              <a:lnSpc>
                <a:spcPct val="150000"/>
              </a:lnSpc>
              <a:spcBef>
                <a:spcPts val="0"/>
              </a:spcBef>
              <a:spcAft>
                <a:spcPts val="0"/>
              </a:spcAft>
              <a:buClr>
                <a:srgbClr val="424242"/>
              </a:buClr>
              <a:buSzPts val="2400"/>
              <a:buFont typeface="Roboto"/>
              <a:buChar char="●"/>
            </a:pPr>
            <a:r>
              <a:rPr lang="en" sz="2400" b="0" i="0" u="none" strike="noStrike" cap="none">
                <a:solidFill>
                  <a:srgbClr val="424242"/>
                </a:solidFill>
                <a:latin typeface="Roboto"/>
                <a:ea typeface="Roboto"/>
                <a:cs typeface="Roboto"/>
                <a:sym typeface="Roboto"/>
              </a:rPr>
              <a:t>Create and register a service worker</a:t>
            </a:r>
            <a:endParaRPr/>
          </a:p>
          <a:p>
            <a:pPr marL="457200" marR="0" lvl="0" indent="-228600" algn="l" rtl="0">
              <a:lnSpc>
                <a:spcPct val="150000"/>
              </a:lnSpc>
              <a:spcBef>
                <a:spcPts val="1000"/>
              </a:spcBef>
              <a:spcAft>
                <a:spcPts val="0"/>
              </a:spcAft>
              <a:buClr>
                <a:srgbClr val="424242"/>
              </a:buClr>
              <a:buSzPts val="2400"/>
              <a:buFont typeface="Roboto"/>
              <a:buChar char="●"/>
            </a:pPr>
            <a:r>
              <a:rPr lang="en" sz="2400" b="0" i="0" u="none" strike="noStrike" cap="none">
                <a:solidFill>
                  <a:srgbClr val="424242"/>
                </a:solidFill>
                <a:latin typeface="Roboto"/>
                <a:ea typeface="Roboto"/>
                <a:cs typeface="Roboto"/>
                <a:sym typeface="Roboto"/>
              </a:rPr>
              <a:t>Learn about the service worker lifecycle</a:t>
            </a:r>
            <a:endParaRPr/>
          </a:p>
          <a:p>
            <a:pPr marL="457200" marR="0" lvl="0" indent="-228600" algn="l" rtl="0">
              <a:lnSpc>
                <a:spcPct val="150000"/>
              </a:lnSpc>
              <a:spcBef>
                <a:spcPts val="1000"/>
              </a:spcBef>
              <a:spcAft>
                <a:spcPts val="0"/>
              </a:spcAft>
              <a:buClr>
                <a:srgbClr val="424242"/>
              </a:buClr>
              <a:buSzPts val="2400"/>
              <a:buFont typeface="Roboto"/>
              <a:buChar char="●"/>
            </a:pPr>
            <a:r>
              <a:rPr lang="en" sz="2400" b="0" i="0" u="none" strike="noStrike" cap="none">
                <a:solidFill>
                  <a:srgbClr val="424242"/>
                </a:solidFill>
                <a:latin typeface="Roboto"/>
                <a:ea typeface="Roboto"/>
                <a:cs typeface="Roboto"/>
                <a:sym typeface="Roboto"/>
              </a:rPr>
              <a:t>Intercept network requests</a:t>
            </a:r>
            <a:endParaRPr/>
          </a:p>
          <a:p>
            <a:pPr marL="457200" marR="0" lvl="0" indent="-228600" algn="l" rtl="0">
              <a:lnSpc>
                <a:spcPct val="150000"/>
              </a:lnSpc>
              <a:spcBef>
                <a:spcPts val="1000"/>
              </a:spcBef>
              <a:spcAft>
                <a:spcPts val="0"/>
              </a:spcAft>
              <a:buClr>
                <a:srgbClr val="424242"/>
              </a:buClr>
              <a:buSzPts val="2400"/>
              <a:buFont typeface="Roboto"/>
              <a:buChar char="●"/>
            </a:pPr>
            <a:r>
              <a:rPr lang="en" sz="2400" b="0" i="0" u="none" strike="noStrike" cap="none">
                <a:solidFill>
                  <a:srgbClr val="424242"/>
                </a:solidFill>
                <a:latin typeface="Roboto"/>
                <a:ea typeface="Roboto"/>
                <a:cs typeface="Roboto"/>
                <a:sym typeface="Roboto"/>
              </a:rPr>
              <a:t>Learn about service worker scope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What is a service worker?</a:t>
            </a:r>
            <a:endParaRPr/>
          </a:p>
        </p:txBody>
      </p:sp>
      <p:pic>
        <p:nvPicPr>
          <p:cNvPr id="83" name="Google Shape;83;p16" descr="Screen Shot 2016-08-31 at 2.42.33 PM.png"/>
          <p:cNvPicPr preferRelativeResize="0"/>
          <p:nvPr/>
        </p:nvPicPr>
        <p:blipFill rotWithShape="1">
          <a:blip r:embed="rId3">
            <a:alphaModFix/>
          </a:blip>
          <a:srcRect l="2020" r="-2020"/>
          <a:stretch/>
        </p:blipFill>
        <p:spPr>
          <a:xfrm>
            <a:off x="1970600" y="1024850"/>
            <a:ext cx="6490825" cy="3626024"/>
          </a:xfrm>
          <a:prstGeom prst="rect">
            <a:avLst/>
          </a:prstGeom>
          <a:noFill/>
          <a:ln>
            <a:noFill/>
          </a:ln>
        </p:spPr>
      </p:pic>
      <p:pic>
        <p:nvPicPr>
          <p:cNvPr id="84" name="Google Shape;84;p16" descr="Screen Shot 2016-01-21 at 9.18.52 AM.png"/>
          <p:cNvPicPr preferRelativeResize="0"/>
          <p:nvPr/>
        </p:nvPicPr>
        <p:blipFill rotWithShape="1">
          <a:blip r:embed="rId4">
            <a:alphaModFix/>
          </a:blip>
          <a:srcRect/>
          <a:stretch/>
        </p:blipFill>
        <p:spPr>
          <a:xfrm>
            <a:off x="776299" y="1058437"/>
            <a:ext cx="7785349" cy="35588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What is a service worker?</a:t>
            </a:r>
            <a:endParaRPr/>
          </a:p>
        </p:txBody>
      </p:sp>
      <p:pic>
        <p:nvPicPr>
          <p:cNvPr id="90" name="Google Shape;90;p17" descr="Screen Shot 2016-09-01 at 12.23.39 PM.png"/>
          <p:cNvPicPr preferRelativeResize="0"/>
          <p:nvPr/>
        </p:nvPicPr>
        <p:blipFill rotWithShape="1">
          <a:blip r:embed="rId3">
            <a:alphaModFix/>
          </a:blip>
          <a:srcRect/>
          <a:stretch/>
        </p:blipFill>
        <p:spPr>
          <a:xfrm>
            <a:off x="849462" y="1003074"/>
            <a:ext cx="7445074" cy="360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Service Worker Limitation</a:t>
            </a:r>
            <a:endParaRPr/>
          </a:p>
        </p:txBody>
      </p:sp>
      <p:pic>
        <p:nvPicPr>
          <p:cNvPr id="96" name="Google Shape;96;p18"/>
          <p:cNvPicPr preferRelativeResize="0"/>
          <p:nvPr/>
        </p:nvPicPr>
        <p:blipFill rotWithShape="1">
          <a:blip r:embed="rId3">
            <a:alphaModFix/>
          </a:blip>
          <a:srcRect/>
          <a:stretch/>
        </p:blipFill>
        <p:spPr>
          <a:xfrm>
            <a:off x="1352525" y="1015024"/>
            <a:ext cx="6438948" cy="3542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What can service workers do?</a:t>
            </a:r>
            <a:endParaRPr/>
          </a:p>
        </p:txBody>
      </p:sp>
      <p:sp>
        <p:nvSpPr>
          <p:cNvPr id="102" name="Google Shape;102;p19"/>
          <p:cNvSpPr/>
          <p:nvPr/>
        </p:nvSpPr>
        <p:spPr>
          <a:xfrm>
            <a:off x="892062" y="2611475"/>
            <a:ext cx="10689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Application</a:t>
            </a:r>
            <a:endParaRPr/>
          </a:p>
        </p:txBody>
      </p:sp>
      <p:sp>
        <p:nvSpPr>
          <p:cNvPr id="103" name="Google Shape;103;p19"/>
          <p:cNvSpPr/>
          <p:nvPr/>
        </p:nvSpPr>
        <p:spPr>
          <a:xfrm>
            <a:off x="2837912" y="2609950"/>
            <a:ext cx="1285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Service Worker</a:t>
            </a:r>
            <a:endParaRPr/>
          </a:p>
        </p:txBody>
      </p:sp>
      <p:sp>
        <p:nvSpPr>
          <p:cNvPr id="104" name="Google Shape;104;p19"/>
          <p:cNvSpPr/>
          <p:nvPr/>
        </p:nvSpPr>
        <p:spPr>
          <a:xfrm>
            <a:off x="4815412" y="3360875"/>
            <a:ext cx="865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Offline</a:t>
            </a:r>
            <a:endParaRPr/>
          </a:p>
        </p:txBody>
      </p:sp>
      <p:sp>
        <p:nvSpPr>
          <p:cNvPr id="105" name="Google Shape;105;p19"/>
          <p:cNvSpPr/>
          <p:nvPr/>
        </p:nvSpPr>
        <p:spPr>
          <a:xfrm>
            <a:off x="4815412" y="1677037"/>
            <a:ext cx="865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Online</a:t>
            </a:r>
            <a:endParaRPr/>
          </a:p>
        </p:txBody>
      </p:sp>
      <p:sp>
        <p:nvSpPr>
          <p:cNvPr id="106" name="Google Shape;106;p19"/>
          <p:cNvSpPr/>
          <p:nvPr/>
        </p:nvSpPr>
        <p:spPr>
          <a:xfrm>
            <a:off x="6966437" y="3360875"/>
            <a:ext cx="1285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Offline Cache</a:t>
            </a:r>
            <a:endParaRPr/>
          </a:p>
        </p:txBody>
      </p:sp>
      <p:sp>
        <p:nvSpPr>
          <p:cNvPr id="107" name="Google Shape;107;p19"/>
          <p:cNvSpPr/>
          <p:nvPr/>
        </p:nvSpPr>
        <p:spPr>
          <a:xfrm>
            <a:off x="6966437" y="1677037"/>
            <a:ext cx="1285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Server</a:t>
            </a:r>
            <a:endParaRPr/>
          </a:p>
        </p:txBody>
      </p:sp>
      <p:cxnSp>
        <p:nvCxnSpPr>
          <p:cNvPr id="108" name="Google Shape;108;p19"/>
          <p:cNvCxnSpPr>
            <a:stCxn id="102" idx="3"/>
          </p:cNvCxnSpPr>
          <p:nvPr/>
        </p:nvCxnSpPr>
        <p:spPr>
          <a:xfrm>
            <a:off x="1960962" y="2897825"/>
            <a:ext cx="919500" cy="11700"/>
          </a:xfrm>
          <a:prstGeom prst="straightConnector1">
            <a:avLst/>
          </a:prstGeom>
          <a:noFill/>
          <a:ln w="9525" cap="flat" cmpd="sng">
            <a:solidFill>
              <a:schemeClr val="dk2"/>
            </a:solidFill>
            <a:prstDash val="solid"/>
            <a:round/>
            <a:headEnd type="none" w="sm" len="sm"/>
            <a:tailEnd type="triangle" w="lg" len="lg"/>
          </a:ln>
        </p:spPr>
      </p:cxnSp>
      <p:cxnSp>
        <p:nvCxnSpPr>
          <p:cNvPr id="109" name="Google Shape;109;p19"/>
          <p:cNvCxnSpPr>
            <a:stCxn id="103" idx="3"/>
            <a:endCxn id="105" idx="1"/>
          </p:cNvCxnSpPr>
          <p:nvPr/>
        </p:nvCxnSpPr>
        <p:spPr>
          <a:xfrm rot="10800000" flipH="1">
            <a:off x="4123412" y="1963300"/>
            <a:ext cx="692100" cy="933000"/>
          </a:xfrm>
          <a:prstGeom prst="bentConnector3">
            <a:avLst>
              <a:gd name="adj1" fmla="val 49993"/>
            </a:avLst>
          </a:prstGeom>
          <a:noFill/>
          <a:ln w="9525" cap="flat" cmpd="sng">
            <a:solidFill>
              <a:schemeClr val="dk2"/>
            </a:solidFill>
            <a:prstDash val="solid"/>
            <a:round/>
            <a:headEnd type="none" w="sm" len="sm"/>
            <a:tailEnd type="none" w="sm" len="sm"/>
          </a:ln>
        </p:spPr>
      </p:cxnSp>
      <p:cxnSp>
        <p:nvCxnSpPr>
          <p:cNvPr id="110" name="Google Shape;110;p19"/>
          <p:cNvCxnSpPr>
            <a:stCxn id="103" idx="3"/>
            <a:endCxn id="104" idx="1"/>
          </p:cNvCxnSpPr>
          <p:nvPr/>
        </p:nvCxnSpPr>
        <p:spPr>
          <a:xfrm>
            <a:off x="4123412" y="2896300"/>
            <a:ext cx="692100" cy="750900"/>
          </a:xfrm>
          <a:prstGeom prst="bentConnector3">
            <a:avLst>
              <a:gd name="adj1" fmla="val 49993"/>
            </a:avLst>
          </a:prstGeom>
          <a:noFill/>
          <a:ln w="9525" cap="flat" cmpd="sng">
            <a:solidFill>
              <a:schemeClr val="dk2"/>
            </a:solidFill>
            <a:prstDash val="solid"/>
            <a:round/>
            <a:headEnd type="none" w="sm" len="sm"/>
            <a:tailEnd type="none" w="sm" len="sm"/>
          </a:ln>
        </p:spPr>
      </p:cxnSp>
      <p:cxnSp>
        <p:nvCxnSpPr>
          <p:cNvPr id="111" name="Google Shape;111;p19"/>
          <p:cNvCxnSpPr>
            <a:stCxn id="105" idx="3"/>
            <a:endCxn id="107" idx="1"/>
          </p:cNvCxnSpPr>
          <p:nvPr/>
        </p:nvCxnSpPr>
        <p:spPr>
          <a:xfrm>
            <a:off x="5680912" y="1963387"/>
            <a:ext cx="1285500" cy="0"/>
          </a:xfrm>
          <a:prstGeom prst="straightConnector1">
            <a:avLst/>
          </a:prstGeom>
          <a:noFill/>
          <a:ln w="9525" cap="flat" cmpd="sng">
            <a:solidFill>
              <a:schemeClr val="dk2"/>
            </a:solidFill>
            <a:prstDash val="solid"/>
            <a:round/>
            <a:headEnd type="none" w="sm" len="sm"/>
            <a:tailEnd type="triangle" w="lg" len="lg"/>
          </a:ln>
        </p:spPr>
      </p:cxnSp>
      <p:cxnSp>
        <p:nvCxnSpPr>
          <p:cNvPr id="112" name="Google Shape;112;p19"/>
          <p:cNvCxnSpPr>
            <a:stCxn id="104" idx="3"/>
            <a:endCxn id="106" idx="1"/>
          </p:cNvCxnSpPr>
          <p:nvPr/>
        </p:nvCxnSpPr>
        <p:spPr>
          <a:xfrm>
            <a:off x="5680912" y="3647225"/>
            <a:ext cx="1285500" cy="0"/>
          </a:xfrm>
          <a:prstGeom prst="straightConnector1">
            <a:avLst/>
          </a:prstGeom>
          <a:noFill/>
          <a:ln w="9525" cap="flat" cmpd="sng">
            <a:solidFill>
              <a:schemeClr val="dk2"/>
            </a:solidFill>
            <a:prstDash val="solid"/>
            <a:round/>
            <a:headEnd type="none" w="sm" len="sm"/>
            <a:tailEnd type="triangle" w="lg" len="lg"/>
          </a:ln>
        </p:spPr>
      </p:cxnSp>
      <p:cxnSp>
        <p:nvCxnSpPr>
          <p:cNvPr id="113" name="Google Shape;113;p19"/>
          <p:cNvCxnSpPr>
            <a:stCxn id="107" idx="0"/>
            <a:endCxn id="102" idx="0"/>
          </p:cNvCxnSpPr>
          <p:nvPr/>
        </p:nvCxnSpPr>
        <p:spPr>
          <a:xfrm rot="5400000">
            <a:off x="4050587" y="-947063"/>
            <a:ext cx="934500" cy="6182700"/>
          </a:xfrm>
          <a:prstGeom prst="bentConnector3">
            <a:avLst>
              <a:gd name="adj1" fmla="val -25482"/>
            </a:avLst>
          </a:prstGeom>
          <a:noFill/>
          <a:ln w="9525" cap="flat" cmpd="sng">
            <a:solidFill>
              <a:schemeClr val="dk2"/>
            </a:solidFill>
            <a:prstDash val="solid"/>
            <a:round/>
            <a:headEnd type="none" w="sm" len="sm"/>
            <a:tailEnd type="triangle" w="lg" len="lg"/>
          </a:ln>
        </p:spPr>
      </p:cxnSp>
      <p:sp>
        <p:nvSpPr>
          <p:cNvPr id="114" name="Google Shape;114;p19"/>
          <p:cNvSpPr txBox="1"/>
          <p:nvPr/>
        </p:nvSpPr>
        <p:spPr>
          <a:xfrm>
            <a:off x="2053387" y="2643125"/>
            <a:ext cx="6921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100" b="0" i="0" u="none" strike="noStrike" cap="none">
                <a:solidFill>
                  <a:srgbClr val="000000"/>
                </a:solidFill>
                <a:latin typeface="Arial"/>
                <a:ea typeface="Arial"/>
                <a:cs typeface="Arial"/>
                <a:sym typeface="Arial"/>
              </a:rPr>
              <a:t>request</a:t>
            </a:r>
            <a:endParaRPr/>
          </a:p>
        </p:txBody>
      </p:sp>
      <p:sp>
        <p:nvSpPr>
          <p:cNvPr id="115" name="Google Shape;115;p19"/>
          <p:cNvSpPr txBox="1"/>
          <p:nvPr/>
        </p:nvSpPr>
        <p:spPr>
          <a:xfrm>
            <a:off x="3988712" y="4221500"/>
            <a:ext cx="961500" cy="19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r>
              <a:rPr lang="en" sz="1100" b="0" i="0" u="none" strike="noStrike" cap="none">
                <a:solidFill>
                  <a:srgbClr val="000000"/>
                </a:solidFill>
                <a:latin typeface="Arial"/>
                <a:ea typeface="Arial"/>
                <a:cs typeface="Arial"/>
                <a:sym typeface="Arial"/>
              </a:rPr>
              <a:t>Response</a:t>
            </a:r>
            <a:endParaRPr/>
          </a:p>
        </p:txBody>
      </p:sp>
      <p:sp>
        <p:nvSpPr>
          <p:cNvPr id="116" name="Google Shape;116;p19"/>
          <p:cNvSpPr txBox="1"/>
          <p:nvPr/>
        </p:nvSpPr>
        <p:spPr>
          <a:xfrm>
            <a:off x="3988712" y="1241687"/>
            <a:ext cx="961500" cy="19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r>
              <a:rPr lang="en" sz="1100" b="0" i="0" u="none" strike="noStrike" cap="none">
                <a:solidFill>
                  <a:srgbClr val="000000"/>
                </a:solidFill>
                <a:latin typeface="Arial"/>
                <a:ea typeface="Arial"/>
                <a:cs typeface="Arial"/>
                <a:sym typeface="Arial"/>
              </a:rPr>
              <a:t>Response</a:t>
            </a:r>
            <a:endParaRPr/>
          </a:p>
        </p:txBody>
      </p:sp>
      <p:cxnSp>
        <p:nvCxnSpPr>
          <p:cNvPr id="117" name="Google Shape;117;p19"/>
          <p:cNvCxnSpPr>
            <a:stCxn id="106" idx="2"/>
            <a:endCxn id="102" idx="2"/>
          </p:cNvCxnSpPr>
          <p:nvPr/>
        </p:nvCxnSpPr>
        <p:spPr>
          <a:xfrm rot="5400000" flipH="1">
            <a:off x="4143137" y="467525"/>
            <a:ext cx="749400" cy="6182700"/>
          </a:xfrm>
          <a:prstGeom prst="bentConnector3">
            <a:avLst>
              <a:gd name="adj1" fmla="val -31775"/>
            </a:avLst>
          </a:prstGeom>
          <a:noFill/>
          <a:ln w="9525" cap="flat" cmpd="sng">
            <a:solidFill>
              <a:schemeClr val="dk2"/>
            </a:solidFill>
            <a:prstDash val="solid"/>
            <a:round/>
            <a:headEnd type="none" w="sm" len="sm"/>
            <a:tailEnd type="triangle" w="lg" len="lg"/>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What can service workers do?</a:t>
            </a:r>
            <a:endParaRPr/>
          </a:p>
        </p:txBody>
      </p:sp>
      <p:pic>
        <p:nvPicPr>
          <p:cNvPr id="123" name="Google Shape;123;p20" descr="Screen Shot 2016-09-01 at 10.41.04 AM.png"/>
          <p:cNvPicPr preferRelativeResize="0"/>
          <p:nvPr/>
        </p:nvPicPr>
        <p:blipFill rotWithShape="1">
          <a:blip r:embed="rId3">
            <a:alphaModFix/>
          </a:blip>
          <a:srcRect/>
          <a:stretch/>
        </p:blipFill>
        <p:spPr>
          <a:xfrm>
            <a:off x="1523762" y="1014574"/>
            <a:ext cx="6096475" cy="353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Service worker lifecycle</a:t>
            </a:r>
            <a:endParaRPr/>
          </a:p>
        </p:txBody>
      </p:sp>
      <p:pic>
        <p:nvPicPr>
          <p:cNvPr id="129" name="Google Shape;129;p21" descr="flowchart-production-version.png"/>
          <p:cNvPicPr preferRelativeResize="0"/>
          <p:nvPr/>
        </p:nvPicPr>
        <p:blipFill rotWithShape="1">
          <a:blip r:embed="rId3">
            <a:alphaModFix/>
          </a:blip>
          <a:srcRect/>
          <a:stretch/>
        </p:blipFill>
        <p:spPr>
          <a:xfrm>
            <a:off x="10046450" y="4971450"/>
            <a:ext cx="1910500" cy="3559975"/>
          </a:xfrm>
          <a:prstGeom prst="rect">
            <a:avLst/>
          </a:prstGeom>
          <a:noFill/>
          <a:ln>
            <a:noFill/>
          </a:ln>
        </p:spPr>
      </p:pic>
      <p:pic>
        <p:nvPicPr>
          <p:cNvPr id="130" name="Google Shape;130;p21" descr="sw-lifecycle.png"/>
          <p:cNvPicPr preferRelativeResize="0"/>
          <p:nvPr/>
        </p:nvPicPr>
        <p:blipFill rotWithShape="1">
          <a:blip r:embed="rId4">
            <a:alphaModFix/>
          </a:blip>
          <a:srcRect/>
          <a:stretch/>
        </p:blipFill>
        <p:spPr>
          <a:xfrm>
            <a:off x="2295824" y="1020048"/>
            <a:ext cx="3648295" cy="355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body" idx="1"/>
          </p:nvPr>
        </p:nvSpPr>
        <p:spPr>
          <a:xfrm>
            <a:off x="173975" y="998475"/>
            <a:ext cx="8970000" cy="3621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424242"/>
              </a:buClr>
              <a:buFont typeface="Roboto"/>
              <a:buNone/>
            </a:pPr>
            <a:r>
              <a:rPr lang="en" sz="1800" b="0" i="0" u="none" strike="noStrike" cap="none" dirty="0" smtClean="0">
                <a:solidFill>
                  <a:srgbClr val="424242"/>
                </a:solidFill>
                <a:latin typeface="Consolas"/>
                <a:ea typeface="Consolas"/>
                <a:cs typeface="Consolas"/>
                <a:sym typeface="Consolas"/>
              </a:rPr>
              <a:t>if </a:t>
            </a:r>
            <a:r>
              <a:rPr lang="en" sz="1800" b="0" i="0" u="none" strike="noStrike" cap="none" dirty="0">
                <a:solidFill>
                  <a:srgbClr val="424242"/>
                </a:solidFill>
                <a:latin typeface="Consolas"/>
                <a:ea typeface="Consolas"/>
                <a:cs typeface="Consolas"/>
                <a:sym typeface="Consolas"/>
              </a:rPr>
              <a:t>(!('serviceWorker' in navigator)) {</a:t>
            </a:r>
            <a:br>
              <a:rPr lang="en" sz="1800" b="0" i="0" u="none" strike="noStrike" cap="none" dirty="0">
                <a:solidFill>
                  <a:srgbClr val="424242"/>
                </a:solidFill>
                <a:latin typeface="Consolas"/>
                <a:ea typeface="Consolas"/>
                <a:cs typeface="Consolas"/>
                <a:sym typeface="Consolas"/>
              </a:rPr>
            </a:br>
            <a:r>
              <a:rPr lang="en" sz="1800" b="0" i="0" u="none" strike="noStrike" cap="none" dirty="0">
                <a:solidFill>
                  <a:srgbClr val="424242"/>
                </a:solidFill>
                <a:latin typeface="Consolas"/>
                <a:ea typeface="Consolas"/>
                <a:cs typeface="Consolas"/>
                <a:sym typeface="Consolas"/>
              </a:rPr>
              <a:t>  console.log('Service Worker not supported');</a:t>
            </a:r>
            <a:br>
              <a:rPr lang="en" sz="1800" b="0" i="0" u="none" strike="noStrike" cap="none" dirty="0">
                <a:solidFill>
                  <a:srgbClr val="424242"/>
                </a:solidFill>
                <a:latin typeface="Consolas"/>
                <a:ea typeface="Consolas"/>
                <a:cs typeface="Consolas"/>
                <a:sym typeface="Consolas"/>
              </a:rPr>
            </a:br>
            <a:r>
              <a:rPr lang="en" sz="1800" b="0" i="0" u="none" strike="noStrike" cap="none" dirty="0">
                <a:solidFill>
                  <a:srgbClr val="424242"/>
                </a:solidFill>
                <a:latin typeface="Consolas"/>
                <a:ea typeface="Consolas"/>
                <a:cs typeface="Consolas"/>
                <a:sym typeface="Consolas"/>
              </a:rPr>
              <a:t>  return;</a:t>
            </a:r>
            <a:br>
              <a:rPr lang="en" sz="1800" b="0" i="0" u="none" strike="noStrike" cap="none" dirty="0">
                <a:solidFill>
                  <a:srgbClr val="424242"/>
                </a:solidFill>
                <a:latin typeface="Consolas"/>
                <a:ea typeface="Consolas"/>
                <a:cs typeface="Consolas"/>
                <a:sym typeface="Consolas"/>
              </a:rPr>
            </a:br>
            <a:r>
              <a:rPr lang="en" sz="1800" b="0" i="0" u="none" strike="noStrike" cap="none" dirty="0">
                <a:solidFill>
                  <a:srgbClr val="424242"/>
                </a:solidFill>
                <a:latin typeface="Consolas"/>
                <a:ea typeface="Consolas"/>
                <a:cs typeface="Consolas"/>
                <a:sym typeface="Consolas"/>
              </a:rPr>
              <a:t>}</a:t>
            </a:r>
            <a:br>
              <a:rPr lang="en" sz="1800" b="0" i="0" u="none" strike="noStrike" cap="none" dirty="0">
                <a:solidFill>
                  <a:srgbClr val="424242"/>
                </a:solidFill>
                <a:latin typeface="Consolas"/>
                <a:ea typeface="Consolas"/>
                <a:cs typeface="Consolas"/>
                <a:sym typeface="Consolas"/>
              </a:rPr>
            </a:br>
            <a:r>
              <a:rPr lang="en" sz="1800" b="0" i="0" u="none" strike="noStrike" cap="none" dirty="0">
                <a:solidFill>
                  <a:srgbClr val="424242"/>
                </a:solidFill>
                <a:latin typeface="Consolas"/>
                <a:ea typeface="Consolas"/>
                <a:cs typeface="Consolas"/>
                <a:sym typeface="Consolas"/>
              </a:rPr>
              <a:t>navigator.serviceWorker.register('/service-worker.js')</a:t>
            </a:r>
            <a:br>
              <a:rPr lang="en" sz="1800" b="0" i="0" u="none" strike="noStrike" cap="none" dirty="0">
                <a:solidFill>
                  <a:srgbClr val="424242"/>
                </a:solidFill>
                <a:latin typeface="Consolas"/>
                <a:ea typeface="Consolas"/>
                <a:cs typeface="Consolas"/>
                <a:sym typeface="Consolas"/>
              </a:rPr>
            </a:br>
            <a:r>
              <a:rPr lang="en" sz="1800" b="0" i="0" u="none" strike="noStrike" cap="none" dirty="0">
                <a:solidFill>
                  <a:srgbClr val="424242"/>
                </a:solidFill>
                <a:latin typeface="Consolas"/>
                <a:ea typeface="Consolas"/>
                <a:cs typeface="Consolas"/>
                <a:sym typeface="Consolas"/>
              </a:rPr>
              <a:t>.then(function(registration) {</a:t>
            </a:r>
            <a:br>
              <a:rPr lang="en" sz="1800" b="0" i="0" u="none" strike="noStrike" cap="none" dirty="0">
                <a:solidFill>
                  <a:srgbClr val="424242"/>
                </a:solidFill>
                <a:latin typeface="Consolas"/>
                <a:ea typeface="Consolas"/>
                <a:cs typeface="Consolas"/>
                <a:sym typeface="Consolas"/>
              </a:rPr>
            </a:br>
            <a:r>
              <a:rPr lang="en" sz="1800" b="0" i="0" u="none" strike="noStrike" cap="none" dirty="0">
                <a:solidFill>
                  <a:srgbClr val="424242"/>
                </a:solidFill>
                <a:latin typeface="Consolas"/>
                <a:ea typeface="Consolas"/>
                <a:cs typeface="Consolas"/>
                <a:sym typeface="Consolas"/>
              </a:rPr>
              <a:t>  console.log('SW registered! Scope is:', registration.scope);</a:t>
            </a:r>
            <a:br>
              <a:rPr lang="en" sz="1800" b="0" i="0" u="none" strike="noStrike" cap="none" dirty="0">
                <a:solidFill>
                  <a:srgbClr val="424242"/>
                </a:solidFill>
                <a:latin typeface="Consolas"/>
                <a:ea typeface="Consolas"/>
                <a:cs typeface="Consolas"/>
                <a:sym typeface="Consolas"/>
              </a:rPr>
            </a:br>
            <a:r>
              <a:rPr lang="en" sz="1800" b="0" i="0" u="none" strike="noStrike" cap="none" dirty="0">
                <a:solidFill>
                  <a:srgbClr val="424242"/>
                </a:solidFill>
                <a:latin typeface="Consolas"/>
                <a:ea typeface="Consolas"/>
                <a:cs typeface="Consolas"/>
                <a:sym typeface="Consolas"/>
              </a:rPr>
              <a:t>}); // .catch a </a:t>
            </a:r>
            <a:r>
              <a:rPr lang="en" sz="1800" b="0" i="0" u="none" strike="noStrike" cap="none">
                <a:solidFill>
                  <a:srgbClr val="424242"/>
                </a:solidFill>
                <a:latin typeface="Consolas"/>
                <a:ea typeface="Consolas"/>
                <a:cs typeface="Consolas"/>
                <a:sym typeface="Consolas"/>
              </a:rPr>
              <a:t>registration </a:t>
            </a:r>
            <a:r>
              <a:rPr lang="en" sz="1800" b="0" i="0" u="none" strike="noStrike" cap="none" smtClean="0">
                <a:solidFill>
                  <a:srgbClr val="424242"/>
                </a:solidFill>
                <a:latin typeface="Consolas"/>
                <a:ea typeface="Consolas"/>
                <a:cs typeface="Consolas"/>
                <a:sym typeface="Consolas"/>
              </a:rPr>
              <a:t>error</a:t>
            </a:r>
            <a:endParaRPr lang="en" sz="1800" b="0" i="0" u="none" strike="noStrike" cap="none" dirty="0" smtClean="0">
              <a:solidFill>
                <a:srgbClr val="424242"/>
              </a:solidFill>
              <a:latin typeface="Consolas"/>
              <a:ea typeface="Consolas"/>
              <a:cs typeface="Consolas"/>
              <a:sym typeface="Consolas"/>
            </a:endParaRPr>
          </a:p>
        </p:txBody>
      </p:sp>
      <p:sp>
        <p:nvSpPr>
          <p:cNvPr id="136" name="Google Shape;136;p22"/>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AFAFA"/>
              </a:buClr>
              <a:buFont typeface="Roboto"/>
              <a:buNone/>
            </a:pPr>
            <a:r>
              <a:rPr lang="en" sz="3600" b="1" i="0" u="none" strike="noStrike" cap="none">
                <a:solidFill>
                  <a:srgbClr val="FAFAFA"/>
                </a:solidFill>
                <a:latin typeface="Roboto"/>
                <a:ea typeface="Roboto"/>
                <a:cs typeface="Roboto"/>
                <a:sym typeface="Roboto"/>
              </a:rPr>
              <a:t>Service worker lifecycle: Registration</a:t>
            </a:r>
            <a:endParaRPr/>
          </a:p>
        </p:txBody>
      </p:sp>
      <p:sp>
        <p:nvSpPr>
          <p:cNvPr id="137" name="Google Shape;137;p22"/>
          <p:cNvSpPr/>
          <p:nvPr/>
        </p:nvSpPr>
        <p:spPr>
          <a:xfrm>
            <a:off x="7252200" y="1303400"/>
            <a:ext cx="1580100" cy="402600"/>
          </a:xfrm>
          <a:prstGeom prst="roundRect">
            <a:avLst>
              <a:gd name="adj" fmla="val 16667"/>
            </a:avLst>
          </a:prstGeom>
          <a:solidFill>
            <a:srgbClr val="9FC5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main.js</a:t>
            </a:r>
            <a:endParaRPr/>
          </a:p>
        </p:txBody>
      </p:sp>
    </p:spTree>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5D48A568EF03438E3D278B03ECE57D" ma:contentTypeVersion="12" ma:contentTypeDescription="Create a new document." ma:contentTypeScope="" ma:versionID="5ea27799b888aaba0b47aafa2049b0ee">
  <xsd:schema xmlns:xsd="http://www.w3.org/2001/XMLSchema" xmlns:xs="http://www.w3.org/2001/XMLSchema" xmlns:p="http://schemas.microsoft.com/office/2006/metadata/properties" xmlns:ns2="bb1c2782-a4c8-41be-a3cc-58844f05c1c8" xmlns:ns3="5e18c94f-fcbd-4eea-bf90-648cc8d8006d" targetNamespace="http://schemas.microsoft.com/office/2006/metadata/properties" ma:root="true" ma:fieldsID="b8162af4c2deabdc0ac3815fc7965176" ns2:_="" ns3:_="">
    <xsd:import namespace="bb1c2782-a4c8-41be-a3cc-58844f05c1c8"/>
    <xsd:import namespace="5e18c94f-fcbd-4eea-bf90-648cc8d800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1c2782-a4c8-41be-a3cc-58844f05c1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18c94f-fcbd-4eea-bf90-648cc8d8006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CE3CC6-B211-4C55-91B7-74AC15599831}"/>
</file>

<file path=customXml/itemProps2.xml><?xml version="1.0" encoding="utf-8"?>
<ds:datastoreItem xmlns:ds="http://schemas.openxmlformats.org/officeDocument/2006/customXml" ds:itemID="{DC46BC86-8CAA-44A2-94BA-662B2C28EC2B}"/>
</file>

<file path=customXml/itemProps3.xml><?xml version="1.0" encoding="utf-8"?>
<ds:datastoreItem xmlns:ds="http://schemas.openxmlformats.org/officeDocument/2006/customXml" ds:itemID="{6FEEE527-BC84-4D68-95FA-4CF1C5EBD53D}"/>
</file>

<file path=docProps/app.xml><?xml version="1.0" encoding="utf-8"?>
<Properties xmlns="http://schemas.openxmlformats.org/officeDocument/2006/extended-properties" xmlns:vt="http://schemas.openxmlformats.org/officeDocument/2006/docPropsVTypes">
  <TotalTime>0</TotalTime>
  <Words>2006</Words>
  <Application>Microsoft Office PowerPoint</Application>
  <PresentationFormat>On-screen Show (16:9)</PresentationFormat>
  <Paragraphs>193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Courier New</vt:lpstr>
      <vt:lpstr>Roboto</vt:lpstr>
      <vt:lpstr>Arial</vt:lpstr>
      <vt:lpstr>Consolas</vt:lpstr>
      <vt:lpstr>GDT master</vt:lpstr>
      <vt:lpstr>Introduction to  service workers</vt:lpstr>
      <vt:lpstr>Agenda</vt:lpstr>
      <vt:lpstr>What is a service worker?</vt:lpstr>
      <vt:lpstr>What is a service worker?</vt:lpstr>
      <vt:lpstr>Service Worker Limitation</vt:lpstr>
      <vt:lpstr>What can service workers do?</vt:lpstr>
      <vt:lpstr>What can service workers do?</vt:lpstr>
      <vt:lpstr>Service worker lifecycle</vt:lpstr>
      <vt:lpstr>Service worker lifecycle: Registration</vt:lpstr>
      <vt:lpstr>Service worker scope</vt:lpstr>
      <vt:lpstr>Service worker lifecycle: Installation</vt:lpstr>
      <vt:lpstr>Service worker lifecycle: Activation</vt:lpstr>
      <vt:lpstr>Service worker events</vt:lpstr>
      <vt:lpstr>Service worker responds to fetch</vt:lpstr>
      <vt:lpstr>Service worker and background sync</vt:lpstr>
      <vt:lpstr>Service worker respond to sync</vt:lpstr>
      <vt:lpstr>Service worker respond to push</vt:lpstr>
      <vt:lpstr>PowerPoint Presentation</vt:lpstr>
      <vt:lpstr>Resources</vt:lpstr>
      <vt:lpstr>Lab Overview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service workers</dc:title>
  <cp:lastModifiedBy>Ankur-Agg</cp:lastModifiedBy>
  <cp:revision>2</cp:revision>
  <dcterms:modified xsi:type="dcterms:W3CDTF">2021-08-04T05:32:26Z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0x010100BD5D48A568EF03438E3D278B03ECE57D</vt:lpwstr>
  </property>
</Properties>
</file>