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Roboto-bold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21" Type="http://schemas.openxmlformats.org/officeDocument/2006/relationships/customXml" Target="../customXml/item1.xml"/><Relationship Id="rId12" Type="http://schemas.openxmlformats.org/officeDocument/2006/relationships/slide" Target="slides/slide8.xml"/><Relationship Id="rId17" Type="http://schemas.openxmlformats.org/officeDocument/2006/relationships/font" Target="fonts/Roboto-regular.fntdata"/><Relationship Id="rId7" Type="http://schemas.openxmlformats.org/officeDocument/2006/relationships/slide" Target="slides/slide3.xml"/><Relationship Id="rId20" Type="http://schemas.openxmlformats.org/officeDocument/2006/relationships/font" Target="fonts/Roboto-boldItalic.fntdata"/><Relationship Id="rId2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5" Type="http://schemas.openxmlformats.org/officeDocument/2006/relationships/slide" Target="slides/slide1.xml"/><Relationship Id="rId23" Type="http://schemas.openxmlformats.org/officeDocument/2006/relationships/customXml" Target="../customXml/item3.xml"/><Relationship Id="rId10" Type="http://schemas.openxmlformats.org/officeDocument/2006/relationships/slide" Target="slides/slide6.xml"/><Relationship Id="rId19" Type="http://schemas.openxmlformats.org/officeDocument/2006/relationships/font" Target="fonts/Roboto-italic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API/CacheStorage" TargetMode="External"/><Relationship Id="rId3" Type="http://schemas.openxmlformats.org/officeDocument/2006/relationships/hyperlink" Target="https://developer.mozilla.org/en-US/docs/Web/API/CacheStorage/match" TargetMode="External"/><Relationship Id="rId4" Type="http://schemas.openxmlformats.org/officeDocument/2006/relationships/hyperlink" Target="https://developer.mozilla.org/en-US/docs/Web/API/GlobalFetch/fetch" TargetMode="External"/><Relationship Id="rId5" Type="http://schemas.openxmlformats.org/officeDocument/2006/relationships/hyperlink" Target="https://developer.mozilla.org/en-US/docs/Web/API/CacheStorage/match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JavaScript/Reference/Global_Objects/Promise/al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JavaScript/Reference/Global_Objects/Promise/race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This might not work either!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This example appears to race the cache against the network, using the fastest returned resource. However, both the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Cache API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and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3"/>
              </a:rPr>
              <a:t>Fetch API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can resolve with "bad" responses (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4"/>
              </a:rPr>
              <a:t>fetch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resolves even for 404s, and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5"/>
              </a:rPr>
              <a:t>Cache API methods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resolve with falsey values if a resource is not available). In this example, if a resource is not available in the cache (which typically responds faster than the network),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Promise.race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resolves with the falsey value from the cache, and ignores the network request (which may resolve).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Typically working with asynchronous code requires callbacks, which can get complex when nested or when error handling is involved.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This code gets a flag image, given a country name.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The code calls three async functions, each of which depends on a result from the previous, resulting in nested callbacks.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This is already getting a little complex and it doesn't even have error handling code!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This is the promise version of the previous async code. Each step waits for the previous async step to return.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Think of a promise as an object that waits for an asynchronous action to finish, then calls a second function. You can schedule that second function by calling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.then(</a:t>
            </a:r>
            <a:r>
              <a:rPr b="0" i="1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next-function)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. When the asynchronous function finishes, it gives its result to the promise and the promise gives that to the next function (as a parameter).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Notice that there are several calls to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.then()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in a row. Each call to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.then()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waits for the previous promise, runs the next function, then converts the result to a promise if needed. This lets you painlessly chain synchronous and asynchronous calls. It simplifies your code so much that most new web specifications return promises from their asynchronous methods.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Promises also provide a mechanism to simplify error handling. When a promise rejects (or throws an error), it jumps to the first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.catch()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call following the error and passes control to its function.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In this code, if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getImageName()</a:t>
            </a:r>
            <a:r>
              <a:rPr b="0" i="0" lang="en" sz="1100" u="none" cap="none" strike="noStrike"/>
              <a:t> rejects or throws an error,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fallbackName()</a:t>
            </a:r>
            <a:r>
              <a:rPr b="0" i="0" lang="en" sz="1100" u="none" cap="none" strike="noStrike"/>
              <a:t> is used to recover by supplying a fallback.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If the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fallbackName()</a:t>
            </a:r>
            <a:r>
              <a:rPr b="0" i="0" lang="en" sz="1100" u="none" cap="none" strike="noStrike"/>
              <a:t>,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fetchFlag()</a:t>
            </a:r>
            <a:r>
              <a:rPr b="0" i="0" lang="en" sz="1100" u="none" cap="none" strike="noStrike"/>
              <a:t>,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processFlag()</a:t>
            </a:r>
            <a:r>
              <a:rPr b="0" i="0" lang="en" sz="1100" u="none" cap="none" strike="noStrike"/>
              <a:t>, or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appendFlag()</a:t>
            </a:r>
            <a:r>
              <a:rPr b="0" i="0" lang="en" sz="1100" u="none" cap="none" strike="noStrike"/>
              <a:t> operations reject or throw an error, execution will skip to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logError()</a:t>
            </a:r>
            <a:r>
              <a:rPr b="0" i="0" lang="en" sz="1100" u="none" cap="none" strike="noStrike"/>
              <a:t> in the final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catch()</a:t>
            </a:r>
            <a:r>
              <a:rPr b="0" i="0" lang="en" sz="1100" u="none" cap="none" strike="noStrike"/>
              <a:t> block.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In this code we wrap an asynchronous operation in a promise.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The promise constructor takes one argument—a callback with two parameters: resolve and reject. Do something within the callback, perhaps asynchronously, then call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if everything worked, or otherwise call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Like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in plain old JavaScript, it's customary, but not required, to reject with an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object. The benefit of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objects is that they capture a stack trace, which is more helpful for debugging tools.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In this code, if the asynchronous operation is successful (by returning a truthy result), then the promise resolves. If the async operation fails (returning a falsey value), then the promise rejects.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This promise could then be used like those shown in earlier slides.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Often we want to take action only after a collection of asynchronous operations have completed successfully. </a:t>
            </a:r>
            <a:r>
              <a:rPr b="1" i="0" lang="en" sz="1100" u="sng" cap="none" strike="noStrike">
                <a:solidFill>
                  <a:schemeClr val="hlink"/>
                </a:solidFill>
                <a:hlinkClick r:id="rId2"/>
              </a:rPr>
              <a:t>Promise.all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returns a promise that resolves if all of the promises passed into it resolve. If any of the passed-in promises reject, then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rejects with the reason of the first promise that rejected. This is very useful for ensuring that a group of asynchronous actions complete before proceeding to another step.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In this example,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promise1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and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promise2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return promises. We want both of them to load before proceeding. Both promises are passing into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. If either promise rejects, then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rejects with the value of the rejected promise. If both promises fulfill,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resolves with the values of both promises (as an array).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Note: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Even if an input promise rejects, causing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to reject, the remaining input promises still settle. In other words, the remaining promises still execute, they simply are not returned by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Promise.race</a:t>
            </a:r>
            <a:r>
              <a:rPr b="0" i="0" lang="en" sz="1100" u="none" cap="none" strike="noStrike"/>
              <a:t> takes an array of Promises and returns a Promise with the value (resolve or reject) of the first settled Promise.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In this code, three promises are supplied to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Promise.race</a:t>
            </a:r>
            <a:r>
              <a:rPr b="0" i="0" lang="en" sz="1100" u="none" cap="none" strike="noStrike"/>
              <a:t>. If one of those promises resolves before any of the others are settled,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/>
              <a:t> will resolve with the value of that promise and the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0" i="0" lang="en" sz="1100" u="none" cap="none" strike="noStrike"/>
              <a:t> block will log the value. If one of these promises rejects before any of the others have settled,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/>
              <a:t> will reject with the reason for that promise's rejection, and the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" sz="1100" u="none" cap="none" strike="noStrike"/>
              <a:t> block will execute (logging the reason).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This won't work!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It may be tempting to use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Promise.race</a:t>
            </a:r>
            <a:r>
              <a:rPr b="0" i="0" lang="en" sz="1100" u="none" cap="none" strike="noStrike"/>
              <a:t> to …. actually race promises. But in this example, if the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willRejectFast</a:t>
            </a:r>
            <a:r>
              <a:rPr b="0" i="0" lang="en" sz="1100" u="none" cap="none" strike="noStrike"/>
              <a:t> promise rejects first,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Promise.race</a:t>
            </a:r>
            <a:r>
              <a:rPr b="0" i="0" lang="en" sz="1100" u="none" cap="none" strike="noStrike"/>
              <a:t> will reject, even though the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willResolveSlow</a:t>
            </a:r>
            <a:r>
              <a:rPr b="0" i="0" lang="en" sz="1100" u="none" cap="none" strike="noStrike"/>
              <a:t> promise would have eventually resolved.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Promise.race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by itself can't be used to reliably return the first promise that resolves.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image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15" name="Google Shape;15;p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120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pic>
        <p:nvPicPr>
          <p:cNvPr descr="PWA-split.png" id="63" name="Google Shape;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  <a:endParaRPr/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42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 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AutoNum type="arabicPeriod"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AutoNum type="alphaLcPeriod"/>
              <a:defRPr b="0" i="0" sz="20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Title and code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04FFE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5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304FFE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45" name="Google Shape;45;p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24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48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mozilla.org/en-US/docs/Web/JavaScript/Reference/Global_Objects/Promise" TargetMode="External"/><Relationship Id="rId4" Type="http://schemas.openxmlformats.org/officeDocument/2006/relationships/hyperlink" Target="https://developers.google.com/web/fundamentals/getting-started/primers/promises" TargetMode="External"/><Relationship Id="rId5" Type="http://schemas.openxmlformats.org/officeDocument/2006/relationships/hyperlink" Target="https://developer.mozilla.org/en-US/docs/Web/JavaScript/Reference/Global_Objects/Promise/race" TargetMode="External"/><Relationship Id="rId6" Type="http://schemas.openxmlformats.org/officeDocument/2006/relationships/hyperlink" Target="https://developer.mozilla.org/en-US/docs/Web/JavaScript/Reference/Global_Objects/Promise/ra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Javascript Promises</a:t>
            </a:r>
            <a:endParaRPr/>
          </a:p>
        </p:txBody>
      </p:sp>
      <p:sp>
        <p:nvSpPr>
          <p:cNvPr id="74" name="Google Shape;74;p1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0" i="0" lang="en" sz="21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Asynchronous code, simplified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2113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Promise.race pitfalls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t/>
            </a:r>
            <a:endParaRPr b="1" i="0" sz="36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Promise.race([getFromCache, fetchFromNetwork])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.then(function(resource)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console.log('Fastest resource:', resource);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.catch(function(reason)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console.log('Could not get resource:', reason);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Lab overview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promises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Chain promises together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errors in promises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Promise.all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Promise.race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90300"/>
            <a:ext cx="546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i="0" lang="en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Promises documentation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b="1" i="0" lang="en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Intro to Promises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i="0" lang="en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Promise.all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b="1" i="0" lang="en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Promise.race</a:t>
            </a:r>
            <a:endParaRPr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Resources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Nested callbacks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30675"/>
            <a:ext cx="84468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getImageName(country, function(name)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fetchFlag(name, function(flagResponse)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processFlag(flagResponse, function(flagBlob)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appendFlag(flagBlob);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So much easier!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getImageName(country)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.then(fetchFlag)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.then(processFlag)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.then(appendFlag);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rPr>
              <a:t>Request some JSON... </a:t>
            </a:r>
            <a:endParaRPr/>
          </a:p>
        </p:txBody>
      </p:sp>
      <p:sp>
        <p:nvSpPr>
          <p:cNvPr id="93" name="Google Shape;93;p18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getImageName(country)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.catch(fallbackName)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.then(fetchFlag)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.then(processFlag)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.then(appendFlag)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.catch(logError);</a:t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Error handling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Wrap an async operation in a promise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p = new Promise(function(resolve, reject)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doAsyncThing(input, function(result)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(result)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resolve(result);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reject(Error('Something went wrong!'));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Wrap an async operation in a promise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p.then(...).catch(...);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Using promise.all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05525"/>
            <a:ext cx="89214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var promise1 = getJSON('/users.json');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var promise2 = getJSON('/articles.json');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Promise.all([promise1, promise2])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.then(function(results) { // results is an array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console.log('All data has loaded');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}).catch(function(error)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console.log('One or more requests have failed: ' + error);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1339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Promise.race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t/>
            </a:r>
            <a:endParaRPr b="1" i="0" sz="36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Promise.race([promise1, promise2, promise3])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.then(function(value)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console.log('First resolved value:', value);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.catch(function(reason)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console.log('First rejected reason:', reason);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113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Promise.race pitfalls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t/>
            </a:r>
            <a:endParaRPr b="1" i="0" sz="36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// Promise.race doesn't really race...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Promise.race([willResolveSlow, willRejectFast])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.then(function(value)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console.log('The race was won by:', value);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.catch(function(reason)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console.log('The race was ended by:', reason);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D48A568EF03438E3D278B03ECE57D" ma:contentTypeVersion="12" ma:contentTypeDescription="Create a new document." ma:contentTypeScope="" ma:versionID="5ea27799b888aaba0b47aafa2049b0ee">
  <xsd:schema xmlns:xsd="http://www.w3.org/2001/XMLSchema" xmlns:xs="http://www.w3.org/2001/XMLSchema" xmlns:p="http://schemas.microsoft.com/office/2006/metadata/properties" xmlns:ns2="bb1c2782-a4c8-41be-a3cc-58844f05c1c8" xmlns:ns3="5e18c94f-fcbd-4eea-bf90-648cc8d8006d" targetNamespace="http://schemas.microsoft.com/office/2006/metadata/properties" ma:root="true" ma:fieldsID="b8162af4c2deabdc0ac3815fc7965176" ns2:_="" ns3:_="">
    <xsd:import namespace="bb1c2782-a4c8-41be-a3cc-58844f05c1c8"/>
    <xsd:import namespace="5e18c94f-fcbd-4eea-bf90-648cc8d80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c2782-a4c8-41be-a3cc-58844f05c1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8c94f-fcbd-4eea-bf90-648cc8d80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FEAC9B-D1D5-4539-93A8-600105659AEE}"/>
</file>

<file path=customXml/itemProps2.xml><?xml version="1.0" encoding="utf-8"?>
<ds:datastoreItem xmlns:ds="http://schemas.openxmlformats.org/officeDocument/2006/customXml" ds:itemID="{8F364AD2-371D-4F34-94A3-7EB1A9AA0E2B}"/>
</file>

<file path=customXml/itemProps3.xml><?xml version="1.0" encoding="utf-8"?>
<ds:datastoreItem xmlns:ds="http://schemas.openxmlformats.org/officeDocument/2006/customXml" ds:itemID="{2C2B4BDD-35F9-4A7A-98D3-C2A1E1807A5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0x010100BD5D48A568EF03438E3D278B03ECE57D</vt:lpwstr>
  </property>
</Properties>
</file>