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E9585-BCC9-4F42-B4EA-54D67C9D7F68}" v="32" dt="2021-08-19T05:53:24.132"/>
    <p1510:client id="{ECE46D58-B7B5-4482-9F65-EDAD18A6F4F8}" v="6" dt="2021-08-18T08:57:31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ya317@gmail.com" userId="S::urn:spo:guest#sarya317@gmail.com::" providerId="AD" clId="Web-{26AE9585-BCC9-4F42-B4EA-54D67C9D7F68}"/>
    <pc:docChg chg="modSld">
      <pc:chgData name="sarya317@gmail.com" userId="S::urn:spo:guest#sarya317@gmail.com::" providerId="AD" clId="Web-{26AE9585-BCC9-4F42-B4EA-54D67C9D7F68}" dt="2021-08-19T05:53:24.132" v="28" actId="14100"/>
      <pc:docMkLst>
        <pc:docMk/>
      </pc:docMkLst>
      <pc:sldChg chg="addSp modSp">
        <pc:chgData name="sarya317@gmail.com" userId="S::urn:spo:guest#sarya317@gmail.com::" providerId="AD" clId="Web-{26AE9585-BCC9-4F42-B4EA-54D67C9D7F68}" dt="2021-08-19T05:48:56.751" v="11" actId="1076"/>
        <pc:sldMkLst>
          <pc:docMk/>
          <pc:sldMk cId="1597610408" sldId="264"/>
        </pc:sldMkLst>
        <pc:picChg chg="add mod">
          <ac:chgData name="sarya317@gmail.com" userId="S::urn:spo:guest#sarya317@gmail.com::" providerId="AD" clId="Web-{26AE9585-BCC9-4F42-B4EA-54D67C9D7F68}" dt="2021-08-19T05:48:56.751" v="11" actId="1076"/>
          <ac:picMkLst>
            <pc:docMk/>
            <pc:sldMk cId="1597610408" sldId="264"/>
            <ac:picMk id="4" creationId="{FB0A6B65-1E83-4208-9180-900EC505479C}"/>
          </ac:picMkLst>
        </pc:picChg>
        <pc:picChg chg="add mod">
          <ac:chgData name="sarya317@gmail.com" userId="S::urn:spo:guest#sarya317@gmail.com::" providerId="AD" clId="Web-{26AE9585-BCC9-4F42-B4EA-54D67C9D7F68}" dt="2021-08-19T05:48:50.673" v="8" actId="1076"/>
          <ac:picMkLst>
            <pc:docMk/>
            <pc:sldMk cId="1597610408" sldId="264"/>
            <ac:picMk id="5" creationId="{53E0BB40-D924-4567-9215-FFB47A97E5EB}"/>
          </ac:picMkLst>
        </pc:picChg>
      </pc:sldChg>
      <pc:sldChg chg="addSp modSp">
        <pc:chgData name="sarya317@gmail.com" userId="S::urn:spo:guest#sarya317@gmail.com::" providerId="AD" clId="Web-{26AE9585-BCC9-4F42-B4EA-54D67C9D7F68}" dt="2021-08-19T05:50:48.941" v="15" actId="1076"/>
        <pc:sldMkLst>
          <pc:docMk/>
          <pc:sldMk cId="3625918693" sldId="265"/>
        </pc:sldMkLst>
        <pc:picChg chg="add mod">
          <ac:chgData name="sarya317@gmail.com" userId="S::urn:spo:guest#sarya317@gmail.com::" providerId="AD" clId="Web-{26AE9585-BCC9-4F42-B4EA-54D67C9D7F68}" dt="2021-08-19T05:50:48.941" v="15" actId="1076"/>
          <ac:picMkLst>
            <pc:docMk/>
            <pc:sldMk cId="3625918693" sldId="265"/>
            <ac:picMk id="4" creationId="{62567274-003B-4B60-BEFB-49E9D4AB7B60}"/>
          </ac:picMkLst>
        </pc:picChg>
      </pc:sldChg>
      <pc:sldChg chg="addSp modSp">
        <pc:chgData name="sarya317@gmail.com" userId="S::urn:spo:guest#sarya317@gmail.com::" providerId="AD" clId="Web-{26AE9585-BCC9-4F42-B4EA-54D67C9D7F68}" dt="2021-08-19T05:52:57.960" v="21" actId="1076"/>
        <pc:sldMkLst>
          <pc:docMk/>
          <pc:sldMk cId="4156726668" sldId="266"/>
        </pc:sldMkLst>
        <pc:picChg chg="add mod">
          <ac:chgData name="sarya317@gmail.com" userId="S::urn:spo:guest#sarya317@gmail.com::" providerId="AD" clId="Web-{26AE9585-BCC9-4F42-B4EA-54D67C9D7F68}" dt="2021-08-19T05:51:16.520" v="17" actId="1076"/>
          <ac:picMkLst>
            <pc:docMk/>
            <pc:sldMk cId="4156726668" sldId="266"/>
            <ac:picMk id="4" creationId="{65ECD8BD-A129-46C4-BB31-2A7D167E84C0}"/>
          </ac:picMkLst>
        </pc:picChg>
        <pc:picChg chg="add mod">
          <ac:chgData name="sarya317@gmail.com" userId="S::urn:spo:guest#sarya317@gmail.com::" providerId="AD" clId="Web-{26AE9585-BCC9-4F42-B4EA-54D67C9D7F68}" dt="2021-08-19T05:52:57.960" v="21" actId="1076"/>
          <ac:picMkLst>
            <pc:docMk/>
            <pc:sldMk cId="4156726668" sldId="266"/>
            <ac:picMk id="5" creationId="{D6494CB8-6A6A-4BEA-AD6D-428DDF37124F}"/>
          </ac:picMkLst>
        </pc:picChg>
      </pc:sldChg>
      <pc:sldChg chg="addSp modSp">
        <pc:chgData name="sarya317@gmail.com" userId="S::urn:spo:guest#sarya317@gmail.com::" providerId="AD" clId="Web-{26AE9585-BCC9-4F42-B4EA-54D67C9D7F68}" dt="2021-08-19T05:53:24.132" v="28" actId="14100"/>
        <pc:sldMkLst>
          <pc:docMk/>
          <pc:sldMk cId="3781718352" sldId="267"/>
        </pc:sldMkLst>
        <pc:picChg chg="add mod">
          <ac:chgData name="sarya317@gmail.com" userId="S::urn:spo:guest#sarya317@gmail.com::" providerId="AD" clId="Web-{26AE9585-BCC9-4F42-B4EA-54D67C9D7F68}" dt="2021-08-19T05:53:24.132" v="28" actId="14100"/>
          <ac:picMkLst>
            <pc:docMk/>
            <pc:sldMk cId="3781718352" sldId="267"/>
            <ac:picMk id="4" creationId="{F0A15747-7977-4648-AD2C-C8C7A26CF7A9}"/>
          </ac:picMkLst>
        </pc:picChg>
        <pc:picChg chg="add mod">
          <ac:chgData name="sarya317@gmail.com" userId="S::urn:spo:guest#sarya317@gmail.com::" providerId="AD" clId="Web-{26AE9585-BCC9-4F42-B4EA-54D67C9D7F68}" dt="2021-08-19T05:53:14.179" v="26" actId="1076"/>
          <ac:picMkLst>
            <pc:docMk/>
            <pc:sldMk cId="3781718352" sldId="267"/>
            <ac:picMk id="5" creationId="{8E1476ED-CB52-40EE-9C82-8ECA1AAD4D63}"/>
          </ac:picMkLst>
        </pc:picChg>
      </pc:sldChg>
    </pc:docChg>
  </pc:docChgLst>
  <pc:docChgLst>
    <pc:chgData name="Harsh Modi" userId="9b11284f-2ff1-4f11-8d2e-728779c653c6" providerId="ADAL" clId="{ECE46D58-B7B5-4482-9F65-EDAD18A6F4F8}"/>
    <pc:docChg chg="undo custSel addSld modSld sldOrd addMainMaster delMainMaster">
      <pc:chgData name="Harsh Modi" userId="9b11284f-2ff1-4f11-8d2e-728779c653c6" providerId="ADAL" clId="{ECE46D58-B7B5-4482-9F65-EDAD18A6F4F8}" dt="2021-08-19T04:53:06.994" v="2523" actId="20577"/>
      <pc:docMkLst>
        <pc:docMk/>
      </pc:docMkLst>
      <pc:sldChg chg="addSp delSp modSp mod setBg modClrScheme addAnim delAnim chgLayout">
        <pc:chgData name="Harsh Modi" userId="9b11284f-2ff1-4f11-8d2e-728779c653c6" providerId="ADAL" clId="{ECE46D58-B7B5-4482-9F65-EDAD18A6F4F8}" dt="2021-08-17T23:45:40.158" v="10"/>
        <pc:sldMkLst>
          <pc:docMk/>
          <pc:sldMk cId="1909974127" sldId="256"/>
        </pc:sldMkLst>
        <pc:spChg chg="mod">
          <ac:chgData name="Harsh Modi" userId="9b11284f-2ff1-4f11-8d2e-728779c653c6" providerId="ADAL" clId="{ECE46D58-B7B5-4482-9F65-EDAD18A6F4F8}" dt="2021-08-17T23:45:40.157" v="8" actId="26606"/>
          <ac:spMkLst>
            <pc:docMk/>
            <pc:sldMk cId="1909974127" sldId="256"/>
            <ac:spMk id="2" creationId="{8C5C355E-5337-4C86-962A-FCF58563A004}"/>
          </ac:spMkLst>
        </pc:spChg>
        <pc:spChg chg="mod">
          <ac:chgData name="Harsh Modi" userId="9b11284f-2ff1-4f11-8d2e-728779c653c6" providerId="ADAL" clId="{ECE46D58-B7B5-4482-9F65-EDAD18A6F4F8}" dt="2021-08-17T23:45:40.157" v="8" actId="26606"/>
          <ac:spMkLst>
            <pc:docMk/>
            <pc:sldMk cId="1909974127" sldId="256"/>
            <ac:spMk id="3" creationId="{9E42AEF1-4007-496F-BA4A-08CC0CCCB26C}"/>
          </ac:spMkLst>
        </pc:spChg>
        <pc:spChg chg="add del">
          <ac:chgData name="Harsh Modi" userId="9b11284f-2ff1-4f11-8d2e-728779c653c6" providerId="ADAL" clId="{ECE46D58-B7B5-4482-9F65-EDAD18A6F4F8}" dt="2021-08-17T23:45:34.509" v="5" actId="26606"/>
          <ac:spMkLst>
            <pc:docMk/>
            <pc:sldMk cId="1909974127" sldId="256"/>
            <ac:spMk id="5" creationId="{7A18C9FB-EC4C-4DAE-8F7D-C6E5AF607958}"/>
          </ac:spMkLst>
        </pc:spChg>
        <pc:spChg chg="add del">
          <ac:chgData name="Harsh Modi" userId="9b11284f-2ff1-4f11-8d2e-728779c653c6" providerId="ADAL" clId="{ECE46D58-B7B5-4482-9F65-EDAD18A6F4F8}" dt="2021-08-17T23:45:34.509" v="5" actId="26606"/>
          <ac:spMkLst>
            <pc:docMk/>
            <pc:sldMk cId="1909974127" sldId="256"/>
            <ac:spMk id="7" creationId="{B47A9921-6509-49C2-BEBF-924F28066091}"/>
          </ac:spMkLst>
        </pc:spChg>
        <pc:spChg chg="del">
          <ac:chgData name="Harsh Modi" userId="9b11284f-2ff1-4f11-8d2e-728779c653c6" providerId="ADAL" clId="{ECE46D58-B7B5-4482-9F65-EDAD18A6F4F8}" dt="2021-08-17T23:44:18.666" v="1" actId="26606"/>
          <ac:spMkLst>
            <pc:docMk/>
            <pc:sldMk cId="1909974127" sldId="256"/>
            <ac:spMk id="9" creationId="{37FDDF72-DE39-4F99-A3C1-DD9D7815D7DB}"/>
          </ac:spMkLst>
        </pc:spChg>
        <pc:spChg chg="add del">
          <ac:chgData name="Harsh Modi" userId="9b11284f-2ff1-4f11-8d2e-728779c653c6" providerId="ADAL" clId="{ECE46D58-B7B5-4482-9F65-EDAD18A6F4F8}" dt="2021-08-17T23:45:40.102" v="7" actId="26606"/>
          <ac:spMkLst>
            <pc:docMk/>
            <pc:sldMk cId="1909974127" sldId="256"/>
            <ac:spMk id="10" creationId="{24EF3E42-675E-4E84-AA5A-E233060C0D3C}"/>
          </ac:spMkLst>
        </pc:spChg>
        <pc:spChg chg="del">
          <ac:chgData name="Harsh Modi" userId="9b11284f-2ff1-4f11-8d2e-728779c653c6" providerId="ADAL" clId="{ECE46D58-B7B5-4482-9F65-EDAD18A6F4F8}" dt="2021-08-17T23:44:18.666" v="1" actId="26606"/>
          <ac:spMkLst>
            <pc:docMk/>
            <pc:sldMk cId="1909974127" sldId="256"/>
            <ac:spMk id="11" creationId="{5E4ECE80-3AD1-450C-B62A-98788F193948}"/>
          </ac:spMkLst>
        </pc:spChg>
        <pc:spChg chg="add del">
          <ac:chgData name="Harsh Modi" userId="9b11284f-2ff1-4f11-8d2e-728779c653c6" providerId="ADAL" clId="{ECE46D58-B7B5-4482-9F65-EDAD18A6F4F8}" dt="2021-08-17T23:45:40.102" v="7" actId="26606"/>
          <ac:spMkLst>
            <pc:docMk/>
            <pc:sldMk cId="1909974127" sldId="256"/>
            <ac:spMk id="12" creationId="{0F3B65B4-B443-446A-9981-E6E89B0B75C1}"/>
          </ac:spMkLst>
        </pc:spChg>
        <pc:spChg chg="add del">
          <ac:chgData name="Harsh Modi" userId="9b11284f-2ff1-4f11-8d2e-728779c653c6" providerId="ADAL" clId="{ECE46D58-B7B5-4482-9F65-EDAD18A6F4F8}" dt="2021-08-17T23:45:40.102" v="7" actId="26606"/>
          <ac:spMkLst>
            <pc:docMk/>
            <pc:sldMk cId="1909974127" sldId="256"/>
            <ac:spMk id="16" creationId="{A382C86F-FA5A-4A2F-86CC-0E1A2FB39EB9}"/>
          </ac:spMkLst>
        </pc:spChg>
        <pc:spChg chg="add">
          <ac:chgData name="Harsh Modi" userId="9b11284f-2ff1-4f11-8d2e-728779c653c6" providerId="ADAL" clId="{ECE46D58-B7B5-4482-9F65-EDAD18A6F4F8}" dt="2021-08-17T23:45:40.157" v="8" actId="26606"/>
          <ac:spMkLst>
            <pc:docMk/>
            <pc:sldMk cId="1909974127" sldId="256"/>
            <ac:spMk id="19" creationId="{7A18C9FB-EC4C-4DAE-8F7D-C6E5AF607958}"/>
          </ac:spMkLst>
        </pc:spChg>
        <pc:spChg chg="add">
          <ac:chgData name="Harsh Modi" userId="9b11284f-2ff1-4f11-8d2e-728779c653c6" providerId="ADAL" clId="{ECE46D58-B7B5-4482-9F65-EDAD18A6F4F8}" dt="2021-08-17T23:45:40.157" v="8" actId="26606"/>
          <ac:spMkLst>
            <pc:docMk/>
            <pc:sldMk cId="1909974127" sldId="256"/>
            <ac:spMk id="21" creationId="{B47A9921-6509-49C2-BEBF-924F28066091}"/>
          </ac:spMkLst>
        </pc:spChg>
        <pc:grpChg chg="del">
          <ac:chgData name="Harsh Modi" userId="9b11284f-2ff1-4f11-8d2e-728779c653c6" providerId="ADAL" clId="{ECE46D58-B7B5-4482-9F65-EDAD18A6F4F8}" dt="2021-08-17T23:44:18.666" v="1" actId="26606"/>
          <ac:grpSpMkLst>
            <pc:docMk/>
            <pc:sldMk cId="1909974127" sldId="256"/>
            <ac:grpSpMk id="13" creationId="{B9632603-447F-4389-863D-9820DB9915A2}"/>
          </ac:grpSpMkLst>
        </pc:grpChg>
        <pc:picChg chg="del mod">
          <ac:chgData name="Harsh Modi" userId="9b11284f-2ff1-4f11-8d2e-728779c653c6" providerId="ADAL" clId="{ECE46D58-B7B5-4482-9F65-EDAD18A6F4F8}" dt="2021-08-17T23:44:18.666" v="1" actId="26606"/>
          <ac:picMkLst>
            <pc:docMk/>
            <pc:sldMk cId="1909974127" sldId="256"/>
            <ac:picMk id="4" creationId="{26A8E544-A6B9-46B3-B25B-1CBCEF9ACC64}"/>
          </ac:picMkLst>
        </pc:picChg>
        <pc:picChg chg="add del">
          <ac:chgData name="Harsh Modi" userId="9b11284f-2ff1-4f11-8d2e-728779c653c6" providerId="ADAL" clId="{ECE46D58-B7B5-4482-9F65-EDAD18A6F4F8}" dt="2021-08-17T23:45:34.509" v="5" actId="26606"/>
          <ac:picMkLst>
            <pc:docMk/>
            <pc:sldMk cId="1909974127" sldId="256"/>
            <ac:picMk id="6" creationId="{F734739A-D892-493C-9C83-7FA40D86D6F2}"/>
          </ac:picMkLst>
        </pc:picChg>
        <pc:picChg chg="add del">
          <ac:chgData name="Harsh Modi" userId="9b11284f-2ff1-4f11-8d2e-728779c653c6" providerId="ADAL" clId="{ECE46D58-B7B5-4482-9F65-EDAD18A6F4F8}" dt="2021-08-17T23:45:40.102" v="7" actId="26606"/>
          <ac:picMkLst>
            <pc:docMk/>
            <pc:sldMk cId="1909974127" sldId="256"/>
            <ac:picMk id="14" creationId="{F977AE0C-0142-448A-ACDC-66F383419B9D}"/>
          </ac:picMkLst>
        </pc:picChg>
        <pc:picChg chg="add">
          <ac:chgData name="Harsh Modi" userId="9b11284f-2ff1-4f11-8d2e-728779c653c6" providerId="ADAL" clId="{ECE46D58-B7B5-4482-9F65-EDAD18A6F4F8}" dt="2021-08-17T23:45:40.157" v="8" actId="26606"/>
          <ac:picMkLst>
            <pc:docMk/>
            <pc:sldMk cId="1909974127" sldId="256"/>
            <ac:picMk id="20" creationId="{F734739A-D892-493C-9C83-7FA40D86D6F2}"/>
          </ac:picMkLst>
        </pc:picChg>
        <pc:cxnChg chg="add del">
          <ac:chgData name="Harsh Modi" userId="9b11284f-2ff1-4f11-8d2e-728779c653c6" providerId="ADAL" clId="{ECE46D58-B7B5-4482-9F65-EDAD18A6F4F8}" dt="2021-08-17T23:45:40.102" v="7" actId="26606"/>
          <ac:cxnSpMkLst>
            <pc:docMk/>
            <pc:sldMk cId="1909974127" sldId="256"/>
            <ac:cxnSpMk id="15" creationId="{FD6C387B-06BE-490B-A22D-8EA8A67AA87E}"/>
          </ac:cxnSpMkLst>
        </pc:cxnChg>
        <pc:cxnChg chg="add del">
          <ac:chgData name="Harsh Modi" userId="9b11284f-2ff1-4f11-8d2e-728779c653c6" providerId="ADAL" clId="{ECE46D58-B7B5-4482-9F65-EDAD18A6F4F8}" dt="2021-08-17T23:45:40.102" v="7" actId="26606"/>
          <ac:cxnSpMkLst>
            <pc:docMk/>
            <pc:sldMk cId="1909974127" sldId="256"/>
            <ac:cxnSpMk id="17" creationId="{94DCE841-D2A0-408E-8F2F-990D0105E2FE}"/>
          </ac:cxnSpMkLst>
        </pc:cxnChg>
      </pc:sldChg>
      <pc:sldChg chg="modSp new mod">
        <pc:chgData name="Harsh Modi" userId="9b11284f-2ff1-4f11-8d2e-728779c653c6" providerId="ADAL" clId="{ECE46D58-B7B5-4482-9F65-EDAD18A6F4F8}" dt="2021-08-19T04:53:06.994" v="2523" actId="20577"/>
        <pc:sldMkLst>
          <pc:docMk/>
          <pc:sldMk cId="2871643485" sldId="257"/>
        </pc:sldMkLst>
        <pc:spChg chg="mod">
          <ac:chgData name="Harsh Modi" userId="9b11284f-2ff1-4f11-8d2e-728779c653c6" providerId="ADAL" clId="{ECE46D58-B7B5-4482-9F65-EDAD18A6F4F8}" dt="2021-08-17T23:45:58.843" v="17" actId="20577"/>
          <ac:spMkLst>
            <pc:docMk/>
            <pc:sldMk cId="2871643485" sldId="257"/>
            <ac:spMk id="2" creationId="{7D731EAC-458E-4F80-8D37-AC03AC1E4630}"/>
          </ac:spMkLst>
        </pc:spChg>
        <pc:spChg chg="mod">
          <ac:chgData name="Harsh Modi" userId="9b11284f-2ff1-4f11-8d2e-728779c653c6" providerId="ADAL" clId="{ECE46D58-B7B5-4482-9F65-EDAD18A6F4F8}" dt="2021-08-19T04:53:06.994" v="2523" actId="20577"/>
          <ac:spMkLst>
            <pc:docMk/>
            <pc:sldMk cId="2871643485" sldId="257"/>
            <ac:spMk id="3" creationId="{642B5F7B-3AE2-4A44-B11A-EA23AA36743C}"/>
          </ac:spMkLst>
        </pc:spChg>
      </pc:sldChg>
      <pc:sldChg chg="modSp new mod">
        <pc:chgData name="Harsh Modi" userId="9b11284f-2ff1-4f11-8d2e-728779c653c6" providerId="ADAL" clId="{ECE46D58-B7B5-4482-9F65-EDAD18A6F4F8}" dt="2021-08-18T06:23:00.044" v="163" actId="113"/>
        <pc:sldMkLst>
          <pc:docMk/>
          <pc:sldMk cId="696851034" sldId="258"/>
        </pc:sldMkLst>
        <pc:spChg chg="mod">
          <ac:chgData name="Harsh Modi" userId="9b11284f-2ff1-4f11-8d2e-728779c653c6" providerId="ADAL" clId="{ECE46D58-B7B5-4482-9F65-EDAD18A6F4F8}" dt="2021-08-18T00:24:42.908" v="52" actId="20577"/>
          <ac:spMkLst>
            <pc:docMk/>
            <pc:sldMk cId="696851034" sldId="258"/>
            <ac:spMk id="2" creationId="{FC1A85AB-8D9A-40E8-8D8A-5D28F7E570B7}"/>
          </ac:spMkLst>
        </pc:spChg>
        <pc:spChg chg="mod">
          <ac:chgData name="Harsh Modi" userId="9b11284f-2ff1-4f11-8d2e-728779c653c6" providerId="ADAL" clId="{ECE46D58-B7B5-4482-9F65-EDAD18A6F4F8}" dt="2021-08-18T06:23:00.044" v="163" actId="113"/>
          <ac:spMkLst>
            <pc:docMk/>
            <pc:sldMk cId="696851034" sldId="258"/>
            <ac:spMk id="3" creationId="{8B13700E-F0DA-40B4-AC69-698F36ACE440}"/>
          </ac:spMkLst>
        </pc:spChg>
      </pc:sldChg>
      <pc:sldChg chg="modSp new mod ord">
        <pc:chgData name="Harsh Modi" userId="9b11284f-2ff1-4f11-8d2e-728779c653c6" providerId="ADAL" clId="{ECE46D58-B7B5-4482-9F65-EDAD18A6F4F8}" dt="2021-08-18T08:25:54.697" v="1777" actId="20577"/>
        <pc:sldMkLst>
          <pc:docMk/>
          <pc:sldMk cId="996535068" sldId="259"/>
        </pc:sldMkLst>
        <pc:spChg chg="mod">
          <ac:chgData name="Harsh Modi" userId="9b11284f-2ff1-4f11-8d2e-728779c653c6" providerId="ADAL" clId="{ECE46D58-B7B5-4482-9F65-EDAD18A6F4F8}" dt="2021-08-18T06:22:30.843" v="159" actId="20577"/>
          <ac:spMkLst>
            <pc:docMk/>
            <pc:sldMk cId="996535068" sldId="259"/>
            <ac:spMk id="2" creationId="{6156D1B3-8520-4056-98D5-9518BD9E25DF}"/>
          </ac:spMkLst>
        </pc:spChg>
        <pc:spChg chg="mod">
          <ac:chgData name="Harsh Modi" userId="9b11284f-2ff1-4f11-8d2e-728779c653c6" providerId="ADAL" clId="{ECE46D58-B7B5-4482-9F65-EDAD18A6F4F8}" dt="2021-08-18T08:25:54.697" v="1777" actId="20577"/>
          <ac:spMkLst>
            <pc:docMk/>
            <pc:sldMk cId="996535068" sldId="259"/>
            <ac:spMk id="3" creationId="{6F9D09E4-290C-43D7-A9ED-4AFF26DDC2E4}"/>
          </ac:spMkLst>
        </pc:spChg>
      </pc:sldChg>
      <pc:sldChg chg="modSp new mod">
        <pc:chgData name="Harsh Modi" userId="9b11284f-2ff1-4f11-8d2e-728779c653c6" providerId="ADAL" clId="{ECE46D58-B7B5-4482-9F65-EDAD18A6F4F8}" dt="2021-08-18T06:28:15.357" v="250" actId="20577"/>
        <pc:sldMkLst>
          <pc:docMk/>
          <pc:sldMk cId="4116406919" sldId="260"/>
        </pc:sldMkLst>
        <pc:spChg chg="mod">
          <ac:chgData name="Harsh Modi" userId="9b11284f-2ff1-4f11-8d2e-728779c653c6" providerId="ADAL" clId="{ECE46D58-B7B5-4482-9F65-EDAD18A6F4F8}" dt="2021-08-18T06:27:30.833" v="191" actId="20577"/>
          <ac:spMkLst>
            <pc:docMk/>
            <pc:sldMk cId="4116406919" sldId="260"/>
            <ac:spMk id="2" creationId="{B38D276A-53F2-4F16-8C17-07DD8BCEC71F}"/>
          </ac:spMkLst>
        </pc:spChg>
        <pc:spChg chg="mod">
          <ac:chgData name="Harsh Modi" userId="9b11284f-2ff1-4f11-8d2e-728779c653c6" providerId="ADAL" clId="{ECE46D58-B7B5-4482-9F65-EDAD18A6F4F8}" dt="2021-08-18T06:28:15.357" v="250" actId="20577"/>
          <ac:spMkLst>
            <pc:docMk/>
            <pc:sldMk cId="4116406919" sldId="260"/>
            <ac:spMk id="3" creationId="{1554EDDE-738D-460F-A054-8C7E2D1A2E55}"/>
          </ac:spMkLst>
        </pc:spChg>
      </pc:sldChg>
      <pc:sldChg chg="modSp new mod">
        <pc:chgData name="Harsh Modi" userId="9b11284f-2ff1-4f11-8d2e-728779c653c6" providerId="ADAL" clId="{ECE46D58-B7B5-4482-9F65-EDAD18A6F4F8}" dt="2021-08-18T06:29:57.913" v="419" actId="20577"/>
        <pc:sldMkLst>
          <pc:docMk/>
          <pc:sldMk cId="670215087" sldId="261"/>
        </pc:sldMkLst>
        <pc:spChg chg="mod">
          <ac:chgData name="Harsh Modi" userId="9b11284f-2ff1-4f11-8d2e-728779c653c6" providerId="ADAL" clId="{ECE46D58-B7B5-4482-9F65-EDAD18A6F4F8}" dt="2021-08-18T06:28:40.595" v="298" actId="20577"/>
          <ac:spMkLst>
            <pc:docMk/>
            <pc:sldMk cId="670215087" sldId="261"/>
            <ac:spMk id="2" creationId="{2171F160-DC81-4C77-B0B5-B387B4E4E4C7}"/>
          </ac:spMkLst>
        </pc:spChg>
        <pc:spChg chg="mod">
          <ac:chgData name="Harsh Modi" userId="9b11284f-2ff1-4f11-8d2e-728779c653c6" providerId="ADAL" clId="{ECE46D58-B7B5-4482-9F65-EDAD18A6F4F8}" dt="2021-08-18T06:29:57.913" v="419" actId="20577"/>
          <ac:spMkLst>
            <pc:docMk/>
            <pc:sldMk cId="670215087" sldId="261"/>
            <ac:spMk id="3" creationId="{7F40232D-C59D-4882-BAD5-C707F62CDC88}"/>
          </ac:spMkLst>
        </pc:spChg>
      </pc:sldChg>
      <pc:sldChg chg="modSp new mod">
        <pc:chgData name="Harsh Modi" userId="9b11284f-2ff1-4f11-8d2e-728779c653c6" providerId="ADAL" clId="{ECE46D58-B7B5-4482-9F65-EDAD18A6F4F8}" dt="2021-08-18T06:45:34.467" v="897" actId="20577"/>
        <pc:sldMkLst>
          <pc:docMk/>
          <pc:sldMk cId="1180352724" sldId="262"/>
        </pc:sldMkLst>
        <pc:spChg chg="mod">
          <ac:chgData name="Harsh Modi" userId="9b11284f-2ff1-4f11-8d2e-728779c653c6" providerId="ADAL" clId="{ECE46D58-B7B5-4482-9F65-EDAD18A6F4F8}" dt="2021-08-18T06:32:04.517" v="451" actId="20577"/>
          <ac:spMkLst>
            <pc:docMk/>
            <pc:sldMk cId="1180352724" sldId="262"/>
            <ac:spMk id="2" creationId="{09BAAA82-BB69-4D0A-8E72-C441AF7D664D}"/>
          </ac:spMkLst>
        </pc:spChg>
        <pc:spChg chg="mod">
          <ac:chgData name="Harsh Modi" userId="9b11284f-2ff1-4f11-8d2e-728779c653c6" providerId="ADAL" clId="{ECE46D58-B7B5-4482-9F65-EDAD18A6F4F8}" dt="2021-08-18T06:45:34.467" v="897" actId="20577"/>
          <ac:spMkLst>
            <pc:docMk/>
            <pc:sldMk cId="1180352724" sldId="262"/>
            <ac:spMk id="3" creationId="{350F0F3B-9557-4E51-95A3-EDAAD34F5792}"/>
          </ac:spMkLst>
        </pc:spChg>
      </pc:sldChg>
      <pc:sldChg chg="modSp new mod">
        <pc:chgData name="Harsh Modi" userId="9b11284f-2ff1-4f11-8d2e-728779c653c6" providerId="ADAL" clId="{ECE46D58-B7B5-4482-9F65-EDAD18A6F4F8}" dt="2021-08-18T06:47:24.447" v="987" actId="20577"/>
        <pc:sldMkLst>
          <pc:docMk/>
          <pc:sldMk cId="657870839" sldId="263"/>
        </pc:sldMkLst>
        <pc:spChg chg="mod">
          <ac:chgData name="Harsh Modi" userId="9b11284f-2ff1-4f11-8d2e-728779c653c6" providerId="ADAL" clId="{ECE46D58-B7B5-4482-9F65-EDAD18A6F4F8}" dt="2021-08-18T06:36:21.958" v="625" actId="20577"/>
          <ac:spMkLst>
            <pc:docMk/>
            <pc:sldMk cId="657870839" sldId="263"/>
            <ac:spMk id="2" creationId="{5FE54B05-E366-4E01-9F4E-238427891885}"/>
          </ac:spMkLst>
        </pc:spChg>
        <pc:spChg chg="mod">
          <ac:chgData name="Harsh Modi" userId="9b11284f-2ff1-4f11-8d2e-728779c653c6" providerId="ADAL" clId="{ECE46D58-B7B5-4482-9F65-EDAD18A6F4F8}" dt="2021-08-18T06:47:24.447" v="987" actId="20577"/>
          <ac:spMkLst>
            <pc:docMk/>
            <pc:sldMk cId="657870839" sldId="263"/>
            <ac:spMk id="3" creationId="{8B4BDFD0-DB33-441C-8676-52271D4BBB7E}"/>
          </ac:spMkLst>
        </pc:spChg>
      </pc:sldChg>
      <pc:sldChg chg="modSp new mod">
        <pc:chgData name="Harsh Modi" userId="9b11284f-2ff1-4f11-8d2e-728779c653c6" providerId="ADAL" clId="{ECE46D58-B7B5-4482-9F65-EDAD18A6F4F8}" dt="2021-08-18T08:45:22.493" v="1944" actId="20577"/>
        <pc:sldMkLst>
          <pc:docMk/>
          <pc:sldMk cId="1597610408" sldId="264"/>
        </pc:sldMkLst>
        <pc:spChg chg="mod">
          <ac:chgData name="Harsh Modi" userId="9b11284f-2ff1-4f11-8d2e-728779c653c6" providerId="ADAL" clId="{ECE46D58-B7B5-4482-9F65-EDAD18A6F4F8}" dt="2021-08-18T06:48:23.348" v="1025" actId="20577"/>
          <ac:spMkLst>
            <pc:docMk/>
            <pc:sldMk cId="1597610408" sldId="264"/>
            <ac:spMk id="2" creationId="{C75EFABA-0735-4F06-8201-8E1C763447B2}"/>
          </ac:spMkLst>
        </pc:spChg>
        <pc:spChg chg="mod">
          <ac:chgData name="Harsh Modi" userId="9b11284f-2ff1-4f11-8d2e-728779c653c6" providerId="ADAL" clId="{ECE46D58-B7B5-4482-9F65-EDAD18A6F4F8}" dt="2021-08-18T08:45:22.493" v="1944" actId="20577"/>
          <ac:spMkLst>
            <pc:docMk/>
            <pc:sldMk cId="1597610408" sldId="264"/>
            <ac:spMk id="3" creationId="{B2B7E9BA-9A62-41FD-B354-6B6363577975}"/>
          </ac:spMkLst>
        </pc:spChg>
      </pc:sldChg>
      <pc:sldChg chg="modSp new mod">
        <pc:chgData name="Harsh Modi" userId="9b11284f-2ff1-4f11-8d2e-728779c653c6" providerId="ADAL" clId="{ECE46D58-B7B5-4482-9F65-EDAD18A6F4F8}" dt="2021-08-18T08:47:57.684" v="2069" actId="20577"/>
        <pc:sldMkLst>
          <pc:docMk/>
          <pc:sldMk cId="3625918693" sldId="265"/>
        </pc:sldMkLst>
        <pc:spChg chg="mod">
          <ac:chgData name="Harsh Modi" userId="9b11284f-2ff1-4f11-8d2e-728779c653c6" providerId="ADAL" clId="{ECE46D58-B7B5-4482-9F65-EDAD18A6F4F8}" dt="2021-08-18T06:48:34.222" v="1046" actId="20577"/>
          <ac:spMkLst>
            <pc:docMk/>
            <pc:sldMk cId="3625918693" sldId="265"/>
            <ac:spMk id="2" creationId="{5F986C3A-7B12-4AC1-B0B7-AF219B1339C3}"/>
          </ac:spMkLst>
        </pc:spChg>
        <pc:spChg chg="mod">
          <ac:chgData name="Harsh Modi" userId="9b11284f-2ff1-4f11-8d2e-728779c653c6" providerId="ADAL" clId="{ECE46D58-B7B5-4482-9F65-EDAD18A6F4F8}" dt="2021-08-18T08:47:57.684" v="2069" actId="20577"/>
          <ac:spMkLst>
            <pc:docMk/>
            <pc:sldMk cId="3625918693" sldId="265"/>
            <ac:spMk id="3" creationId="{1AF4E516-A7F8-4AB4-A832-BF8CD09346F2}"/>
          </ac:spMkLst>
        </pc:spChg>
      </pc:sldChg>
      <pc:sldChg chg="modSp new mod">
        <pc:chgData name="Harsh Modi" userId="9b11284f-2ff1-4f11-8d2e-728779c653c6" providerId="ADAL" clId="{ECE46D58-B7B5-4482-9F65-EDAD18A6F4F8}" dt="2021-08-18T08:49:49.414" v="2297" actId="20577"/>
        <pc:sldMkLst>
          <pc:docMk/>
          <pc:sldMk cId="4156726668" sldId="266"/>
        </pc:sldMkLst>
        <pc:spChg chg="mod">
          <ac:chgData name="Harsh Modi" userId="9b11284f-2ff1-4f11-8d2e-728779c653c6" providerId="ADAL" clId="{ECE46D58-B7B5-4482-9F65-EDAD18A6F4F8}" dt="2021-08-18T07:19:48.041" v="1220" actId="20577"/>
          <ac:spMkLst>
            <pc:docMk/>
            <pc:sldMk cId="4156726668" sldId="266"/>
            <ac:spMk id="2" creationId="{794BAB19-5F80-4DE6-8320-839316E3F717}"/>
          </ac:spMkLst>
        </pc:spChg>
        <pc:spChg chg="mod">
          <ac:chgData name="Harsh Modi" userId="9b11284f-2ff1-4f11-8d2e-728779c653c6" providerId="ADAL" clId="{ECE46D58-B7B5-4482-9F65-EDAD18A6F4F8}" dt="2021-08-18T08:49:49.414" v="2297" actId="20577"/>
          <ac:spMkLst>
            <pc:docMk/>
            <pc:sldMk cId="4156726668" sldId="266"/>
            <ac:spMk id="3" creationId="{C029933E-2C2B-44E6-A86F-395A9FC228FA}"/>
          </ac:spMkLst>
        </pc:spChg>
      </pc:sldChg>
      <pc:sldChg chg="modSp new mod">
        <pc:chgData name="Harsh Modi" userId="9b11284f-2ff1-4f11-8d2e-728779c653c6" providerId="ADAL" clId="{ECE46D58-B7B5-4482-9F65-EDAD18A6F4F8}" dt="2021-08-18T08:48:39.499" v="2150" actId="20577"/>
        <pc:sldMkLst>
          <pc:docMk/>
          <pc:sldMk cId="3781718352" sldId="267"/>
        </pc:sldMkLst>
        <pc:spChg chg="mod">
          <ac:chgData name="Harsh Modi" userId="9b11284f-2ff1-4f11-8d2e-728779c653c6" providerId="ADAL" clId="{ECE46D58-B7B5-4482-9F65-EDAD18A6F4F8}" dt="2021-08-18T07:17:15.451" v="1078" actId="20577"/>
          <ac:spMkLst>
            <pc:docMk/>
            <pc:sldMk cId="3781718352" sldId="267"/>
            <ac:spMk id="2" creationId="{95219F7D-6CA7-4BA0-AB05-9406900622D1}"/>
          </ac:spMkLst>
        </pc:spChg>
        <pc:spChg chg="mod">
          <ac:chgData name="Harsh Modi" userId="9b11284f-2ff1-4f11-8d2e-728779c653c6" providerId="ADAL" clId="{ECE46D58-B7B5-4482-9F65-EDAD18A6F4F8}" dt="2021-08-18T08:48:39.499" v="2150" actId="20577"/>
          <ac:spMkLst>
            <pc:docMk/>
            <pc:sldMk cId="3781718352" sldId="267"/>
            <ac:spMk id="3" creationId="{0943D9AB-7D88-4265-99C9-2206B6746A5A}"/>
          </ac:spMkLst>
        </pc:spChg>
      </pc:sldChg>
      <pc:sldChg chg="modSp new mod">
        <pc:chgData name="Harsh Modi" userId="9b11284f-2ff1-4f11-8d2e-728779c653c6" providerId="ADAL" clId="{ECE46D58-B7B5-4482-9F65-EDAD18A6F4F8}" dt="2021-08-18T07:43:24.047" v="1608" actId="20577"/>
        <pc:sldMkLst>
          <pc:docMk/>
          <pc:sldMk cId="3154587183" sldId="268"/>
        </pc:sldMkLst>
        <pc:spChg chg="mod">
          <ac:chgData name="Harsh Modi" userId="9b11284f-2ff1-4f11-8d2e-728779c653c6" providerId="ADAL" clId="{ECE46D58-B7B5-4482-9F65-EDAD18A6F4F8}" dt="2021-08-18T07:36:10.697" v="1343" actId="20577"/>
          <ac:spMkLst>
            <pc:docMk/>
            <pc:sldMk cId="3154587183" sldId="268"/>
            <ac:spMk id="2" creationId="{BAB0B08B-7363-4295-99C6-6ACCEEE36995}"/>
          </ac:spMkLst>
        </pc:spChg>
        <pc:spChg chg="mod">
          <ac:chgData name="Harsh Modi" userId="9b11284f-2ff1-4f11-8d2e-728779c653c6" providerId="ADAL" clId="{ECE46D58-B7B5-4482-9F65-EDAD18A6F4F8}" dt="2021-08-18T07:43:24.047" v="1608" actId="20577"/>
          <ac:spMkLst>
            <pc:docMk/>
            <pc:sldMk cId="3154587183" sldId="268"/>
            <ac:spMk id="3" creationId="{700FC059-FE62-4951-89BC-A0B90322AE6A}"/>
          </ac:spMkLst>
        </pc:spChg>
      </pc:sldChg>
      <pc:sldChg chg="modSp new mod">
        <pc:chgData name="Harsh Modi" userId="9b11284f-2ff1-4f11-8d2e-728779c653c6" providerId="ADAL" clId="{ECE46D58-B7B5-4482-9F65-EDAD18A6F4F8}" dt="2021-08-18T08:24:09.057" v="1677" actId="20577"/>
        <pc:sldMkLst>
          <pc:docMk/>
          <pc:sldMk cId="2498611180" sldId="269"/>
        </pc:sldMkLst>
        <pc:spChg chg="mod">
          <ac:chgData name="Harsh Modi" userId="9b11284f-2ff1-4f11-8d2e-728779c653c6" providerId="ADAL" clId="{ECE46D58-B7B5-4482-9F65-EDAD18A6F4F8}" dt="2021-08-18T08:23:45.476" v="1631" actId="20577"/>
          <ac:spMkLst>
            <pc:docMk/>
            <pc:sldMk cId="2498611180" sldId="269"/>
            <ac:spMk id="2" creationId="{1C416187-75F8-4A42-8634-88BFBD522AED}"/>
          </ac:spMkLst>
        </pc:spChg>
        <pc:spChg chg="mod">
          <ac:chgData name="Harsh Modi" userId="9b11284f-2ff1-4f11-8d2e-728779c653c6" providerId="ADAL" clId="{ECE46D58-B7B5-4482-9F65-EDAD18A6F4F8}" dt="2021-08-18T08:24:09.057" v="1677" actId="20577"/>
          <ac:spMkLst>
            <pc:docMk/>
            <pc:sldMk cId="2498611180" sldId="269"/>
            <ac:spMk id="3" creationId="{B5CA132A-5A4C-4638-A61A-3FC65F0C86BD}"/>
          </ac:spMkLst>
        </pc:spChg>
      </pc:sldChg>
      <pc:sldChg chg="modSp new mod">
        <pc:chgData name="Harsh Modi" userId="9b11284f-2ff1-4f11-8d2e-728779c653c6" providerId="ADAL" clId="{ECE46D58-B7B5-4482-9F65-EDAD18A6F4F8}" dt="2021-08-18T08:55:40.057" v="2335" actId="20577"/>
        <pc:sldMkLst>
          <pc:docMk/>
          <pc:sldMk cId="2604529835" sldId="270"/>
        </pc:sldMkLst>
        <pc:spChg chg="mod">
          <ac:chgData name="Harsh Modi" userId="9b11284f-2ff1-4f11-8d2e-728779c653c6" providerId="ADAL" clId="{ECE46D58-B7B5-4482-9F65-EDAD18A6F4F8}" dt="2021-08-18T08:55:27.374" v="2318" actId="20577"/>
          <ac:spMkLst>
            <pc:docMk/>
            <pc:sldMk cId="2604529835" sldId="270"/>
            <ac:spMk id="2" creationId="{FA5C45A5-AD2E-496B-8269-C1624D4BAE47}"/>
          </ac:spMkLst>
        </pc:spChg>
        <pc:spChg chg="mod">
          <ac:chgData name="Harsh Modi" userId="9b11284f-2ff1-4f11-8d2e-728779c653c6" providerId="ADAL" clId="{ECE46D58-B7B5-4482-9F65-EDAD18A6F4F8}" dt="2021-08-18T08:55:40.057" v="2335" actId="20577"/>
          <ac:spMkLst>
            <pc:docMk/>
            <pc:sldMk cId="2604529835" sldId="270"/>
            <ac:spMk id="3" creationId="{77F527DB-6133-4F01-B7FB-2DCAA262FE10}"/>
          </ac:spMkLst>
        </pc:spChg>
      </pc:sldChg>
      <pc:sldChg chg="addSp modSp new mod setBg">
        <pc:chgData name="Harsh Modi" userId="9b11284f-2ff1-4f11-8d2e-728779c653c6" providerId="ADAL" clId="{ECE46D58-B7B5-4482-9F65-EDAD18A6F4F8}" dt="2021-08-18T08:57:38.015" v="2363" actId="26606"/>
        <pc:sldMkLst>
          <pc:docMk/>
          <pc:sldMk cId="2251694311" sldId="271"/>
        </pc:sldMkLst>
        <pc:spChg chg="mo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2" creationId="{AD9BCFAB-6914-4DDC-A160-79DBAE9D33C0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71" creationId="{A6EF5A53-0A64-4CA5-B9C7-1CB97CB5CF1C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73" creationId="{34ABFBEA-4EB0-4D02-A2C0-1733CD3D6F12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75" creationId="{19E083F6-57F4-487B-A766-EA0462B1EED8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77" creationId="{665A5CBD-5BDA-4345-915C-718F0E585911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79" creationId="{B477D3A6-687D-4361-9296-DE87DD334BA0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81" creationId="{11DDE813-EC85-43AC-97E8-924708921161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83" creationId="{D3EC99D5-86FA-4CD7-95CF-B41FC946A1E8}"/>
          </ac:spMkLst>
        </pc:spChg>
        <pc:picChg chg="add mod ord">
          <ac:chgData name="Harsh Modi" userId="9b11284f-2ff1-4f11-8d2e-728779c653c6" providerId="ADAL" clId="{ECE46D58-B7B5-4482-9F65-EDAD18A6F4F8}" dt="2021-08-18T08:57:38.015" v="2363" actId="26606"/>
          <ac:picMkLst>
            <pc:docMk/>
            <pc:sldMk cId="2251694311" sldId="271"/>
            <ac:picMk id="4" creationId="{989AABC3-9BA5-4180-88BD-D0111038DB79}"/>
          </ac:picMkLst>
        </pc:picChg>
        <pc:picChg chg="add mod">
          <ac:chgData name="Harsh Modi" userId="9b11284f-2ff1-4f11-8d2e-728779c653c6" providerId="ADAL" clId="{ECE46D58-B7B5-4482-9F65-EDAD18A6F4F8}" dt="2021-08-18T08:57:38.015" v="2363" actId="26606"/>
          <ac:picMkLst>
            <pc:docMk/>
            <pc:sldMk cId="2251694311" sldId="271"/>
            <ac:picMk id="1026" creationId="{11AEAA78-7B34-470D-BE0D-8BDF7A411B9D}"/>
          </ac:picMkLst>
        </pc:picChg>
      </pc:sldChg>
      <pc:sldMasterChg chg="add del addSldLayout delSldLayout">
        <pc:chgData name="Harsh Modi" userId="9b11284f-2ff1-4f11-8d2e-728779c653c6" providerId="ADAL" clId="{ECE46D58-B7B5-4482-9F65-EDAD18A6F4F8}" dt="2021-08-17T23:45:40.157" v="8" actId="26606"/>
        <pc:sldMasterMkLst>
          <pc:docMk/>
          <pc:sldMasterMk cId="315096139" sldId="2147483648"/>
        </pc:sldMasterMkLst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129103968" sldId="2147483649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2338240842" sldId="2147483650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805271671" sldId="2147483651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3863472788" sldId="2147483652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2096553395" sldId="2147483653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4073700470" sldId="2147483654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3024154597" sldId="2147483655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348181423" sldId="2147483656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1975486601" sldId="2147483657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4172225087" sldId="2147483658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2551644540" sldId="2147483659"/>
          </pc:sldLayoutMkLst>
        </pc:sldLayoutChg>
      </pc:sldMasterChg>
      <pc:sldMasterChg chg="add del replId addSldLayout delSldLayout">
        <pc:chgData name="Harsh Modi" userId="9b11284f-2ff1-4f11-8d2e-728779c653c6" providerId="ADAL" clId="{ECE46D58-B7B5-4482-9F65-EDAD18A6F4F8}" dt="2021-08-17T23:45:40.102" v="7" actId="26606"/>
        <pc:sldMasterMkLst>
          <pc:docMk/>
          <pc:sldMasterMk cId="1842180727" sldId="2147483660"/>
        </pc:sldMasterMkLst>
        <pc:sldLayoutChg chg="add del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1195937951" sldId="2147483661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2310474375" sldId="2147483662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1097035326" sldId="2147483663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874303620" sldId="2147483664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3366411554" sldId="2147483665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3325224207" sldId="2147483666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3288325996" sldId="2147483667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1951562975" sldId="2147483668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2243520745" sldId="2147483669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2887146180" sldId="2147483670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1358276574" sldId="2147483671"/>
          </pc:sldLayoutMkLst>
        </pc:sldLayoutChg>
      </pc:sldMasterChg>
      <pc:sldMasterChg chg="add del addSldLayout delSldLayout">
        <pc:chgData name="Harsh Modi" userId="9b11284f-2ff1-4f11-8d2e-728779c653c6" providerId="ADAL" clId="{ECE46D58-B7B5-4482-9F65-EDAD18A6F4F8}" dt="2021-08-17T23:45:40.157" v="8" actId="26606"/>
        <pc:sldMasterMkLst>
          <pc:docMk/>
          <pc:sldMasterMk cId="2624384945" sldId="2147483673"/>
        </pc:sldMasterMkLst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1607384279" sldId="2147483662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3197194264" sldId="2147483663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1096656667" sldId="2147483664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2545751292" sldId="2147483665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813513181" sldId="2147483666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3765040998" sldId="2147483667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3287832834" sldId="2147483668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3984872820" sldId="2147483669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2542787510" sldId="2147483670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1160053567" sldId="2147483671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2603101886" sldId="2147483672"/>
          </pc:sldLayoutMkLst>
        </pc:sldLayoutChg>
      </pc:sldMasterChg>
      <pc:sldMasterChg chg="del delSldLayout">
        <pc:chgData name="Harsh Modi" userId="9b11284f-2ff1-4f11-8d2e-728779c653c6" providerId="ADAL" clId="{ECE46D58-B7B5-4482-9F65-EDAD18A6F4F8}" dt="2021-08-17T23:44:18.666" v="1" actId="26606"/>
        <pc:sldMasterMkLst>
          <pc:docMk/>
          <pc:sldMasterMk cId="3252921821" sldId="2147483739"/>
        </pc:sldMasterMkLst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2298420535" sldId="2147483728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2029247679" sldId="2147483729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2637885638" sldId="2147483730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2309715077" sldId="2147483731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3812892612" sldId="2147483732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711891550" sldId="2147483733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1580951838" sldId="2147483734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2940874574" sldId="2147483735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1803403485" sldId="2147483736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3003552544" sldId="2147483737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1033480801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5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7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5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4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thewire.org/wargames/" TargetMode="External"/><Relationship Id="rId2" Type="http://schemas.openxmlformats.org/officeDocument/2006/relationships/hyperlink" Target="https://ctftim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rthewire.org/wargames/natas/" TargetMode="External"/><Relationship Id="rId4" Type="http://schemas.openxmlformats.org/officeDocument/2006/relationships/hyperlink" Target="https://overthewire.org/wargames/bandi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C355E-5337-4C86-962A-FCF58563A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Learning Cybersecurity, the Hard Way</a:t>
            </a:r>
            <a:endParaRPr lang="en-C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2AEF1-4007-496F-BA4A-08CC0CCCB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|| Harsh Modi || OWASP Vancouver ||</a:t>
            </a:r>
            <a:endParaRPr lang="en-CA" dirty="0"/>
          </a:p>
        </p:txBody>
      </p:sp>
      <p:pic>
        <p:nvPicPr>
          <p:cNvPr id="20" name="Picture 3" descr="Wooden brown maze">
            <a:extLst>
              <a:ext uri="{FF2B5EF4-FFF2-40B4-BE49-F238E27FC236}">
                <a16:creationId xmlns:a16="http://schemas.microsoft.com/office/drawing/2014/main" id="{F734739A-D892-493C-9C83-7FA40D86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8" r="18669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99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6C3A-7B12-4AC1-B0B7-AF219B13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Portswigger</a:t>
            </a:r>
            <a:r>
              <a:rPr lang="en-US" dirty="0"/>
              <a:t> Labs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E516-A7F8-4AB4-A832-BF8CD093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varies 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Learning Academy with practical labs</a:t>
            </a:r>
          </a:p>
          <a:p>
            <a:r>
              <a:rPr lang="en-US" dirty="0"/>
              <a:t>Web Application Hackers Handbook</a:t>
            </a:r>
            <a:endParaRPr lang="en-CA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567274-003B-4B60-BEFB-49E9D4AB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691" y="150397"/>
            <a:ext cx="1362974" cy="13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1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AB19-5F80-4DE6-8320-839316E3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Pentester</a:t>
            </a:r>
            <a:r>
              <a:rPr lang="en-US" dirty="0"/>
              <a:t> Labs &amp;&amp; </a:t>
            </a:r>
            <a:r>
              <a:rPr lang="en-US" dirty="0" err="1"/>
              <a:t>Pentester</a:t>
            </a:r>
            <a:r>
              <a:rPr lang="en-US" dirty="0"/>
              <a:t> Academy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933E-2C2B-44E6-A86F-395A9FC2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Free Resource</a:t>
            </a:r>
          </a:p>
          <a:p>
            <a:r>
              <a:rPr lang="en-US" dirty="0"/>
              <a:t>Dedicated Labs and Training Videos</a:t>
            </a:r>
          </a:p>
          <a:p>
            <a:r>
              <a:rPr lang="en-US" dirty="0"/>
              <a:t>Industry Leading Experts</a:t>
            </a:r>
          </a:p>
          <a:p>
            <a:r>
              <a:rPr lang="en-US" dirty="0"/>
              <a:t>Real Time and Hands on demos and practice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5ECD8BD-A129-46C4-BB31-2A7D167E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5" y="127229"/>
            <a:ext cx="2743200" cy="632460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D6494CB8-6A6A-4BEA-AD6D-428DDF371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626" y="130833"/>
            <a:ext cx="1291087" cy="12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2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9F7D-6CA7-4BA0-AB05-94069006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D9AB-7D88-4265-99C9-2206B674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offsec</a:t>
            </a:r>
            <a:r>
              <a:rPr lang="en-US" dirty="0"/>
              <a:t> certs ( knowledge + attitude )</a:t>
            </a:r>
          </a:p>
          <a:p>
            <a:pPr lvl="1"/>
            <a:r>
              <a:rPr lang="en-US" dirty="0"/>
              <a:t>Follow </a:t>
            </a:r>
            <a:r>
              <a:rPr lang="en-US" dirty="0" err="1"/>
              <a:t>TjNulls</a:t>
            </a:r>
            <a:r>
              <a:rPr lang="en-US" dirty="0"/>
              <a:t> Checklist of </a:t>
            </a:r>
            <a:r>
              <a:rPr lang="en-US" dirty="0" err="1"/>
              <a:t>htb</a:t>
            </a:r>
            <a:r>
              <a:rPr lang="en-US" dirty="0"/>
              <a:t> boxes like </a:t>
            </a:r>
            <a:r>
              <a:rPr lang="en-US" dirty="0" err="1"/>
              <a:t>oscp</a:t>
            </a:r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eLearnSecurity</a:t>
            </a:r>
            <a:r>
              <a:rPr lang="en-US" dirty="0"/>
              <a:t> Certs</a:t>
            </a:r>
          </a:p>
          <a:p>
            <a:pPr lvl="1"/>
            <a:r>
              <a:rPr lang="en-US" dirty="0"/>
              <a:t>Start with </a:t>
            </a:r>
            <a:r>
              <a:rPr lang="en-US" dirty="0" err="1"/>
              <a:t>eJPT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A15747-7977-4648-AD2C-C8C7A26C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74" y="220333"/>
            <a:ext cx="2360223" cy="89642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E1476ED-CB52-40EE-9C82-8ECA1AAD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211" y="159588"/>
            <a:ext cx="1636144" cy="16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1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6187-75F8-4A42-8634-88BFBD52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Disclosure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132A-5A4C-4638-A61A-3FC65F0C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heard of it ???</a:t>
            </a:r>
          </a:p>
          <a:p>
            <a:r>
              <a:rPr lang="en-US" dirty="0"/>
              <a:t>Go google 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861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B08B-7363-4295-99C6-6ACCEEE3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Content Creators in Infosec Industry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C059-FE62-4951-89BC-A0B90322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Nahamsec</a:t>
            </a:r>
            <a:endParaRPr lang="en-US" dirty="0"/>
          </a:p>
          <a:p>
            <a:r>
              <a:rPr lang="en-US" dirty="0" err="1"/>
              <a:t>Zseano</a:t>
            </a:r>
            <a:endParaRPr lang="en-US" dirty="0"/>
          </a:p>
          <a:p>
            <a:r>
              <a:rPr lang="en-US" dirty="0" err="1"/>
              <a:t>Thecybermentor</a:t>
            </a:r>
            <a:r>
              <a:rPr lang="en-US" dirty="0"/>
              <a:t> (TCM Academy, </a:t>
            </a:r>
            <a:r>
              <a:rPr lang="en-US" dirty="0" err="1"/>
              <a:t>Youtube</a:t>
            </a:r>
            <a:r>
              <a:rPr lang="en-US" dirty="0"/>
              <a:t> &amp; Udemy)</a:t>
            </a:r>
          </a:p>
          <a:p>
            <a:r>
              <a:rPr lang="en-US" dirty="0" err="1"/>
              <a:t>Ippsec</a:t>
            </a:r>
            <a:r>
              <a:rPr lang="en-US" dirty="0"/>
              <a:t> (</a:t>
            </a:r>
            <a:r>
              <a:rPr lang="en-US" dirty="0" err="1"/>
              <a:t>Hackthebox</a:t>
            </a:r>
            <a:r>
              <a:rPr lang="en-US" dirty="0"/>
              <a:t> Legend)</a:t>
            </a:r>
          </a:p>
          <a:p>
            <a:r>
              <a:rPr lang="en-US" dirty="0" err="1"/>
              <a:t>Xct</a:t>
            </a:r>
            <a:endParaRPr lang="en-US" dirty="0"/>
          </a:p>
          <a:p>
            <a:r>
              <a:rPr lang="en-US" dirty="0" err="1"/>
              <a:t>InsiderPHD</a:t>
            </a:r>
            <a:endParaRPr lang="en-US" dirty="0"/>
          </a:p>
          <a:p>
            <a:r>
              <a:rPr lang="en-US" dirty="0" err="1"/>
              <a:t>Bugcrowd</a:t>
            </a:r>
            <a:r>
              <a:rPr lang="en-US" dirty="0"/>
              <a:t> University and Level UP</a:t>
            </a:r>
          </a:p>
          <a:p>
            <a:r>
              <a:rPr lang="en-US" dirty="0"/>
              <a:t>John Hammond</a:t>
            </a:r>
          </a:p>
          <a:p>
            <a:r>
              <a:rPr lang="en-US" dirty="0"/>
              <a:t>Live Overflow</a:t>
            </a:r>
          </a:p>
          <a:p>
            <a:r>
              <a:rPr lang="en-US" dirty="0" err="1"/>
              <a:t>Pwnfunction</a:t>
            </a:r>
            <a:r>
              <a:rPr lang="en-US" dirty="0"/>
              <a:t> </a:t>
            </a:r>
          </a:p>
          <a:p>
            <a:r>
              <a:rPr lang="en-US" dirty="0"/>
              <a:t>Nikhil Srivastav</a:t>
            </a:r>
          </a:p>
          <a:p>
            <a:r>
              <a:rPr lang="en-US" dirty="0"/>
              <a:t>Farah </a:t>
            </a:r>
            <a:r>
              <a:rPr lang="en-US" dirty="0" err="1"/>
              <a:t>Hawa</a:t>
            </a:r>
            <a:endParaRPr lang="en-US" dirty="0"/>
          </a:p>
          <a:p>
            <a:r>
              <a:rPr lang="en-US" dirty="0"/>
              <a:t>Rana Khalil</a:t>
            </a:r>
          </a:p>
          <a:p>
            <a:r>
              <a:rPr lang="en-US" dirty="0" err="1"/>
              <a:t>Busra</a:t>
            </a:r>
            <a:r>
              <a:rPr lang="en-US" dirty="0"/>
              <a:t> Demir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58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45A5-AD2E-496B-8269-C1624D4B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27DB-6133-4F01-B7FB-2DCAA262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drop it.</a:t>
            </a:r>
          </a:p>
        </p:txBody>
      </p:sp>
    </p:spTree>
    <p:extLst>
      <p:ext uri="{BB962C8B-B14F-4D97-AF65-F5344CB8AC3E}">
        <p14:creationId xmlns:p14="http://schemas.microsoft.com/office/powerpoint/2010/main" val="260452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477D3A6-687D-4361-9296-DE87DD334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7467" y="1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  <a:gd name="connsiteX7" fmla="*/ 331087 w 5820494"/>
              <a:gd name="connsiteY7" fmla="*/ 0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lnTo>
                  <a:pt x="33108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1DDE813-EC85-43AC-97E8-92470892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952" y="3048002"/>
            <a:ext cx="4230048" cy="3809998"/>
          </a:xfrm>
          <a:custGeom>
            <a:avLst/>
            <a:gdLst>
              <a:gd name="connsiteX0" fmla="*/ 2183095 w 4230048"/>
              <a:gd name="connsiteY0" fmla="*/ 18 h 3809998"/>
              <a:gd name="connsiteX1" fmla="*/ 3425027 w 4230048"/>
              <a:gd name="connsiteY1" fmla="*/ 1440807 h 3809998"/>
              <a:gd name="connsiteX2" fmla="*/ 3480109 w 4230048"/>
              <a:gd name="connsiteY2" fmla="*/ 1517585 h 3809998"/>
              <a:gd name="connsiteX3" fmla="*/ 4221130 w 4230048"/>
              <a:gd name="connsiteY3" fmla="*/ 2801399 h 3809998"/>
              <a:gd name="connsiteX4" fmla="*/ 4230048 w 4230048"/>
              <a:gd name="connsiteY4" fmla="*/ 2899971 h 3809998"/>
              <a:gd name="connsiteX5" fmla="*/ 4230048 w 4230048"/>
              <a:gd name="connsiteY5" fmla="*/ 3224557 h 3809998"/>
              <a:gd name="connsiteX6" fmla="*/ 4230047 w 4230048"/>
              <a:gd name="connsiteY6" fmla="*/ 3224568 h 3809998"/>
              <a:gd name="connsiteX7" fmla="*/ 4230047 w 4230048"/>
              <a:gd name="connsiteY7" fmla="*/ 3809998 h 3809998"/>
              <a:gd name="connsiteX8" fmla="*/ 4077743 w 4230048"/>
              <a:gd name="connsiteY8" fmla="*/ 3809998 h 3809998"/>
              <a:gd name="connsiteX9" fmla="*/ 892220 w 4230048"/>
              <a:gd name="connsiteY9" fmla="*/ 3809998 h 3809998"/>
              <a:gd name="connsiteX10" fmla="*/ 840654 w 4230048"/>
              <a:gd name="connsiteY10" fmla="*/ 3790763 h 3809998"/>
              <a:gd name="connsiteX11" fmla="*/ 5750 w 4230048"/>
              <a:gd name="connsiteY11" fmla="*/ 2913921 h 3809998"/>
              <a:gd name="connsiteX12" fmla="*/ 819614 w 4230048"/>
              <a:gd name="connsiteY12" fmla="*/ 1008105 h 3809998"/>
              <a:gd name="connsiteX13" fmla="*/ 2183095 w 4230048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8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8" y="2899971"/>
                </a:lnTo>
                <a:lnTo>
                  <a:pt x="4230048" y="3224557"/>
                </a:lnTo>
                <a:lnTo>
                  <a:pt x="4230047" y="3224568"/>
                </a:lnTo>
                <a:lnTo>
                  <a:pt x="4230047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3EC99D5-86FA-4CD7-95CF-B41FC946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BCFAB-6914-4DDC-A160-79DBAE9D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3999"/>
            <a:ext cx="5193737" cy="2285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and Q&amp;A</a:t>
            </a:r>
          </a:p>
        </p:txBody>
      </p:sp>
      <p:pic>
        <p:nvPicPr>
          <p:cNvPr id="1026" name="Picture 2" descr="Bitrix24 Live Q&amp;A Sessions Every Thursday">
            <a:extLst>
              <a:ext uri="{FF2B5EF4-FFF2-40B4-BE49-F238E27FC236}">
                <a16:creationId xmlns:a16="http://schemas.microsoft.com/office/drawing/2014/main" id="{11AEAA78-7B34-470D-BE0D-8BDF7A411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1990" y="3683094"/>
            <a:ext cx="3838009" cy="24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989AABC3-9BA5-4180-88BD-D0111038D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66" y="6351"/>
            <a:ext cx="3010413" cy="30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EAC-458E-4F80-8D37-AC03AC1E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5F7B-3AE2-4A44-B11A-EA23AA36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Penetration Tester for 2 years</a:t>
            </a:r>
          </a:p>
          <a:p>
            <a:r>
              <a:rPr lang="en-US" dirty="0"/>
              <a:t>Web, Mobile, Network, Binary </a:t>
            </a:r>
          </a:p>
          <a:p>
            <a:r>
              <a:rPr lang="en-US" dirty="0"/>
              <a:t>Mentor =&gt; 6 professionals</a:t>
            </a:r>
          </a:p>
          <a:p>
            <a:r>
              <a:rPr lang="en-US" dirty="0"/>
              <a:t>3-4 contract Job</a:t>
            </a:r>
          </a:p>
          <a:p>
            <a:r>
              <a:rPr lang="en-US" dirty="0"/>
              <a:t>Current Penetration Tester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64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D1B3-8520-4056-98D5-9518BD9E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09E4-290C-43D7-A9ED-4AFF26DD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  <a:p>
            <a:r>
              <a:rPr lang="en-US" dirty="0"/>
              <a:t>Roadmap</a:t>
            </a:r>
          </a:p>
          <a:p>
            <a:r>
              <a:rPr lang="en-US" dirty="0"/>
              <a:t>Technical Understanding</a:t>
            </a:r>
          </a:p>
          <a:p>
            <a:r>
              <a:rPr lang="en-US" dirty="0"/>
              <a:t>Open-Source Resources </a:t>
            </a:r>
          </a:p>
          <a:p>
            <a:r>
              <a:rPr lang="en-US" dirty="0"/>
              <a:t>Attitude to strive excellence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65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85AB-8D9A-40E8-8D8A-5D28F7E5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700E-F0DA-40B4-AC69-698F36AC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>
                    <a:alpha val="70000"/>
                  </a:srgbClr>
                </a:solidFill>
              </a:rPr>
              <a:t>Red Team (Offensive Side) </a:t>
            </a:r>
          </a:p>
          <a:p>
            <a:r>
              <a:rPr lang="en-US" b="1" dirty="0">
                <a:solidFill>
                  <a:srgbClr val="00B0F0">
                    <a:alpha val="70000"/>
                  </a:srgbClr>
                </a:solidFill>
              </a:rPr>
              <a:t>Blue Team (Defensive Side)</a:t>
            </a:r>
          </a:p>
          <a:p>
            <a:r>
              <a:rPr lang="en-US" b="1" dirty="0">
                <a:solidFill>
                  <a:srgbClr val="7030A0">
                    <a:alpha val="70000"/>
                  </a:srgbClr>
                </a:solidFill>
              </a:rPr>
              <a:t>Purple Team (You got it right)</a:t>
            </a:r>
            <a:endParaRPr lang="en-CA" b="1" dirty="0">
              <a:solidFill>
                <a:srgbClr val="7030A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5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276A-53F2-4F16-8C17-07DD8BCE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local community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EDDE-738D-460F-A054-8C7E2D1A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Owasp</a:t>
            </a:r>
            <a:r>
              <a:rPr lang="en-US" dirty="0"/>
              <a:t> Vancouver</a:t>
            </a:r>
          </a:p>
          <a:p>
            <a:r>
              <a:rPr lang="en-US" dirty="0"/>
              <a:t>Isaaca Vancouver</a:t>
            </a:r>
          </a:p>
          <a:p>
            <a:r>
              <a:rPr lang="en-US" dirty="0" err="1"/>
              <a:t>Bsides</a:t>
            </a:r>
            <a:r>
              <a:rPr lang="en-US" dirty="0"/>
              <a:t> Vancouver </a:t>
            </a:r>
          </a:p>
          <a:p>
            <a:r>
              <a:rPr lang="en-US" dirty="0"/>
              <a:t>Etc..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40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F160-DC81-4C77-B0B5-B387B4E4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Methodologies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232D-C59D-4882-BAD5-C707F62C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Owasp</a:t>
            </a:r>
            <a:r>
              <a:rPr lang="en-US" dirty="0"/>
              <a:t> top 10</a:t>
            </a:r>
          </a:p>
          <a:p>
            <a:r>
              <a:rPr lang="en-US" dirty="0" err="1"/>
              <a:t>Owasp</a:t>
            </a:r>
            <a:r>
              <a:rPr lang="en-US" dirty="0"/>
              <a:t> Testing Guide v4</a:t>
            </a:r>
          </a:p>
          <a:p>
            <a:r>
              <a:rPr lang="en-US" dirty="0" err="1"/>
              <a:t>Owasp</a:t>
            </a:r>
            <a:r>
              <a:rPr lang="en-US" dirty="0"/>
              <a:t> prevention cheat sheets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021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AA82-BB69-4D0A-8E72-C441AF7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CTF’s (Capture the Flag)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0F3B-9557-4E51-95A3-EDAAD34F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Jeopardy style</a:t>
            </a:r>
          </a:p>
          <a:p>
            <a:pPr lvl="1"/>
            <a:r>
              <a:rPr lang="en-US" dirty="0"/>
              <a:t>Category of Challenges</a:t>
            </a:r>
          </a:p>
          <a:p>
            <a:pPr lvl="1"/>
            <a:r>
              <a:rPr lang="en-US" dirty="0"/>
              <a:t>Web, Crypto, Forensics, reversing</a:t>
            </a:r>
          </a:p>
          <a:p>
            <a:pPr lvl="1"/>
            <a:r>
              <a:rPr lang="en-US" dirty="0"/>
              <a:t>Real time </a:t>
            </a:r>
          </a:p>
          <a:p>
            <a:pPr lvl="1"/>
            <a:r>
              <a:rPr lang="en-US" dirty="0"/>
              <a:t>Enumeration process </a:t>
            </a:r>
          </a:p>
          <a:p>
            <a:pPr lvl="1"/>
            <a:r>
              <a:rPr lang="en-US" dirty="0"/>
              <a:t>Hackers Mindset</a:t>
            </a:r>
          </a:p>
          <a:p>
            <a:r>
              <a:rPr lang="en-CA" dirty="0"/>
              <a:t>Read writeups =&gt; </a:t>
            </a:r>
            <a:r>
              <a:rPr lang="en-CA" dirty="0" err="1"/>
              <a:t>Github</a:t>
            </a:r>
            <a:r>
              <a:rPr lang="en-CA" dirty="0"/>
              <a:t> repos, Ctftime.org</a:t>
            </a:r>
          </a:p>
        </p:txBody>
      </p:sp>
    </p:spTree>
    <p:extLst>
      <p:ext uri="{BB962C8B-B14F-4D97-AF65-F5344CB8AC3E}">
        <p14:creationId xmlns:p14="http://schemas.microsoft.com/office/powerpoint/2010/main" val="11803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4B05-E366-4E01-9F4E-23842789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CTF’s 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DFD0-DB33-441C-8676-52271D4B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Ctftime.org</a:t>
            </a:r>
            <a:endParaRPr lang="en-US" dirty="0"/>
          </a:p>
          <a:p>
            <a:r>
              <a:rPr lang="en-US" dirty="0" err="1">
                <a:hlinkClick r:id="rId3"/>
              </a:rPr>
              <a:t>Overthewire</a:t>
            </a:r>
            <a:r>
              <a:rPr lang="en-US" dirty="0"/>
              <a:t> =&gt; </a:t>
            </a:r>
            <a:r>
              <a:rPr lang="en-US" dirty="0">
                <a:hlinkClick r:id="rId4"/>
              </a:rPr>
              <a:t>Bandit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Natas</a:t>
            </a:r>
            <a:endParaRPr lang="en-US" dirty="0"/>
          </a:p>
          <a:p>
            <a:r>
              <a:rPr lang="en-US" dirty="0" err="1"/>
              <a:t>PicoCtf</a:t>
            </a:r>
            <a:r>
              <a:rPr lang="en-US" dirty="0"/>
              <a:t> 2021, 2020, 2019 </a:t>
            </a:r>
          </a:p>
          <a:p>
            <a:r>
              <a:rPr lang="en-US" dirty="0"/>
              <a:t>Beginner Level CTF’s</a:t>
            </a:r>
          </a:p>
          <a:p>
            <a:r>
              <a:rPr lang="en-US" dirty="0" err="1"/>
              <a:t>Youtube</a:t>
            </a:r>
            <a:r>
              <a:rPr lang="en-US" dirty="0"/>
              <a:t> Walkthroughs =&gt; John Hammond, </a:t>
            </a:r>
            <a:r>
              <a:rPr lang="en-US" dirty="0" err="1"/>
              <a:t>LiveOverflow</a:t>
            </a:r>
            <a:r>
              <a:rPr lang="en-US" dirty="0"/>
              <a:t>, </a:t>
            </a:r>
            <a:r>
              <a:rPr lang="en-US" dirty="0" err="1"/>
              <a:t>Pwnfunction</a:t>
            </a:r>
            <a:r>
              <a:rPr lang="en-US" dirty="0"/>
              <a:t> etc..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87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ABA-0735-4F06-8201-8E1C7634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TryHackMe</a:t>
            </a:r>
            <a:r>
              <a:rPr lang="en-US" dirty="0"/>
              <a:t> &amp;&amp; </a:t>
            </a:r>
            <a:r>
              <a:rPr lang="en-US" dirty="0" err="1"/>
              <a:t>HacktheBox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E9BA-9A62-41FD-B354-6B636357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Labs</a:t>
            </a:r>
          </a:p>
          <a:p>
            <a:r>
              <a:rPr lang="en-US" dirty="0" err="1"/>
              <a:t>Pwn</a:t>
            </a:r>
            <a:r>
              <a:rPr lang="en-US" dirty="0"/>
              <a:t> machines and boxes</a:t>
            </a:r>
          </a:p>
          <a:p>
            <a:r>
              <a:rPr lang="en-US" dirty="0"/>
              <a:t>Learn technical skills for pentesting, pivoting, </a:t>
            </a:r>
            <a:r>
              <a:rPr lang="en-US" dirty="0" err="1"/>
              <a:t>priv</a:t>
            </a:r>
            <a:r>
              <a:rPr lang="en-US" dirty="0"/>
              <a:t> esc</a:t>
            </a:r>
          </a:p>
          <a:p>
            <a:r>
              <a:rPr lang="en-US" dirty="0"/>
              <a:t>Windows,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 and even android boxes</a:t>
            </a:r>
          </a:p>
          <a:p>
            <a:r>
              <a:rPr lang="en-US" dirty="0" err="1"/>
              <a:t>Ctf</a:t>
            </a:r>
            <a:r>
              <a:rPr lang="en-US" dirty="0"/>
              <a:t> challenges as well</a:t>
            </a:r>
            <a:endParaRPr lang="en-CA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0A6B65-1E83-4208-9180-900EC505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056" y="99465"/>
            <a:ext cx="1025264" cy="1000281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53E0BB40-D924-4567-9215-FFB47A97E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3" y="100816"/>
            <a:ext cx="1781332" cy="9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1040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2363C"/>
      </a:dk2>
      <a:lt2>
        <a:srgbClr val="E8E2E8"/>
      </a:lt2>
      <a:accent1>
        <a:srgbClr val="50B648"/>
      </a:accent1>
      <a:accent2>
        <a:srgbClr val="75B13B"/>
      </a:accent2>
      <a:accent3>
        <a:srgbClr val="9DA741"/>
      </a:accent3>
      <a:accent4>
        <a:srgbClr val="B18B3B"/>
      </a:accent4>
      <a:accent5>
        <a:srgbClr val="C36B4D"/>
      </a:accent5>
      <a:accent6>
        <a:srgbClr val="B13B4D"/>
      </a:accent6>
      <a:hlink>
        <a:srgbClr val="B8713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83B0901C501845A703AFEA3A54D8DD" ma:contentTypeVersion="14" ma:contentTypeDescription="Create a new document." ma:contentTypeScope="" ma:versionID="788fced788b77fe9fa1747d3cc3e5d18">
  <xsd:schema xmlns:xsd="http://www.w3.org/2001/XMLSchema" xmlns:xs="http://www.w3.org/2001/XMLSchema" xmlns:p="http://schemas.microsoft.com/office/2006/metadata/properties" xmlns:ns3="dbee672d-7fcc-4cc5-bb43-ffdd0a346d5d" xmlns:ns4="c32a0ce8-cecf-4131-b659-d0010a2efdaa" targetNamespace="http://schemas.microsoft.com/office/2006/metadata/properties" ma:root="true" ma:fieldsID="495ce26ace5f49ab84c84de4df7c7a83" ns3:_="" ns4:_="">
    <xsd:import namespace="dbee672d-7fcc-4cc5-bb43-ffdd0a346d5d"/>
    <xsd:import namespace="c32a0ce8-cecf-4131-b659-d0010a2efd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e672d-7fcc-4cc5-bb43-ffdd0a346d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2a0ce8-cecf-4131-b659-d0010a2efda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A31F05-7CC6-46C3-ABD6-50C44D68EC93}">
  <ds:schemaRefs>
    <ds:schemaRef ds:uri="http://schemas.openxmlformats.org/package/2006/metadata/core-properties"/>
    <ds:schemaRef ds:uri="http://schemas.microsoft.com/office/infopath/2007/PartnerControls"/>
    <ds:schemaRef ds:uri="dbee672d-7fcc-4cc5-bb43-ffdd0a346d5d"/>
    <ds:schemaRef ds:uri="http://schemas.microsoft.com/office/2006/documentManagement/types"/>
    <ds:schemaRef ds:uri="http://www.w3.org/XML/1998/namespace"/>
    <ds:schemaRef ds:uri="http://purl.org/dc/elements/1.1/"/>
    <ds:schemaRef ds:uri="c32a0ce8-cecf-4131-b659-d0010a2efdaa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D12852-CD1B-48C6-A62C-225EE7564A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95F4C-04E7-4007-BC66-396A557590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ee672d-7fcc-4cc5-bb43-ffdd0a346d5d"/>
    <ds:schemaRef ds:uri="c32a0ce8-cecf-4131-b659-d0010a2efd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317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PebbleVTI</vt:lpstr>
      <vt:lpstr>Learning Cybersecurity, the Hard Way</vt:lpstr>
      <vt:lpstr>whoami</vt:lpstr>
      <vt:lpstr>Purpose</vt:lpstr>
      <vt:lpstr>Cybersecurity </vt:lpstr>
      <vt:lpstr>Know your local community</vt:lpstr>
      <vt:lpstr>Common Methodologies </vt:lpstr>
      <vt:lpstr>CTF’s (Capture the Flag)</vt:lpstr>
      <vt:lpstr>CTF’s Resources</vt:lpstr>
      <vt:lpstr>TryHackMe &amp;&amp; HacktheBox</vt:lpstr>
      <vt:lpstr>Portswigger Labs</vt:lpstr>
      <vt:lpstr>Pentester Labs &amp;&amp; Pentester Academy</vt:lpstr>
      <vt:lpstr>Certifications</vt:lpstr>
      <vt:lpstr>Responsible Disclosure</vt:lpstr>
      <vt:lpstr>Follow Content Creators in Infosec Industry</vt:lpstr>
      <vt:lpstr>Conclusion</vt:lpstr>
      <vt:lpstr>Thank you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Cybersecurity, the Hard Way</dc:title>
  <dc:creator>sp1d3r</dc:creator>
  <cp:lastModifiedBy>Harsh Modi</cp:lastModifiedBy>
  <cp:revision>18</cp:revision>
  <dcterms:created xsi:type="dcterms:W3CDTF">2021-08-17T23:38:40Z</dcterms:created>
  <dcterms:modified xsi:type="dcterms:W3CDTF">2021-08-19T05:53:33Z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0x010100F783B0901C501845A703AFEA3A54D8DD</vt:lpwstr>
  </property>
</Properties>
</file>