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6578600" cy="3714750"/>
  <p:notesSz cx="6578600" cy="3714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3" d="100"/>
          <a:sy n="103" d="100"/>
        </p:scale>
        <p:origin x="1200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51150" cy="185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25863" y="0"/>
            <a:ext cx="2851150" cy="185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57980-8A4E-4083-91A5-F408FFCD613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9638" y="465138"/>
            <a:ext cx="2219325" cy="1252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57225" y="1787525"/>
            <a:ext cx="5264150" cy="14636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529013"/>
            <a:ext cx="2851150" cy="185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25863" y="3529013"/>
            <a:ext cx="2851150" cy="185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C2D68-13CB-4C80-9BC8-EA7AFD4B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61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C2D68-13CB-4C80-9BC8-EA7AFD4B76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8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3395" y="1151572"/>
            <a:ext cx="5591810" cy="7800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86790" y="2080260"/>
            <a:ext cx="4605020" cy="9286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28930" y="854392"/>
            <a:ext cx="2861691" cy="2451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387979" y="854392"/>
            <a:ext cx="2861691" cy="2451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77943" y="197840"/>
            <a:ext cx="982319" cy="31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8930" y="854392"/>
            <a:ext cx="5920740" cy="2451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236724" y="3454717"/>
            <a:ext cx="2105152" cy="1857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8930" y="3454717"/>
            <a:ext cx="1513078" cy="1857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736592" y="3454717"/>
            <a:ext cx="1513078" cy="1857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5921" y="1889496"/>
            <a:ext cx="3467100" cy="67945"/>
            <a:chOff x="1525921" y="1889496"/>
            <a:chExt cx="3467100" cy="67945"/>
          </a:xfrm>
        </p:grpSpPr>
        <p:sp>
          <p:nvSpPr>
            <p:cNvPr id="3" name="object 3"/>
            <p:cNvSpPr/>
            <p:nvPr/>
          </p:nvSpPr>
          <p:spPr>
            <a:xfrm>
              <a:off x="1574556" y="1923329"/>
              <a:ext cx="3414395" cy="0"/>
            </a:xfrm>
            <a:custGeom>
              <a:avLst/>
              <a:gdLst/>
              <a:ahLst/>
              <a:cxnLst/>
              <a:rect l="l" t="t" r="r" b="b"/>
              <a:pathLst>
                <a:path w="3414395">
                  <a:moveTo>
                    <a:pt x="3413989" y="0"/>
                  </a:moveTo>
                  <a:lnTo>
                    <a:pt x="0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5921" y="1889496"/>
              <a:ext cx="67665" cy="6766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757042" y="1932055"/>
            <a:ext cx="230441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dirty="0">
                <a:latin typeface="Arial MT"/>
                <a:cs typeface="Arial MT"/>
              </a:rPr>
              <a:t>Response</a:t>
            </a:r>
            <a:endParaRPr sz="1000" dirty="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25921" y="874510"/>
            <a:ext cx="4710430" cy="1616075"/>
            <a:chOff x="1525921" y="874510"/>
            <a:chExt cx="4710430" cy="1616075"/>
          </a:xfrm>
        </p:grpSpPr>
        <p:sp>
          <p:nvSpPr>
            <p:cNvPr id="7" name="object 7"/>
            <p:cNvSpPr/>
            <p:nvPr/>
          </p:nvSpPr>
          <p:spPr>
            <a:xfrm>
              <a:off x="1574556" y="908343"/>
              <a:ext cx="3877945" cy="353060"/>
            </a:xfrm>
            <a:custGeom>
              <a:avLst/>
              <a:gdLst/>
              <a:ahLst/>
              <a:cxnLst/>
              <a:rect l="l" t="t" r="r" b="b"/>
              <a:pathLst>
                <a:path w="3877945" h="353059">
                  <a:moveTo>
                    <a:pt x="3877753" y="352792"/>
                  </a:moveTo>
                  <a:lnTo>
                    <a:pt x="3877499" y="0"/>
                  </a:lnTo>
                  <a:lnTo>
                    <a:pt x="0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5921" y="874510"/>
              <a:ext cx="67665" cy="6766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988545" y="1242442"/>
              <a:ext cx="1243965" cy="1243965"/>
            </a:xfrm>
            <a:custGeom>
              <a:avLst/>
              <a:gdLst/>
              <a:ahLst/>
              <a:cxnLst/>
              <a:rect l="l" t="t" r="r" b="b"/>
              <a:pathLst>
                <a:path w="1243964" h="1243964">
                  <a:moveTo>
                    <a:pt x="621678" y="1243357"/>
                  </a:moveTo>
                  <a:lnTo>
                    <a:pt x="575950" y="1241673"/>
                  </a:lnTo>
                  <a:lnTo>
                    <a:pt x="530459" y="1236629"/>
                  </a:lnTo>
                  <a:lnTo>
                    <a:pt x="485462" y="1228251"/>
                  </a:lnTo>
                  <a:lnTo>
                    <a:pt x="441213" y="1216588"/>
                  </a:lnTo>
                  <a:lnTo>
                    <a:pt x="397942" y="1201702"/>
                  </a:lnTo>
                  <a:lnTo>
                    <a:pt x="355876" y="1183670"/>
                  </a:lnTo>
                  <a:lnTo>
                    <a:pt x="315249" y="1162591"/>
                  </a:lnTo>
                  <a:lnTo>
                    <a:pt x="276291" y="1138585"/>
                  </a:lnTo>
                  <a:lnTo>
                    <a:pt x="239204" y="1111779"/>
                  </a:lnTo>
                  <a:lnTo>
                    <a:pt x="204184" y="1082312"/>
                  </a:lnTo>
                  <a:lnTo>
                    <a:pt x="171425" y="1050348"/>
                  </a:lnTo>
                  <a:lnTo>
                    <a:pt x="141114" y="1016067"/>
                  </a:lnTo>
                  <a:lnTo>
                    <a:pt x="113406" y="979650"/>
                  </a:lnTo>
                  <a:lnTo>
                    <a:pt x="88446" y="941285"/>
                  </a:lnTo>
                  <a:lnTo>
                    <a:pt x="66377" y="901188"/>
                  </a:lnTo>
                  <a:lnTo>
                    <a:pt x="47321" y="859584"/>
                  </a:lnTo>
                  <a:lnTo>
                    <a:pt x="31377" y="816692"/>
                  </a:lnTo>
                  <a:lnTo>
                    <a:pt x="18630" y="772734"/>
                  </a:lnTo>
                  <a:lnTo>
                    <a:pt x="9151" y="727957"/>
                  </a:lnTo>
                  <a:lnTo>
                    <a:pt x="2993" y="682613"/>
                  </a:lnTo>
                  <a:lnTo>
                    <a:pt x="187" y="636940"/>
                  </a:lnTo>
                  <a:lnTo>
                    <a:pt x="0" y="621678"/>
                  </a:lnTo>
                  <a:lnTo>
                    <a:pt x="187" y="606417"/>
                  </a:lnTo>
                  <a:lnTo>
                    <a:pt x="2993" y="560743"/>
                  </a:lnTo>
                  <a:lnTo>
                    <a:pt x="9151" y="515399"/>
                  </a:lnTo>
                  <a:lnTo>
                    <a:pt x="18630" y="470623"/>
                  </a:lnTo>
                  <a:lnTo>
                    <a:pt x="31377" y="426664"/>
                  </a:lnTo>
                  <a:lnTo>
                    <a:pt x="47321" y="383772"/>
                  </a:lnTo>
                  <a:lnTo>
                    <a:pt x="66377" y="342168"/>
                  </a:lnTo>
                  <a:lnTo>
                    <a:pt x="88446" y="302071"/>
                  </a:lnTo>
                  <a:lnTo>
                    <a:pt x="113406" y="263707"/>
                  </a:lnTo>
                  <a:lnTo>
                    <a:pt x="141114" y="227289"/>
                  </a:lnTo>
                  <a:lnTo>
                    <a:pt x="171425" y="193009"/>
                  </a:lnTo>
                  <a:lnTo>
                    <a:pt x="204184" y="161044"/>
                  </a:lnTo>
                  <a:lnTo>
                    <a:pt x="239204" y="131577"/>
                  </a:lnTo>
                  <a:lnTo>
                    <a:pt x="276291" y="104771"/>
                  </a:lnTo>
                  <a:lnTo>
                    <a:pt x="315249" y="80766"/>
                  </a:lnTo>
                  <a:lnTo>
                    <a:pt x="355876" y="59687"/>
                  </a:lnTo>
                  <a:lnTo>
                    <a:pt x="397942" y="41654"/>
                  </a:lnTo>
                  <a:lnTo>
                    <a:pt x="441213" y="26769"/>
                  </a:lnTo>
                  <a:lnTo>
                    <a:pt x="485462" y="15106"/>
                  </a:lnTo>
                  <a:lnTo>
                    <a:pt x="530459" y="6728"/>
                  </a:lnTo>
                  <a:lnTo>
                    <a:pt x="575950" y="1683"/>
                  </a:lnTo>
                  <a:lnTo>
                    <a:pt x="621678" y="0"/>
                  </a:lnTo>
                  <a:lnTo>
                    <a:pt x="636940" y="187"/>
                  </a:lnTo>
                  <a:lnTo>
                    <a:pt x="682614" y="2993"/>
                  </a:lnTo>
                  <a:lnTo>
                    <a:pt x="727957" y="9151"/>
                  </a:lnTo>
                  <a:lnTo>
                    <a:pt x="772734" y="18630"/>
                  </a:lnTo>
                  <a:lnTo>
                    <a:pt x="816692" y="31378"/>
                  </a:lnTo>
                  <a:lnTo>
                    <a:pt x="859584" y="47322"/>
                  </a:lnTo>
                  <a:lnTo>
                    <a:pt x="901188" y="66377"/>
                  </a:lnTo>
                  <a:lnTo>
                    <a:pt x="941285" y="88446"/>
                  </a:lnTo>
                  <a:lnTo>
                    <a:pt x="979650" y="113406"/>
                  </a:lnTo>
                  <a:lnTo>
                    <a:pt x="1016068" y="141114"/>
                  </a:lnTo>
                  <a:lnTo>
                    <a:pt x="1050348" y="171426"/>
                  </a:lnTo>
                  <a:lnTo>
                    <a:pt x="1082312" y="204184"/>
                  </a:lnTo>
                  <a:lnTo>
                    <a:pt x="1111780" y="239205"/>
                  </a:lnTo>
                  <a:lnTo>
                    <a:pt x="1138585" y="276292"/>
                  </a:lnTo>
                  <a:lnTo>
                    <a:pt x="1162591" y="315250"/>
                  </a:lnTo>
                  <a:lnTo>
                    <a:pt x="1183669" y="355876"/>
                  </a:lnTo>
                  <a:lnTo>
                    <a:pt x="1201702" y="397943"/>
                  </a:lnTo>
                  <a:lnTo>
                    <a:pt x="1216588" y="441214"/>
                  </a:lnTo>
                  <a:lnTo>
                    <a:pt x="1228251" y="485463"/>
                  </a:lnTo>
                  <a:lnTo>
                    <a:pt x="1236629" y="530459"/>
                  </a:lnTo>
                  <a:lnTo>
                    <a:pt x="1241674" y="575949"/>
                  </a:lnTo>
                  <a:lnTo>
                    <a:pt x="1243357" y="621678"/>
                  </a:lnTo>
                  <a:lnTo>
                    <a:pt x="1243170" y="636940"/>
                  </a:lnTo>
                  <a:lnTo>
                    <a:pt x="1240364" y="682613"/>
                  </a:lnTo>
                  <a:lnTo>
                    <a:pt x="1234205" y="727957"/>
                  </a:lnTo>
                  <a:lnTo>
                    <a:pt x="1224726" y="772734"/>
                  </a:lnTo>
                  <a:lnTo>
                    <a:pt x="1211978" y="816692"/>
                  </a:lnTo>
                  <a:lnTo>
                    <a:pt x="1196034" y="859584"/>
                  </a:lnTo>
                  <a:lnTo>
                    <a:pt x="1176979" y="901188"/>
                  </a:lnTo>
                  <a:lnTo>
                    <a:pt x="1154911" y="941285"/>
                  </a:lnTo>
                  <a:lnTo>
                    <a:pt x="1129951" y="979650"/>
                  </a:lnTo>
                  <a:lnTo>
                    <a:pt x="1102243" y="1016067"/>
                  </a:lnTo>
                  <a:lnTo>
                    <a:pt x="1071931" y="1050348"/>
                  </a:lnTo>
                  <a:lnTo>
                    <a:pt x="1039173" y="1082312"/>
                  </a:lnTo>
                  <a:lnTo>
                    <a:pt x="1004152" y="1111779"/>
                  </a:lnTo>
                  <a:lnTo>
                    <a:pt x="967064" y="1138585"/>
                  </a:lnTo>
                  <a:lnTo>
                    <a:pt x="928107" y="1162591"/>
                  </a:lnTo>
                  <a:lnTo>
                    <a:pt x="887480" y="1183669"/>
                  </a:lnTo>
                  <a:lnTo>
                    <a:pt x="845413" y="1201702"/>
                  </a:lnTo>
                  <a:lnTo>
                    <a:pt x="802142" y="1216587"/>
                  </a:lnTo>
                  <a:lnTo>
                    <a:pt x="757893" y="1228251"/>
                  </a:lnTo>
                  <a:lnTo>
                    <a:pt x="712898" y="1236629"/>
                  </a:lnTo>
                  <a:lnTo>
                    <a:pt x="667408" y="1241673"/>
                  </a:lnTo>
                  <a:lnTo>
                    <a:pt x="621678" y="12433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88545" y="1242442"/>
              <a:ext cx="1243965" cy="1243965"/>
            </a:xfrm>
            <a:custGeom>
              <a:avLst/>
              <a:gdLst/>
              <a:ahLst/>
              <a:cxnLst/>
              <a:rect l="l" t="t" r="r" b="b"/>
              <a:pathLst>
                <a:path w="1243964" h="1243964">
                  <a:moveTo>
                    <a:pt x="1243357" y="621678"/>
                  </a:moveTo>
                  <a:lnTo>
                    <a:pt x="1241674" y="667407"/>
                  </a:lnTo>
                  <a:lnTo>
                    <a:pt x="1236629" y="712897"/>
                  </a:lnTo>
                  <a:lnTo>
                    <a:pt x="1228251" y="757893"/>
                  </a:lnTo>
                  <a:lnTo>
                    <a:pt x="1216587" y="802142"/>
                  </a:lnTo>
                  <a:lnTo>
                    <a:pt x="1201702" y="845413"/>
                  </a:lnTo>
                  <a:lnTo>
                    <a:pt x="1183669" y="887480"/>
                  </a:lnTo>
                  <a:lnTo>
                    <a:pt x="1162591" y="928106"/>
                  </a:lnTo>
                  <a:lnTo>
                    <a:pt x="1138585" y="967064"/>
                  </a:lnTo>
                  <a:lnTo>
                    <a:pt x="1111780" y="1004151"/>
                  </a:lnTo>
                  <a:lnTo>
                    <a:pt x="1082312" y="1039172"/>
                  </a:lnTo>
                  <a:lnTo>
                    <a:pt x="1050348" y="1071930"/>
                  </a:lnTo>
                  <a:lnTo>
                    <a:pt x="1016068" y="1102242"/>
                  </a:lnTo>
                  <a:lnTo>
                    <a:pt x="979650" y="1129951"/>
                  </a:lnTo>
                  <a:lnTo>
                    <a:pt x="941285" y="1154910"/>
                  </a:lnTo>
                  <a:lnTo>
                    <a:pt x="901188" y="1176979"/>
                  </a:lnTo>
                  <a:lnTo>
                    <a:pt x="859584" y="1196034"/>
                  </a:lnTo>
                  <a:lnTo>
                    <a:pt x="816692" y="1211978"/>
                  </a:lnTo>
                  <a:lnTo>
                    <a:pt x="772734" y="1224726"/>
                  </a:lnTo>
                  <a:lnTo>
                    <a:pt x="727957" y="1234205"/>
                  </a:lnTo>
                  <a:lnTo>
                    <a:pt x="682614" y="1240364"/>
                  </a:lnTo>
                  <a:lnTo>
                    <a:pt x="636940" y="1243170"/>
                  </a:lnTo>
                  <a:lnTo>
                    <a:pt x="621678" y="1243357"/>
                  </a:lnTo>
                  <a:lnTo>
                    <a:pt x="606417" y="1243170"/>
                  </a:lnTo>
                  <a:lnTo>
                    <a:pt x="560743" y="1240364"/>
                  </a:lnTo>
                  <a:lnTo>
                    <a:pt x="515399" y="1234205"/>
                  </a:lnTo>
                  <a:lnTo>
                    <a:pt x="470622" y="1224726"/>
                  </a:lnTo>
                  <a:lnTo>
                    <a:pt x="426664" y="1211978"/>
                  </a:lnTo>
                  <a:lnTo>
                    <a:pt x="383771" y="1196034"/>
                  </a:lnTo>
                  <a:lnTo>
                    <a:pt x="342168" y="1176979"/>
                  </a:lnTo>
                  <a:lnTo>
                    <a:pt x="302071" y="1154910"/>
                  </a:lnTo>
                  <a:lnTo>
                    <a:pt x="263706" y="1129951"/>
                  </a:lnTo>
                  <a:lnTo>
                    <a:pt x="227289" y="1102242"/>
                  </a:lnTo>
                  <a:lnTo>
                    <a:pt x="193008" y="1071930"/>
                  </a:lnTo>
                  <a:lnTo>
                    <a:pt x="161044" y="1039172"/>
                  </a:lnTo>
                  <a:lnTo>
                    <a:pt x="131577" y="1004151"/>
                  </a:lnTo>
                  <a:lnTo>
                    <a:pt x="104771" y="967064"/>
                  </a:lnTo>
                  <a:lnTo>
                    <a:pt x="80765" y="928107"/>
                  </a:lnTo>
                  <a:lnTo>
                    <a:pt x="59686" y="887480"/>
                  </a:lnTo>
                  <a:lnTo>
                    <a:pt x="41654" y="845413"/>
                  </a:lnTo>
                  <a:lnTo>
                    <a:pt x="26769" y="802142"/>
                  </a:lnTo>
                  <a:lnTo>
                    <a:pt x="15105" y="757893"/>
                  </a:lnTo>
                  <a:lnTo>
                    <a:pt x="6728" y="712897"/>
                  </a:lnTo>
                  <a:lnTo>
                    <a:pt x="1684" y="667407"/>
                  </a:lnTo>
                  <a:lnTo>
                    <a:pt x="0" y="621678"/>
                  </a:lnTo>
                  <a:lnTo>
                    <a:pt x="187" y="606417"/>
                  </a:lnTo>
                  <a:lnTo>
                    <a:pt x="2993" y="560743"/>
                  </a:lnTo>
                  <a:lnTo>
                    <a:pt x="9151" y="515399"/>
                  </a:lnTo>
                  <a:lnTo>
                    <a:pt x="18630" y="470623"/>
                  </a:lnTo>
                  <a:lnTo>
                    <a:pt x="31377" y="426664"/>
                  </a:lnTo>
                  <a:lnTo>
                    <a:pt x="47321" y="383772"/>
                  </a:lnTo>
                  <a:lnTo>
                    <a:pt x="66377" y="342168"/>
                  </a:lnTo>
                  <a:lnTo>
                    <a:pt x="88446" y="302071"/>
                  </a:lnTo>
                  <a:lnTo>
                    <a:pt x="113406" y="263707"/>
                  </a:lnTo>
                  <a:lnTo>
                    <a:pt x="141114" y="227289"/>
                  </a:lnTo>
                  <a:lnTo>
                    <a:pt x="171425" y="193009"/>
                  </a:lnTo>
                  <a:lnTo>
                    <a:pt x="204184" y="161044"/>
                  </a:lnTo>
                  <a:lnTo>
                    <a:pt x="239204" y="131577"/>
                  </a:lnTo>
                  <a:lnTo>
                    <a:pt x="276291" y="104771"/>
                  </a:lnTo>
                  <a:lnTo>
                    <a:pt x="315249" y="80766"/>
                  </a:lnTo>
                  <a:lnTo>
                    <a:pt x="355876" y="59687"/>
                  </a:lnTo>
                  <a:lnTo>
                    <a:pt x="397942" y="41654"/>
                  </a:lnTo>
                  <a:lnTo>
                    <a:pt x="441213" y="26769"/>
                  </a:lnTo>
                  <a:lnTo>
                    <a:pt x="485462" y="15106"/>
                  </a:lnTo>
                  <a:lnTo>
                    <a:pt x="530459" y="6728"/>
                  </a:lnTo>
                  <a:lnTo>
                    <a:pt x="575950" y="1683"/>
                  </a:lnTo>
                  <a:lnTo>
                    <a:pt x="621678" y="0"/>
                  </a:lnTo>
                  <a:lnTo>
                    <a:pt x="636940" y="187"/>
                  </a:lnTo>
                  <a:lnTo>
                    <a:pt x="682614" y="2993"/>
                  </a:lnTo>
                  <a:lnTo>
                    <a:pt x="727957" y="9151"/>
                  </a:lnTo>
                  <a:lnTo>
                    <a:pt x="772734" y="18630"/>
                  </a:lnTo>
                  <a:lnTo>
                    <a:pt x="816692" y="31378"/>
                  </a:lnTo>
                  <a:lnTo>
                    <a:pt x="859584" y="47322"/>
                  </a:lnTo>
                  <a:lnTo>
                    <a:pt x="901188" y="66377"/>
                  </a:lnTo>
                  <a:lnTo>
                    <a:pt x="941285" y="88446"/>
                  </a:lnTo>
                  <a:lnTo>
                    <a:pt x="979650" y="113406"/>
                  </a:lnTo>
                  <a:lnTo>
                    <a:pt x="1016068" y="141114"/>
                  </a:lnTo>
                  <a:lnTo>
                    <a:pt x="1050348" y="171426"/>
                  </a:lnTo>
                  <a:lnTo>
                    <a:pt x="1082312" y="204184"/>
                  </a:lnTo>
                  <a:lnTo>
                    <a:pt x="1111780" y="239205"/>
                  </a:lnTo>
                  <a:lnTo>
                    <a:pt x="1138585" y="276292"/>
                  </a:lnTo>
                  <a:lnTo>
                    <a:pt x="1162591" y="315250"/>
                  </a:lnTo>
                  <a:lnTo>
                    <a:pt x="1183669" y="355876"/>
                  </a:lnTo>
                  <a:lnTo>
                    <a:pt x="1201702" y="397943"/>
                  </a:lnTo>
                  <a:lnTo>
                    <a:pt x="1216588" y="441214"/>
                  </a:lnTo>
                  <a:lnTo>
                    <a:pt x="1228251" y="485463"/>
                  </a:lnTo>
                  <a:lnTo>
                    <a:pt x="1236629" y="530459"/>
                  </a:lnTo>
                  <a:lnTo>
                    <a:pt x="1241674" y="575949"/>
                  </a:lnTo>
                  <a:lnTo>
                    <a:pt x="1243357" y="621678"/>
                  </a:lnTo>
                  <a:close/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510827" y="1525780"/>
            <a:ext cx="19050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25" dirty="0">
                <a:latin typeface="Arial MT"/>
                <a:cs typeface="Arial MT"/>
              </a:rPr>
              <a:t>0.0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05803" y="1830276"/>
            <a:ext cx="763270" cy="35750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55575" marR="5080" indent="-143510">
              <a:lnSpc>
                <a:spcPct val="105700"/>
              </a:lnSpc>
              <a:spcBef>
                <a:spcPts val="40"/>
              </a:spcBef>
            </a:pPr>
            <a:r>
              <a:rPr sz="1050" dirty="0">
                <a:latin typeface="Arial MT"/>
                <a:cs typeface="Arial MT"/>
              </a:rPr>
              <a:t>Online </a:t>
            </a:r>
            <a:r>
              <a:rPr sz="1050" spc="-20" dirty="0">
                <a:latin typeface="Arial MT"/>
                <a:cs typeface="Arial MT"/>
              </a:rPr>
              <a:t>Food </a:t>
            </a:r>
            <a:r>
              <a:rPr sz="1050" spc="-10" dirty="0">
                <a:latin typeface="Arial MT"/>
                <a:cs typeface="Arial MT"/>
              </a:rPr>
              <a:t>Delivery</a:t>
            </a:r>
            <a:endParaRPr sz="105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dirty="0"/>
              <a:t>Context</a:t>
            </a:r>
            <a:r>
              <a:rPr spc="-5" dirty="0"/>
              <a:t> </a:t>
            </a:r>
            <a:r>
              <a:rPr spc="-10" dirty="0"/>
              <a:t>Level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1516232" y="734734"/>
            <a:ext cx="4128135" cy="502920"/>
            <a:chOff x="1516232" y="734734"/>
            <a:chExt cx="4128135" cy="502920"/>
          </a:xfrm>
        </p:grpSpPr>
        <p:sp>
          <p:nvSpPr>
            <p:cNvPr id="15" name="object 15"/>
            <p:cNvSpPr/>
            <p:nvPr/>
          </p:nvSpPr>
          <p:spPr>
            <a:xfrm>
              <a:off x="1520677" y="739179"/>
              <a:ext cx="4090035" cy="449580"/>
            </a:xfrm>
            <a:custGeom>
              <a:avLst/>
              <a:gdLst/>
              <a:ahLst/>
              <a:cxnLst/>
              <a:rect l="l" t="t" r="r" b="b"/>
              <a:pathLst>
                <a:path w="4090035" h="449580">
                  <a:moveTo>
                    <a:pt x="0" y="0"/>
                  </a:moveTo>
                  <a:lnTo>
                    <a:pt x="4089546" y="0"/>
                  </a:lnTo>
                  <a:lnTo>
                    <a:pt x="4089546" y="449384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6391" y="1169533"/>
              <a:ext cx="67665" cy="6766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762641" y="527012"/>
            <a:ext cx="217487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dirty="0">
                <a:latin typeface="Arial MT"/>
                <a:cs typeface="Arial MT"/>
              </a:rPr>
              <a:t>Request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4855" y="654596"/>
            <a:ext cx="845819" cy="338455"/>
          </a:xfrm>
          <a:prstGeom prst="rect">
            <a:avLst/>
          </a:prstGeom>
          <a:ln w="8458">
            <a:solidFill>
              <a:srgbClr val="00000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730"/>
              </a:spcBef>
            </a:pPr>
            <a:r>
              <a:rPr sz="900" spc="-10" dirty="0">
                <a:latin typeface="Arial MT"/>
                <a:cs typeface="Arial MT"/>
              </a:rPr>
              <a:t>Customer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4855" y="1694957"/>
            <a:ext cx="845819" cy="338455"/>
          </a:xfrm>
          <a:prstGeom prst="rect">
            <a:avLst/>
          </a:prstGeom>
          <a:ln w="8458">
            <a:solidFill>
              <a:srgbClr val="00000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250825">
              <a:lnSpc>
                <a:spcPct val="100000"/>
              </a:lnSpc>
              <a:spcBef>
                <a:spcPts val="730"/>
              </a:spcBef>
            </a:pPr>
            <a:r>
              <a:rPr sz="900" spc="-10" dirty="0">
                <a:latin typeface="Arial MT"/>
                <a:cs typeface="Arial MT"/>
              </a:rPr>
              <a:t>Admin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4855" y="2769150"/>
            <a:ext cx="845819" cy="338455"/>
          </a:xfrm>
          <a:prstGeom prst="rect">
            <a:avLst/>
          </a:prstGeom>
          <a:ln w="8458">
            <a:solidFill>
              <a:srgbClr val="00000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730"/>
              </a:spcBef>
            </a:pPr>
            <a:r>
              <a:rPr sz="900" spc="-10" dirty="0">
                <a:latin typeface="Arial MT"/>
                <a:cs typeface="Arial MT"/>
              </a:rPr>
              <a:t>DeliveryBoy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16448" y="1745706"/>
            <a:ext cx="4098290" cy="1311275"/>
            <a:chOff x="1516448" y="1745706"/>
            <a:chExt cx="4098290" cy="1311275"/>
          </a:xfrm>
        </p:grpSpPr>
        <p:sp>
          <p:nvSpPr>
            <p:cNvPr id="22" name="object 22"/>
            <p:cNvSpPr/>
            <p:nvPr/>
          </p:nvSpPr>
          <p:spPr>
            <a:xfrm>
              <a:off x="1520677" y="1779539"/>
              <a:ext cx="3414395" cy="0"/>
            </a:xfrm>
            <a:custGeom>
              <a:avLst/>
              <a:gdLst/>
              <a:ahLst/>
              <a:cxnLst/>
              <a:rect l="l" t="t" r="r" b="b"/>
              <a:pathLst>
                <a:path w="3414395">
                  <a:moveTo>
                    <a:pt x="0" y="0"/>
                  </a:moveTo>
                  <a:lnTo>
                    <a:pt x="1733933" y="0"/>
                  </a:lnTo>
                  <a:lnTo>
                    <a:pt x="3413989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5635" y="1745706"/>
              <a:ext cx="67665" cy="6766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520677" y="2507368"/>
              <a:ext cx="3926840" cy="351155"/>
            </a:xfrm>
            <a:custGeom>
              <a:avLst/>
              <a:gdLst/>
              <a:ahLst/>
              <a:cxnLst/>
              <a:rect l="l" t="t" r="r" b="b"/>
              <a:pathLst>
                <a:path w="3926840" h="351155">
                  <a:moveTo>
                    <a:pt x="0" y="346363"/>
                  </a:moveTo>
                  <a:lnTo>
                    <a:pt x="3926303" y="350593"/>
                  </a:lnTo>
                  <a:lnTo>
                    <a:pt x="3926641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13486" y="2458734"/>
              <a:ext cx="67665" cy="6766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574556" y="2485800"/>
              <a:ext cx="4036060" cy="537210"/>
            </a:xfrm>
            <a:custGeom>
              <a:avLst/>
              <a:gdLst/>
              <a:ahLst/>
              <a:cxnLst/>
              <a:rect l="l" t="t" r="r" b="b"/>
              <a:pathLst>
                <a:path w="4036060" h="537210">
                  <a:moveTo>
                    <a:pt x="4035667" y="0"/>
                  </a:moveTo>
                  <a:lnTo>
                    <a:pt x="4035667" y="537096"/>
                  </a:lnTo>
                  <a:lnTo>
                    <a:pt x="0" y="537096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5921" y="2989064"/>
              <a:ext cx="67665" cy="67665"/>
            </a:xfrm>
            <a:prstGeom prst="rect">
              <a:avLst/>
            </a:prstGeom>
          </p:spPr>
        </p:pic>
      </p:grpSp>
      <p:sp>
        <p:nvSpPr>
          <p:cNvPr id="32" name="object 17">
            <a:extLst>
              <a:ext uri="{FF2B5EF4-FFF2-40B4-BE49-F238E27FC236}">
                <a16:creationId xmlns:a16="http://schemas.microsoft.com/office/drawing/2014/main" id="{4785B8E9-27E0-43CD-90A3-14AB18BC3444}"/>
              </a:ext>
            </a:extLst>
          </p:cNvPr>
          <p:cNvSpPr txBox="1"/>
          <p:nvPr/>
        </p:nvSpPr>
        <p:spPr>
          <a:xfrm>
            <a:off x="2762641" y="1565461"/>
            <a:ext cx="217487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dirty="0">
                <a:latin typeface="Arial MT"/>
                <a:cs typeface="Arial MT"/>
              </a:rPr>
              <a:t>Request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D1B816DB-ACF9-4329-BE70-EA5F2FE3B56D}"/>
              </a:ext>
            </a:extLst>
          </p:cNvPr>
          <p:cNvSpPr txBox="1"/>
          <p:nvPr/>
        </p:nvSpPr>
        <p:spPr>
          <a:xfrm>
            <a:off x="2768246" y="2663026"/>
            <a:ext cx="217487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dirty="0">
                <a:latin typeface="Arial MT"/>
                <a:cs typeface="Arial MT"/>
              </a:rPr>
              <a:t>Request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id="{64A4B29A-DA01-4A8B-9E62-220EAB0009F7}"/>
              </a:ext>
            </a:extLst>
          </p:cNvPr>
          <p:cNvSpPr txBox="1"/>
          <p:nvPr/>
        </p:nvSpPr>
        <p:spPr>
          <a:xfrm>
            <a:off x="2757041" y="3104382"/>
            <a:ext cx="230441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dirty="0">
                <a:latin typeface="Arial MT"/>
                <a:cs typeface="Arial MT"/>
              </a:rPr>
              <a:t>Response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37" name="object 5">
            <a:extLst>
              <a:ext uri="{FF2B5EF4-FFF2-40B4-BE49-F238E27FC236}">
                <a16:creationId xmlns:a16="http://schemas.microsoft.com/office/drawing/2014/main" id="{94962771-D7AE-4CFE-99A7-266B132CDB5A}"/>
              </a:ext>
            </a:extLst>
          </p:cNvPr>
          <p:cNvSpPr txBox="1"/>
          <p:nvPr/>
        </p:nvSpPr>
        <p:spPr>
          <a:xfrm>
            <a:off x="2714702" y="959746"/>
            <a:ext cx="230441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dirty="0">
                <a:latin typeface="Arial MT"/>
                <a:cs typeface="Arial MT"/>
              </a:rPr>
              <a:t>Response</a:t>
            </a:r>
            <a:endParaRPr sz="1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7943" y="197840"/>
            <a:ext cx="982319" cy="3199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95"/>
              </a:spcBef>
            </a:pPr>
            <a:r>
              <a:rPr dirty="0"/>
              <a:t>1st</a:t>
            </a:r>
            <a:r>
              <a:rPr spc="-25" dirty="0"/>
              <a:t> </a:t>
            </a:r>
            <a:r>
              <a:rPr spc="-10" dirty="0"/>
              <a:t>Level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87520" y="789928"/>
            <a:ext cx="2317115" cy="1080770"/>
            <a:chOff x="587520" y="789928"/>
            <a:chExt cx="2317115" cy="1080770"/>
          </a:xfrm>
        </p:grpSpPr>
        <p:sp>
          <p:nvSpPr>
            <p:cNvPr id="4" name="object 4"/>
            <p:cNvSpPr/>
            <p:nvPr/>
          </p:nvSpPr>
          <p:spPr>
            <a:xfrm>
              <a:off x="591965" y="823761"/>
              <a:ext cx="2263775" cy="1042669"/>
            </a:xfrm>
            <a:custGeom>
              <a:avLst/>
              <a:gdLst/>
              <a:ahLst/>
              <a:cxnLst/>
              <a:rect l="l" t="t" r="r" b="b"/>
              <a:pathLst>
                <a:path w="2263775" h="1042669">
                  <a:moveTo>
                    <a:pt x="0" y="1042052"/>
                  </a:moveTo>
                  <a:lnTo>
                    <a:pt x="0" y="0"/>
                  </a:lnTo>
                  <a:lnTo>
                    <a:pt x="2263502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6437" y="789928"/>
              <a:ext cx="67665" cy="6766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73481" y="688417"/>
            <a:ext cx="133731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Request</a:t>
            </a:r>
            <a:r>
              <a:rPr sz="700" spc="7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For</a:t>
            </a:r>
            <a:r>
              <a:rPr sz="700" spc="7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View</a:t>
            </a:r>
            <a:r>
              <a:rPr sz="700" spc="7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Order</a:t>
            </a:r>
            <a:r>
              <a:rPr sz="700" spc="7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Details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527" y="1864121"/>
            <a:ext cx="845819" cy="338455"/>
          </a:xfrm>
          <a:prstGeom prst="rect">
            <a:avLst/>
          </a:prstGeom>
          <a:ln w="8458">
            <a:solidFill>
              <a:srgbClr val="00000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730"/>
              </a:spcBef>
            </a:pPr>
            <a:r>
              <a:rPr sz="900" spc="-10" dirty="0">
                <a:latin typeface="Arial MT"/>
                <a:cs typeface="Arial MT"/>
              </a:rPr>
              <a:t>DeliveryBoy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26874" y="2177075"/>
            <a:ext cx="930910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0" y="0"/>
                </a:moveTo>
                <a:lnTo>
                  <a:pt x="930403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725605" y="565785"/>
            <a:ext cx="5536565" cy="2715260"/>
            <a:chOff x="725605" y="565785"/>
            <a:chExt cx="5536565" cy="2715260"/>
          </a:xfrm>
        </p:grpSpPr>
        <p:sp>
          <p:nvSpPr>
            <p:cNvPr id="10" name="object 10"/>
            <p:cNvSpPr/>
            <p:nvPr/>
          </p:nvSpPr>
          <p:spPr>
            <a:xfrm>
              <a:off x="5326874" y="2515404"/>
              <a:ext cx="930910" cy="0"/>
            </a:xfrm>
            <a:custGeom>
              <a:avLst/>
              <a:gdLst/>
              <a:ahLst/>
              <a:cxnLst/>
              <a:rect l="l" t="t" r="r" b="b"/>
              <a:pathLst>
                <a:path w="930910">
                  <a:moveTo>
                    <a:pt x="930403" y="0"/>
                  </a:moveTo>
                  <a:lnTo>
                    <a:pt x="0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73692" y="992925"/>
              <a:ext cx="2018664" cy="533400"/>
            </a:xfrm>
            <a:custGeom>
              <a:avLst/>
              <a:gdLst/>
              <a:ahLst/>
              <a:cxnLst/>
              <a:rect l="l" t="t" r="r" b="b"/>
              <a:pathLst>
                <a:path w="2018664" h="533400">
                  <a:moveTo>
                    <a:pt x="2018383" y="532867"/>
                  </a:moveTo>
                  <a:lnTo>
                    <a:pt x="2018383" y="0"/>
                  </a:lnTo>
                  <a:lnTo>
                    <a:pt x="0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5057" y="959092"/>
              <a:ext cx="67665" cy="6766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326874" y="1525793"/>
              <a:ext cx="930910" cy="0"/>
            </a:xfrm>
            <a:custGeom>
              <a:avLst/>
              <a:gdLst/>
              <a:ahLst/>
              <a:cxnLst/>
              <a:rect l="l" t="t" r="r" b="b"/>
              <a:pathLst>
                <a:path w="930910">
                  <a:moveTo>
                    <a:pt x="0" y="0"/>
                  </a:moveTo>
                  <a:lnTo>
                    <a:pt x="930403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9438" y="992925"/>
              <a:ext cx="2114550" cy="817880"/>
            </a:xfrm>
            <a:custGeom>
              <a:avLst/>
              <a:gdLst/>
              <a:ahLst/>
              <a:cxnLst/>
              <a:rect l="l" t="t" r="r" b="b"/>
              <a:pathLst>
                <a:path w="2114550" h="817880">
                  <a:moveTo>
                    <a:pt x="2114553" y="0"/>
                  </a:moveTo>
                  <a:lnTo>
                    <a:pt x="0" y="0"/>
                  </a:lnTo>
                  <a:lnTo>
                    <a:pt x="0" y="817317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605" y="1791211"/>
              <a:ext cx="67665" cy="676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69762" y="565785"/>
              <a:ext cx="854279" cy="271508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541488" y="2253186"/>
            <a:ext cx="492759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10" dirty="0">
                <a:latin typeface="Arial MT"/>
                <a:cs typeface="Arial MT"/>
              </a:rPr>
              <a:t>Payment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26874" y="1864121"/>
            <a:ext cx="930910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930403" y="0"/>
                </a:moveTo>
                <a:lnTo>
                  <a:pt x="0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623691" y="1601904"/>
            <a:ext cx="32829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10" dirty="0">
                <a:latin typeface="Arial MT"/>
                <a:cs typeface="Arial MT"/>
              </a:rPr>
              <a:t>Order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81118" y="730708"/>
            <a:ext cx="22352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Arial MT"/>
                <a:cs typeface="Arial MT"/>
              </a:rPr>
              <a:t>1</a:t>
            </a:r>
            <a:r>
              <a:rPr lang="en-US" sz="800" spc="-20" dirty="0">
                <a:latin typeface="Arial MT"/>
                <a:cs typeface="Arial MT"/>
              </a:rPr>
              <a:t>8.0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22042" y="975996"/>
            <a:ext cx="341630" cy="2660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40640" marR="5080" indent="-28575">
              <a:lnSpc>
                <a:spcPts val="930"/>
              </a:lnSpc>
              <a:spcBef>
                <a:spcPts val="155"/>
              </a:spcBef>
            </a:pPr>
            <a:r>
              <a:rPr sz="800" spc="-10" dirty="0">
                <a:latin typeface="Arial MT"/>
                <a:cs typeface="Arial MT"/>
              </a:rPr>
              <a:t>Deliver Order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81118" y="2591515"/>
            <a:ext cx="22352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Arial MT"/>
                <a:cs typeface="Arial MT"/>
              </a:rPr>
              <a:t>1</a:t>
            </a:r>
            <a:r>
              <a:rPr lang="en-US" sz="800" spc="-20" dirty="0">
                <a:latin typeface="Arial MT"/>
                <a:cs typeface="Arial MT"/>
              </a:rPr>
              <a:t>9.0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83671" y="2836803"/>
            <a:ext cx="617855" cy="2660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95885">
              <a:lnSpc>
                <a:spcPts val="930"/>
              </a:lnSpc>
              <a:spcBef>
                <a:spcPts val="155"/>
              </a:spcBef>
            </a:pPr>
            <a:r>
              <a:rPr sz="800" spc="-10" dirty="0">
                <a:latin typeface="Arial MT"/>
                <a:cs typeface="Arial MT"/>
              </a:rPr>
              <a:t>Payment Management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684072" y="819316"/>
            <a:ext cx="2333625" cy="701675"/>
            <a:chOff x="3684072" y="819316"/>
            <a:chExt cx="2333625" cy="701675"/>
          </a:xfrm>
        </p:grpSpPr>
        <p:sp>
          <p:nvSpPr>
            <p:cNvPr id="25" name="object 25"/>
            <p:cNvSpPr/>
            <p:nvPr/>
          </p:nvSpPr>
          <p:spPr>
            <a:xfrm>
              <a:off x="3688517" y="823761"/>
              <a:ext cx="2296160" cy="648970"/>
            </a:xfrm>
            <a:custGeom>
              <a:avLst/>
              <a:gdLst/>
              <a:ahLst/>
              <a:cxnLst/>
              <a:rect l="l" t="t" r="r" b="b"/>
              <a:pathLst>
                <a:path w="2296160" h="648969">
                  <a:moveTo>
                    <a:pt x="0" y="0"/>
                  </a:moveTo>
                  <a:lnTo>
                    <a:pt x="2295559" y="0"/>
                  </a:lnTo>
                  <a:lnTo>
                    <a:pt x="2295220" y="648491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49905" y="1453221"/>
              <a:ext cx="67665" cy="67665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4401744" y="679958"/>
            <a:ext cx="73406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Deliver</a:t>
            </a:r>
            <a:r>
              <a:rPr sz="700" spc="7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the</a:t>
            </a:r>
            <a:r>
              <a:rPr sz="700" spc="8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Order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58978" y="2198005"/>
            <a:ext cx="2404110" cy="914400"/>
            <a:chOff x="558978" y="2198005"/>
            <a:chExt cx="2404110" cy="914400"/>
          </a:xfrm>
        </p:grpSpPr>
        <p:sp>
          <p:nvSpPr>
            <p:cNvPr id="29" name="object 29"/>
            <p:cNvSpPr/>
            <p:nvPr/>
          </p:nvSpPr>
          <p:spPr>
            <a:xfrm>
              <a:off x="759438" y="2202450"/>
              <a:ext cx="2069464" cy="735965"/>
            </a:xfrm>
            <a:custGeom>
              <a:avLst/>
              <a:gdLst/>
              <a:ahLst/>
              <a:cxnLst/>
              <a:rect l="l" t="t" r="r" b="b"/>
              <a:pathLst>
                <a:path w="2069464" h="735964">
                  <a:moveTo>
                    <a:pt x="0" y="0"/>
                  </a:moveTo>
                  <a:lnTo>
                    <a:pt x="0" y="735864"/>
                  </a:lnTo>
                  <a:lnTo>
                    <a:pt x="2069217" y="735864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9624" y="2904481"/>
              <a:ext cx="67665" cy="6766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92811" y="2258358"/>
              <a:ext cx="2366010" cy="849630"/>
            </a:xfrm>
            <a:custGeom>
              <a:avLst/>
              <a:gdLst/>
              <a:ahLst/>
              <a:cxnLst/>
              <a:rect l="l" t="t" r="r" b="b"/>
              <a:pathLst>
                <a:path w="2366010" h="849630">
                  <a:moveTo>
                    <a:pt x="2365762" y="849120"/>
                  </a:moveTo>
                  <a:lnTo>
                    <a:pt x="0" y="849120"/>
                  </a:lnTo>
                  <a:lnTo>
                    <a:pt x="0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8978" y="2209724"/>
              <a:ext cx="67665" cy="67665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594541" y="3124382"/>
            <a:ext cx="44450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10" dirty="0">
                <a:latin typeface="Arial MT"/>
                <a:cs typeface="Arial MT"/>
              </a:rPr>
              <a:t>Response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640475" y="2511175"/>
            <a:ext cx="2388870" cy="630555"/>
            <a:chOff x="3640475" y="2511175"/>
            <a:chExt cx="2388870" cy="630555"/>
          </a:xfrm>
        </p:grpSpPr>
        <p:sp>
          <p:nvSpPr>
            <p:cNvPr id="35" name="object 35"/>
            <p:cNvSpPr/>
            <p:nvPr/>
          </p:nvSpPr>
          <p:spPr>
            <a:xfrm>
              <a:off x="3711270" y="2569282"/>
              <a:ext cx="2080895" cy="369570"/>
            </a:xfrm>
            <a:custGeom>
              <a:avLst/>
              <a:gdLst/>
              <a:ahLst/>
              <a:cxnLst/>
              <a:rect l="l" t="t" r="r" b="b"/>
              <a:pathLst>
                <a:path w="2080895" h="369569">
                  <a:moveTo>
                    <a:pt x="0" y="369031"/>
                  </a:moveTo>
                  <a:lnTo>
                    <a:pt x="2080805" y="369031"/>
                  </a:lnTo>
                  <a:lnTo>
                    <a:pt x="2080805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58242" y="2520648"/>
              <a:ext cx="67665" cy="6766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689109" y="2515404"/>
              <a:ext cx="2336165" cy="592455"/>
            </a:xfrm>
            <a:custGeom>
              <a:avLst/>
              <a:gdLst/>
              <a:ahLst/>
              <a:cxnLst/>
              <a:rect l="l" t="t" r="r" b="b"/>
              <a:pathLst>
                <a:path w="2336165" h="592455">
                  <a:moveTo>
                    <a:pt x="2335566" y="0"/>
                  </a:moveTo>
                  <a:lnTo>
                    <a:pt x="2335566" y="592075"/>
                  </a:lnTo>
                  <a:lnTo>
                    <a:pt x="0" y="592075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40475" y="3073646"/>
              <a:ext cx="67665" cy="67665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4521084" y="1018287"/>
            <a:ext cx="44450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10" dirty="0">
                <a:latin typeface="Arial MT"/>
                <a:cs typeface="Arial MT"/>
              </a:rPr>
              <a:t>Response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89430" y="1019979"/>
            <a:ext cx="938530" cy="262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480" marR="5080" indent="-18415">
              <a:lnSpc>
                <a:spcPct val="111000"/>
              </a:lnSpc>
              <a:spcBef>
                <a:spcPts val="90"/>
              </a:spcBef>
            </a:pPr>
            <a:r>
              <a:rPr sz="700" dirty="0">
                <a:latin typeface="Arial MT"/>
                <a:cs typeface="Arial MT"/>
              </a:rPr>
              <a:t>Display</a:t>
            </a:r>
            <a:r>
              <a:rPr sz="700" spc="9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Order</a:t>
            </a:r>
            <a:r>
              <a:rPr sz="700" spc="1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Details,</a:t>
            </a:r>
            <a:r>
              <a:rPr sz="700" spc="50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Confirmation</a:t>
            </a:r>
            <a:r>
              <a:rPr sz="700" spc="9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of</a:t>
            </a:r>
            <a:r>
              <a:rPr sz="700" spc="9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Order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48064" y="2786054"/>
            <a:ext cx="103886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Collect</a:t>
            </a:r>
            <a:r>
              <a:rPr sz="700" spc="8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Payment</a:t>
            </a:r>
            <a:r>
              <a:rPr sz="700" spc="8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of</a:t>
            </a:r>
            <a:r>
              <a:rPr sz="700" spc="80" dirty="0">
                <a:latin typeface="Arial MT"/>
                <a:cs typeface="Arial MT"/>
              </a:rPr>
              <a:t> </a:t>
            </a:r>
            <a:r>
              <a:rPr sz="700" spc="-25" dirty="0">
                <a:latin typeface="Arial MT"/>
                <a:cs typeface="Arial MT"/>
              </a:rPr>
              <a:t>COD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851563" y="2786054"/>
            <a:ext cx="1783714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Confirm</a:t>
            </a:r>
            <a:r>
              <a:rPr sz="700" spc="9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Payment</a:t>
            </a:r>
            <a:r>
              <a:rPr sz="700" spc="10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Status</a:t>
            </a:r>
            <a:r>
              <a:rPr sz="700" spc="10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(Online</a:t>
            </a:r>
            <a:r>
              <a:rPr sz="700" spc="1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Payment)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521084" y="3124382"/>
            <a:ext cx="44450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10" dirty="0">
                <a:latin typeface="Arial MT"/>
                <a:cs typeface="Arial MT"/>
              </a:rPr>
              <a:t>Response</a:t>
            </a:r>
            <a:endParaRPr sz="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5921" y="1931351"/>
            <a:ext cx="3467100" cy="67945"/>
            <a:chOff x="1525921" y="1889496"/>
            <a:chExt cx="3467100" cy="67945"/>
          </a:xfrm>
        </p:grpSpPr>
        <p:sp>
          <p:nvSpPr>
            <p:cNvPr id="3" name="object 3"/>
            <p:cNvSpPr/>
            <p:nvPr/>
          </p:nvSpPr>
          <p:spPr>
            <a:xfrm>
              <a:off x="1574556" y="1923329"/>
              <a:ext cx="3414395" cy="0"/>
            </a:xfrm>
            <a:custGeom>
              <a:avLst/>
              <a:gdLst/>
              <a:ahLst/>
              <a:cxnLst/>
              <a:rect l="l" t="t" r="r" b="b"/>
              <a:pathLst>
                <a:path w="3414395">
                  <a:moveTo>
                    <a:pt x="3413989" y="0"/>
                  </a:moveTo>
                  <a:lnTo>
                    <a:pt x="0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5921" y="1889496"/>
              <a:ext cx="67665" cy="6766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103092" y="1999004"/>
            <a:ext cx="25736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Response</a:t>
            </a:r>
            <a:r>
              <a:rPr sz="800" spc="-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For</a:t>
            </a:r>
            <a:r>
              <a:rPr sz="800" spc="-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Logout</a:t>
            </a:r>
            <a:r>
              <a:rPr sz="800" spc="-3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Confirmation,</a:t>
            </a:r>
            <a:r>
              <a:rPr sz="800" spc="-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Session</a:t>
            </a:r>
            <a:r>
              <a:rPr sz="800" spc="-4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Termination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25921" y="916365"/>
            <a:ext cx="4710430" cy="1616075"/>
            <a:chOff x="1525921" y="874510"/>
            <a:chExt cx="4710430" cy="1616075"/>
          </a:xfrm>
        </p:grpSpPr>
        <p:sp>
          <p:nvSpPr>
            <p:cNvPr id="7" name="object 7"/>
            <p:cNvSpPr/>
            <p:nvPr/>
          </p:nvSpPr>
          <p:spPr>
            <a:xfrm>
              <a:off x="1574556" y="908343"/>
              <a:ext cx="3877945" cy="353060"/>
            </a:xfrm>
            <a:custGeom>
              <a:avLst/>
              <a:gdLst/>
              <a:ahLst/>
              <a:cxnLst/>
              <a:rect l="l" t="t" r="r" b="b"/>
              <a:pathLst>
                <a:path w="3877945" h="353059">
                  <a:moveTo>
                    <a:pt x="3877753" y="352792"/>
                  </a:moveTo>
                  <a:lnTo>
                    <a:pt x="3877499" y="0"/>
                  </a:lnTo>
                  <a:lnTo>
                    <a:pt x="0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5921" y="874510"/>
              <a:ext cx="67665" cy="6766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988545" y="1242442"/>
              <a:ext cx="1243965" cy="1243965"/>
            </a:xfrm>
            <a:custGeom>
              <a:avLst/>
              <a:gdLst/>
              <a:ahLst/>
              <a:cxnLst/>
              <a:rect l="l" t="t" r="r" b="b"/>
              <a:pathLst>
                <a:path w="1243964" h="1243964">
                  <a:moveTo>
                    <a:pt x="621678" y="1243357"/>
                  </a:moveTo>
                  <a:lnTo>
                    <a:pt x="575950" y="1241673"/>
                  </a:lnTo>
                  <a:lnTo>
                    <a:pt x="530459" y="1236629"/>
                  </a:lnTo>
                  <a:lnTo>
                    <a:pt x="485462" y="1228251"/>
                  </a:lnTo>
                  <a:lnTo>
                    <a:pt x="441213" y="1216588"/>
                  </a:lnTo>
                  <a:lnTo>
                    <a:pt x="397942" y="1201702"/>
                  </a:lnTo>
                  <a:lnTo>
                    <a:pt x="355876" y="1183670"/>
                  </a:lnTo>
                  <a:lnTo>
                    <a:pt x="315249" y="1162591"/>
                  </a:lnTo>
                  <a:lnTo>
                    <a:pt x="276291" y="1138585"/>
                  </a:lnTo>
                  <a:lnTo>
                    <a:pt x="239204" y="1111779"/>
                  </a:lnTo>
                  <a:lnTo>
                    <a:pt x="204184" y="1082312"/>
                  </a:lnTo>
                  <a:lnTo>
                    <a:pt x="171425" y="1050348"/>
                  </a:lnTo>
                  <a:lnTo>
                    <a:pt x="141114" y="1016067"/>
                  </a:lnTo>
                  <a:lnTo>
                    <a:pt x="113406" y="979650"/>
                  </a:lnTo>
                  <a:lnTo>
                    <a:pt x="88446" y="941285"/>
                  </a:lnTo>
                  <a:lnTo>
                    <a:pt x="66377" y="901188"/>
                  </a:lnTo>
                  <a:lnTo>
                    <a:pt x="47321" y="859584"/>
                  </a:lnTo>
                  <a:lnTo>
                    <a:pt x="31377" y="816692"/>
                  </a:lnTo>
                  <a:lnTo>
                    <a:pt x="18630" y="772734"/>
                  </a:lnTo>
                  <a:lnTo>
                    <a:pt x="9151" y="727957"/>
                  </a:lnTo>
                  <a:lnTo>
                    <a:pt x="2993" y="682613"/>
                  </a:lnTo>
                  <a:lnTo>
                    <a:pt x="187" y="636940"/>
                  </a:lnTo>
                  <a:lnTo>
                    <a:pt x="0" y="621678"/>
                  </a:lnTo>
                  <a:lnTo>
                    <a:pt x="187" y="606417"/>
                  </a:lnTo>
                  <a:lnTo>
                    <a:pt x="2993" y="560743"/>
                  </a:lnTo>
                  <a:lnTo>
                    <a:pt x="9151" y="515399"/>
                  </a:lnTo>
                  <a:lnTo>
                    <a:pt x="18630" y="470623"/>
                  </a:lnTo>
                  <a:lnTo>
                    <a:pt x="31377" y="426664"/>
                  </a:lnTo>
                  <a:lnTo>
                    <a:pt x="47321" y="383772"/>
                  </a:lnTo>
                  <a:lnTo>
                    <a:pt x="66377" y="342168"/>
                  </a:lnTo>
                  <a:lnTo>
                    <a:pt x="88446" y="302071"/>
                  </a:lnTo>
                  <a:lnTo>
                    <a:pt x="113406" y="263707"/>
                  </a:lnTo>
                  <a:lnTo>
                    <a:pt x="141114" y="227289"/>
                  </a:lnTo>
                  <a:lnTo>
                    <a:pt x="171425" y="193009"/>
                  </a:lnTo>
                  <a:lnTo>
                    <a:pt x="204184" y="161044"/>
                  </a:lnTo>
                  <a:lnTo>
                    <a:pt x="239204" y="131577"/>
                  </a:lnTo>
                  <a:lnTo>
                    <a:pt x="276291" y="104771"/>
                  </a:lnTo>
                  <a:lnTo>
                    <a:pt x="315249" y="80766"/>
                  </a:lnTo>
                  <a:lnTo>
                    <a:pt x="355876" y="59687"/>
                  </a:lnTo>
                  <a:lnTo>
                    <a:pt x="397942" y="41654"/>
                  </a:lnTo>
                  <a:lnTo>
                    <a:pt x="441213" y="26769"/>
                  </a:lnTo>
                  <a:lnTo>
                    <a:pt x="485462" y="15106"/>
                  </a:lnTo>
                  <a:lnTo>
                    <a:pt x="530459" y="6728"/>
                  </a:lnTo>
                  <a:lnTo>
                    <a:pt x="575950" y="1683"/>
                  </a:lnTo>
                  <a:lnTo>
                    <a:pt x="621678" y="0"/>
                  </a:lnTo>
                  <a:lnTo>
                    <a:pt x="636940" y="187"/>
                  </a:lnTo>
                  <a:lnTo>
                    <a:pt x="682614" y="2993"/>
                  </a:lnTo>
                  <a:lnTo>
                    <a:pt x="727957" y="9151"/>
                  </a:lnTo>
                  <a:lnTo>
                    <a:pt x="772734" y="18630"/>
                  </a:lnTo>
                  <a:lnTo>
                    <a:pt x="816692" y="31378"/>
                  </a:lnTo>
                  <a:lnTo>
                    <a:pt x="859584" y="47322"/>
                  </a:lnTo>
                  <a:lnTo>
                    <a:pt x="901188" y="66377"/>
                  </a:lnTo>
                  <a:lnTo>
                    <a:pt x="941285" y="88446"/>
                  </a:lnTo>
                  <a:lnTo>
                    <a:pt x="979650" y="113406"/>
                  </a:lnTo>
                  <a:lnTo>
                    <a:pt x="1016068" y="141114"/>
                  </a:lnTo>
                  <a:lnTo>
                    <a:pt x="1050348" y="171426"/>
                  </a:lnTo>
                  <a:lnTo>
                    <a:pt x="1082312" y="204184"/>
                  </a:lnTo>
                  <a:lnTo>
                    <a:pt x="1111780" y="239205"/>
                  </a:lnTo>
                  <a:lnTo>
                    <a:pt x="1138585" y="276292"/>
                  </a:lnTo>
                  <a:lnTo>
                    <a:pt x="1162591" y="315250"/>
                  </a:lnTo>
                  <a:lnTo>
                    <a:pt x="1183669" y="355876"/>
                  </a:lnTo>
                  <a:lnTo>
                    <a:pt x="1201702" y="397943"/>
                  </a:lnTo>
                  <a:lnTo>
                    <a:pt x="1216588" y="441214"/>
                  </a:lnTo>
                  <a:lnTo>
                    <a:pt x="1228251" y="485463"/>
                  </a:lnTo>
                  <a:lnTo>
                    <a:pt x="1236629" y="530459"/>
                  </a:lnTo>
                  <a:lnTo>
                    <a:pt x="1241674" y="575949"/>
                  </a:lnTo>
                  <a:lnTo>
                    <a:pt x="1243357" y="621678"/>
                  </a:lnTo>
                  <a:lnTo>
                    <a:pt x="1243170" y="636940"/>
                  </a:lnTo>
                  <a:lnTo>
                    <a:pt x="1240364" y="682613"/>
                  </a:lnTo>
                  <a:lnTo>
                    <a:pt x="1234205" y="727957"/>
                  </a:lnTo>
                  <a:lnTo>
                    <a:pt x="1224726" y="772734"/>
                  </a:lnTo>
                  <a:lnTo>
                    <a:pt x="1211978" y="816692"/>
                  </a:lnTo>
                  <a:lnTo>
                    <a:pt x="1196034" y="859584"/>
                  </a:lnTo>
                  <a:lnTo>
                    <a:pt x="1176979" y="901188"/>
                  </a:lnTo>
                  <a:lnTo>
                    <a:pt x="1154911" y="941285"/>
                  </a:lnTo>
                  <a:lnTo>
                    <a:pt x="1129951" y="979650"/>
                  </a:lnTo>
                  <a:lnTo>
                    <a:pt x="1102243" y="1016067"/>
                  </a:lnTo>
                  <a:lnTo>
                    <a:pt x="1071931" y="1050348"/>
                  </a:lnTo>
                  <a:lnTo>
                    <a:pt x="1039173" y="1082312"/>
                  </a:lnTo>
                  <a:lnTo>
                    <a:pt x="1004152" y="1111779"/>
                  </a:lnTo>
                  <a:lnTo>
                    <a:pt x="967064" y="1138585"/>
                  </a:lnTo>
                  <a:lnTo>
                    <a:pt x="928107" y="1162591"/>
                  </a:lnTo>
                  <a:lnTo>
                    <a:pt x="887480" y="1183669"/>
                  </a:lnTo>
                  <a:lnTo>
                    <a:pt x="845413" y="1201702"/>
                  </a:lnTo>
                  <a:lnTo>
                    <a:pt x="802142" y="1216587"/>
                  </a:lnTo>
                  <a:lnTo>
                    <a:pt x="757893" y="1228251"/>
                  </a:lnTo>
                  <a:lnTo>
                    <a:pt x="712898" y="1236629"/>
                  </a:lnTo>
                  <a:lnTo>
                    <a:pt x="667408" y="1241673"/>
                  </a:lnTo>
                  <a:lnTo>
                    <a:pt x="621678" y="12433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88545" y="1242442"/>
              <a:ext cx="1243965" cy="1243965"/>
            </a:xfrm>
            <a:custGeom>
              <a:avLst/>
              <a:gdLst/>
              <a:ahLst/>
              <a:cxnLst/>
              <a:rect l="l" t="t" r="r" b="b"/>
              <a:pathLst>
                <a:path w="1243964" h="1243964">
                  <a:moveTo>
                    <a:pt x="1243357" y="621678"/>
                  </a:moveTo>
                  <a:lnTo>
                    <a:pt x="1241674" y="667407"/>
                  </a:lnTo>
                  <a:lnTo>
                    <a:pt x="1236629" y="712897"/>
                  </a:lnTo>
                  <a:lnTo>
                    <a:pt x="1228251" y="757893"/>
                  </a:lnTo>
                  <a:lnTo>
                    <a:pt x="1216587" y="802142"/>
                  </a:lnTo>
                  <a:lnTo>
                    <a:pt x="1201702" y="845413"/>
                  </a:lnTo>
                  <a:lnTo>
                    <a:pt x="1183669" y="887480"/>
                  </a:lnTo>
                  <a:lnTo>
                    <a:pt x="1162591" y="928106"/>
                  </a:lnTo>
                  <a:lnTo>
                    <a:pt x="1138585" y="967064"/>
                  </a:lnTo>
                  <a:lnTo>
                    <a:pt x="1111780" y="1004151"/>
                  </a:lnTo>
                  <a:lnTo>
                    <a:pt x="1082312" y="1039172"/>
                  </a:lnTo>
                  <a:lnTo>
                    <a:pt x="1050348" y="1071930"/>
                  </a:lnTo>
                  <a:lnTo>
                    <a:pt x="1016068" y="1102242"/>
                  </a:lnTo>
                  <a:lnTo>
                    <a:pt x="979650" y="1129951"/>
                  </a:lnTo>
                  <a:lnTo>
                    <a:pt x="941285" y="1154910"/>
                  </a:lnTo>
                  <a:lnTo>
                    <a:pt x="901188" y="1176979"/>
                  </a:lnTo>
                  <a:lnTo>
                    <a:pt x="859584" y="1196034"/>
                  </a:lnTo>
                  <a:lnTo>
                    <a:pt x="816692" y="1211978"/>
                  </a:lnTo>
                  <a:lnTo>
                    <a:pt x="772734" y="1224726"/>
                  </a:lnTo>
                  <a:lnTo>
                    <a:pt x="727957" y="1234205"/>
                  </a:lnTo>
                  <a:lnTo>
                    <a:pt x="682614" y="1240364"/>
                  </a:lnTo>
                  <a:lnTo>
                    <a:pt x="636940" y="1243170"/>
                  </a:lnTo>
                  <a:lnTo>
                    <a:pt x="621678" y="1243357"/>
                  </a:lnTo>
                  <a:lnTo>
                    <a:pt x="606417" y="1243170"/>
                  </a:lnTo>
                  <a:lnTo>
                    <a:pt x="560743" y="1240364"/>
                  </a:lnTo>
                  <a:lnTo>
                    <a:pt x="515399" y="1234205"/>
                  </a:lnTo>
                  <a:lnTo>
                    <a:pt x="470622" y="1224726"/>
                  </a:lnTo>
                  <a:lnTo>
                    <a:pt x="426664" y="1211978"/>
                  </a:lnTo>
                  <a:lnTo>
                    <a:pt x="383771" y="1196034"/>
                  </a:lnTo>
                  <a:lnTo>
                    <a:pt x="342168" y="1176979"/>
                  </a:lnTo>
                  <a:lnTo>
                    <a:pt x="302071" y="1154910"/>
                  </a:lnTo>
                  <a:lnTo>
                    <a:pt x="263706" y="1129951"/>
                  </a:lnTo>
                  <a:lnTo>
                    <a:pt x="227289" y="1102242"/>
                  </a:lnTo>
                  <a:lnTo>
                    <a:pt x="193008" y="1071930"/>
                  </a:lnTo>
                  <a:lnTo>
                    <a:pt x="161044" y="1039172"/>
                  </a:lnTo>
                  <a:lnTo>
                    <a:pt x="131577" y="1004151"/>
                  </a:lnTo>
                  <a:lnTo>
                    <a:pt x="104771" y="967064"/>
                  </a:lnTo>
                  <a:lnTo>
                    <a:pt x="80765" y="928107"/>
                  </a:lnTo>
                  <a:lnTo>
                    <a:pt x="59686" y="887480"/>
                  </a:lnTo>
                  <a:lnTo>
                    <a:pt x="41654" y="845413"/>
                  </a:lnTo>
                  <a:lnTo>
                    <a:pt x="26769" y="802142"/>
                  </a:lnTo>
                  <a:lnTo>
                    <a:pt x="15105" y="757893"/>
                  </a:lnTo>
                  <a:lnTo>
                    <a:pt x="6728" y="712897"/>
                  </a:lnTo>
                  <a:lnTo>
                    <a:pt x="1684" y="667407"/>
                  </a:lnTo>
                  <a:lnTo>
                    <a:pt x="0" y="621678"/>
                  </a:lnTo>
                  <a:lnTo>
                    <a:pt x="187" y="606417"/>
                  </a:lnTo>
                  <a:lnTo>
                    <a:pt x="2993" y="560743"/>
                  </a:lnTo>
                  <a:lnTo>
                    <a:pt x="9151" y="515399"/>
                  </a:lnTo>
                  <a:lnTo>
                    <a:pt x="18630" y="470623"/>
                  </a:lnTo>
                  <a:lnTo>
                    <a:pt x="31377" y="426664"/>
                  </a:lnTo>
                  <a:lnTo>
                    <a:pt x="47321" y="383772"/>
                  </a:lnTo>
                  <a:lnTo>
                    <a:pt x="66377" y="342168"/>
                  </a:lnTo>
                  <a:lnTo>
                    <a:pt x="88446" y="302071"/>
                  </a:lnTo>
                  <a:lnTo>
                    <a:pt x="113406" y="263707"/>
                  </a:lnTo>
                  <a:lnTo>
                    <a:pt x="141114" y="227289"/>
                  </a:lnTo>
                  <a:lnTo>
                    <a:pt x="171425" y="193009"/>
                  </a:lnTo>
                  <a:lnTo>
                    <a:pt x="204184" y="161044"/>
                  </a:lnTo>
                  <a:lnTo>
                    <a:pt x="239204" y="131577"/>
                  </a:lnTo>
                  <a:lnTo>
                    <a:pt x="276291" y="104771"/>
                  </a:lnTo>
                  <a:lnTo>
                    <a:pt x="315249" y="80766"/>
                  </a:lnTo>
                  <a:lnTo>
                    <a:pt x="355876" y="59687"/>
                  </a:lnTo>
                  <a:lnTo>
                    <a:pt x="397942" y="41654"/>
                  </a:lnTo>
                  <a:lnTo>
                    <a:pt x="441213" y="26769"/>
                  </a:lnTo>
                  <a:lnTo>
                    <a:pt x="485462" y="15106"/>
                  </a:lnTo>
                  <a:lnTo>
                    <a:pt x="530459" y="6728"/>
                  </a:lnTo>
                  <a:lnTo>
                    <a:pt x="575950" y="1683"/>
                  </a:lnTo>
                  <a:lnTo>
                    <a:pt x="621678" y="0"/>
                  </a:lnTo>
                  <a:lnTo>
                    <a:pt x="636940" y="187"/>
                  </a:lnTo>
                  <a:lnTo>
                    <a:pt x="682614" y="2993"/>
                  </a:lnTo>
                  <a:lnTo>
                    <a:pt x="727957" y="9151"/>
                  </a:lnTo>
                  <a:lnTo>
                    <a:pt x="772734" y="18630"/>
                  </a:lnTo>
                  <a:lnTo>
                    <a:pt x="816692" y="31378"/>
                  </a:lnTo>
                  <a:lnTo>
                    <a:pt x="859584" y="47322"/>
                  </a:lnTo>
                  <a:lnTo>
                    <a:pt x="901188" y="66377"/>
                  </a:lnTo>
                  <a:lnTo>
                    <a:pt x="941285" y="88446"/>
                  </a:lnTo>
                  <a:lnTo>
                    <a:pt x="979650" y="113406"/>
                  </a:lnTo>
                  <a:lnTo>
                    <a:pt x="1016068" y="141114"/>
                  </a:lnTo>
                  <a:lnTo>
                    <a:pt x="1050348" y="171426"/>
                  </a:lnTo>
                  <a:lnTo>
                    <a:pt x="1082312" y="204184"/>
                  </a:lnTo>
                  <a:lnTo>
                    <a:pt x="1111780" y="239205"/>
                  </a:lnTo>
                  <a:lnTo>
                    <a:pt x="1138585" y="276292"/>
                  </a:lnTo>
                  <a:lnTo>
                    <a:pt x="1162591" y="315250"/>
                  </a:lnTo>
                  <a:lnTo>
                    <a:pt x="1183669" y="355876"/>
                  </a:lnTo>
                  <a:lnTo>
                    <a:pt x="1201702" y="397943"/>
                  </a:lnTo>
                  <a:lnTo>
                    <a:pt x="1216588" y="441214"/>
                  </a:lnTo>
                  <a:lnTo>
                    <a:pt x="1228251" y="485463"/>
                  </a:lnTo>
                  <a:lnTo>
                    <a:pt x="1236629" y="530459"/>
                  </a:lnTo>
                  <a:lnTo>
                    <a:pt x="1241674" y="575949"/>
                  </a:lnTo>
                  <a:lnTo>
                    <a:pt x="1243357" y="621678"/>
                  </a:lnTo>
                  <a:close/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478052" y="1669133"/>
            <a:ext cx="255904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900" spc="-20" dirty="0">
                <a:latin typeface="Arial MT"/>
                <a:cs typeface="Arial MT"/>
              </a:rPr>
              <a:t>20.0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99020" y="1956713"/>
            <a:ext cx="41402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10" dirty="0">
                <a:latin typeface="Arial MT"/>
                <a:cs typeface="Arial MT"/>
              </a:rPr>
              <a:t>LogOut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877943" y="239695"/>
            <a:ext cx="982319" cy="3199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95"/>
              </a:spcBef>
            </a:pPr>
            <a:r>
              <a:rPr dirty="0"/>
              <a:t>1st</a:t>
            </a:r>
            <a:r>
              <a:rPr spc="-25" dirty="0"/>
              <a:t> </a:t>
            </a:r>
            <a:r>
              <a:rPr spc="-10" dirty="0"/>
              <a:t>Level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1516232" y="776589"/>
            <a:ext cx="4128135" cy="502920"/>
            <a:chOff x="1516232" y="734734"/>
            <a:chExt cx="4128135" cy="502920"/>
          </a:xfrm>
        </p:grpSpPr>
        <p:sp>
          <p:nvSpPr>
            <p:cNvPr id="15" name="object 15"/>
            <p:cNvSpPr/>
            <p:nvPr/>
          </p:nvSpPr>
          <p:spPr>
            <a:xfrm>
              <a:off x="1520677" y="739179"/>
              <a:ext cx="4090035" cy="449580"/>
            </a:xfrm>
            <a:custGeom>
              <a:avLst/>
              <a:gdLst/>
              <a:ahLst/>
              <a:cxnLst/>
              <a:rect l="l" t="t" r="r" b="b"/>
              <a:pathLst>
                <a:path w="4090035" h="449580">
                  <a:moveTo>
                    <a:pt x="0" y="0"/>
                  </a:moveTo>
                  <a:lnTo>
                    <a:pt x="4089546" y="0"/>
                  </a:lnTo>
                  <a:lnTo>
                    <a:pt x="4089546" y="449384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6391" y="1169533"/>
              <a:ext cx="67665" cy="6766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626840" y="620315"/>
            <a:ext cx="152654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Request</a:t>
            </a:r>
            <a:r>
              <a:rPr sz="800" spc="-3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For</a:t>
            </a:r>
            <a:r>
              <a:rPr sz="800" spc="-3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Logout</a:t>
            </a:r>
            <a:r>
              <a:rPr sz="800" spc="-3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Confirmation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4855" y="696451"/>
            <a:ext cx="845819" cy="338455"/>
          </a:xfrm>
          <a:prstGeom prst="rect">
            <a:avLst/>
          </a:prstGeom>
          <a:ln w="8458">
            <a:solidFill>
              <a:srgbClr val="00000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250825">
              <a:lnSpc>
                <a:spcPct val="100000"/>
              </a:lnSpc>
              <a:spcBef>
                <a:spcPts val="730"/>
              </a:spcBef>
            </a:pPr>
            <a:r>
              <a:rPr sz="900" spc="-10" dirty="0">
                <a:latin typeface="Arial MT"/>
                <a:cs typeface="Arial MT"/>
              </a:rPr>
              <a:t>Admin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4855" y="1736812"/>
            <a:ext cx="845819" cy="338455"/>
          </a:xfrm>
          <a:prstGeom prst="rect">
            <a:avLst/>
          </a:prstGeom>
          <a:ln w="8458">
            <a:solidFill>
              <a:srgbClr val="00000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730"/>
              </a:spcBef>
            </a:pPr>
            <a:r>
              <a:rPr sz="900" spc="-10" dirty="0">
                <a:latin typeface="Arial MT"/>
                <a:cs typeface="Arial MT"/>
              </a:rPr>
              <a:t>Customer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4855" y="2811005"/>
            <a:ext cx="845819" cy="338455"/>
          </a:xfrm>
          <a:prstGeom prst="rect">
            <a:avLst/>
          </a:prstGeom>
          <a:ln w="8458">
            <a:solidFill>
              <a:srgbClr val="00000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730"/>
              </a:spcBef>
            </a:pPr>
            <a:r>
              <a:rPr sz="900" spc="-10" dirty="0">
                <a:latin typeface="Arial MT"/>
                <a:cs typeface="Arial MT"/>
              </a:rPr>
              <a:t>DeliveryBoy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16448" y="1787561"/>
            <a:ext cx="4098290" cy="1311275"/>
            <a:chOff x="1516448" y="1745706"/>
            <a:chExt cx="4098290" cy="1311275"/>
          </a:xfrm>
        </p:grpSpPr>
        <p:sp>
          <p:nvSpPr>
            <p:cNvPr id="22" name="object 22"/>
            <p:cNvSpPr/>
            <p:nvPr/>
          </p:nvSpPr>
          <p:spPr>
            <a:xfrm>
              <a:off x="1520677" y="1779539"/>
              <a:ext cx="3414395" cy="0"/>
            </a:xfrm>
            <a:custGeom>
              <a:avLst/>
              <a:gdLst/>
              <a:ahLst/>
              <a:cxnLst/>
              <a:rect l="l" t="t" r="r" b="b"/>
              <a:pathLst>
                <a:path w="3414395">
                  <a:moveTo>
                    <a:pt x="0" y="0"/>
                  </a:moveTo>
                  <a:lnTo>
                    <a:pt x="1733933" y="0"/>
                  </a:lnTo>
                  <a:lnTo>
                    <a:pt x="3413989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5635" y="1745706"/>
              <a:ext cx="67665" cy="6766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520677" y="2507368"/>
              <a:ext cx="3926840" cy="351155"/>
            </a:xfrm>
            <a:custGeom>
              <a:avLst/>
              <a:gdLst/>
              <a:ahLst/>
              <a:cxnLst/>
              <a:rect l="l" t="t" r="r" b="b"/>
              <a:pathLst>
                <a:path w="3926840" h="351155">
                  <a:moveTo>
                    <a:pt x="0" y="346363"/>
                  </a:moveTo>
                  <a:lnTo>
                    <a:pt x="3926303" y="350593"/>
                  </a:lnTo>
                  <a:lnTo>
                    <a:pt x="3926641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13486" y="2458734"/>
              <a:ext cx="67665" cy="6766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574556" y="2485800"/>
              <a:ext cx="4036060" cy="537210"/>
            </a:xfrm>
            <a:custGeom>
              <a:avLst/>
              <a:gdLst/>
              <a:ahLst/>
              <a:cxnLst/>
              <a:rect l="l" t="t" r="r" b="b"/>
              <a:pathLst>
                <a:path w="4036060" h="537210">
                  <a:moveTo>
                    <a:pt x="4035667" y="0"/>
                  </a:moveTo>
                  <a:lnTo>
                    <a:pt x="4035667" y="537096"/>
                  </a:lnTo>
                  <a:lnTo>
                    <a:pt x="0" y="537096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5921" y="2989064"/>
              <a:ext cx="67665" cy="67665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2111550" y="1009393"/>
            <a:ext cx="25736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Response</a:t>
            </a:r>
            <a:r>
              <a:rPr sz="800" spc="-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For</a:t>
            </a:r>
            <a:r>
              <a:rPr sz="800" spc="-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Logout</a:t>
            </a:r>
            <a:r>
              <a:rPr sz="800" spc="-3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Confirmation,</a:t>
            </a:r>
            <a:r>
              <a:rPr sz="800" spc="-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Session</a:t>
            </a:r>
            <a:r>
              <a:rPr sz="800" spc="-4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Termination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42258" y="1660675"/>
            <a:ext cx="152654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Request</a:t>
            </a:r>
            <a:r>
              <a:rPr sz="800" spc="-3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For</a:t>
            </a:r>
            <a:r>
              <a:rPr sz="800" spc="-3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Logout</a:t>
            </a:r>
            <a:r>
              <a:rPr sz="800" spc="-3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Confirmation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42258" y="2734868"/>
            <a:ext cx="152654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Request</a:t>
            </a:r>
            <a:r>
              <a:rPr sz="800" spc="-3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For</a:t>
            </a:r>
            <a:r>
              <a:rPr sz="800" spc="-3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Logout</a:t>
            </a:r>
            <a:r>
              <a:rPr sz="800" spc="-3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Confirmation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11550" y="3081655"/>
            <a:ext cx="25736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Response</a:t>
            </a:r>
            <a:r>
              <a:rPr sz="800" spc="-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For</a:t>
            </a:r>
            <a:r>
              <a:rPr sz="800" spc="-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Logout</a:t>
            </a:r>
            <a:r>
              <a:rPr sz="800" spc="-3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Confirmation,</a:t>
            </a:r>
            <a:r>
              <a:rPr sz="800" spc="-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Session</a:t>
            </a:r>
            <a:r>
              <a:rPr sz="800" spc="-4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Termination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3A218DC-DCFB-989E-4231-E0BCE59C2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578600" cy="371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32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95"/>
              </a:spcBef>
            </a:pPr>
            <a:r>
              <a:rPr dirty="0"/>
              <a:t>1st</a:t>
            </a:r>
            <a:r>
              <a:rPr spc="-25" dirty="0"/>
              <a:t> </a:t>
            </a:r>
            <a:r>
              <a:rPr spc="-10" dirty="0"/>
              <a:t>Level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85828" y="789928"/>
            <a:ext cx="2318385" cy="740410"/>
            <a:chOff x="585828" y="789928"/>
            <a:chExt cx="2318385" cy="740410"/>
          </a:xfrm>
        </p:grpSpPr>
        <p:sp>
          <p:nvSpPr>
            <p:cNvPr id="4" name="object 4"/>
            <p:cNvSpPr/>
            <p:nvPr/>
          </p:nvSpPr>
          <p:spPr>
            <a:xfrm>
              <a:off x="590273" y="823761"/>
              <a:ext cx="2265680" cy="702310"/>
            </a:xfrm>
            <a:custGeom>
              <a:avLst/>
              <a:gdLst/>
              <a:ahLst/>
              <a:cxnLst/>
              <a:rect l="l" t="t" r="r" b="b"/>
              <a:pathLst>
                <a:path w="2265680" h="702310">
                  <a:moveTo>
                    <a:pt x="0" y="702031"/>
                  </a:moveTo>
                  <a:lnTo>
                    <a:pt x="84582" y="702031"/>
                  </a:lnTo>
                  <a:lnTo>
                    <a:pt x="84582" y="0"/>
                  </a:lnTo>
                  <a:lnTo>
                    <a:pt x="2265194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6437" y="789928"/>
              <a:ext cx="67665" cy="6766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75157" y="654584"/>
            <a:ext cx="11537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Request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For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Registration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109" y="1525793"/>
            <a:ext cx="845819" cy="338455"/>
          </a:xfrm>
          <a:prstGeom prst="rect">
            <a:avLst/>
          </a:prstGeom>
          <a:ln w="8458">
            <a:solidFill>
              <a:srgbClr val="00000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730"/>
              </a:spcBef>
            </a:pPr>
            <a:r>
              <a:rPr sz="900" spc="-10" dirty="0">
                <a:latin typeface="Arial MT"/>
                <a:cs typeface="Arial MT"/>
              </a:rPr>
              <a:t>Customer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109" y="2261657"/>
            <a:ext cx="845819" cy="338455"/>
          </a:xfrm>
          <a:prstGeom prst="rect">
            <a:avLst/>
          </a:prstGeom>
          <a:ln w="8458">
            <a:solidFill>
              <a:srgbClr val="00000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250825">
              <a:lnSpc>
                <a:spcPct val="100000"/>
              </a:lnSpc>
              <a:spcBef>
                <a:spcPts val="730"/>
              </a:spcBef>
            </a:pPr>
            <a:r>
              <a:rPr sz="900" spc="-10" dirty="0">
                <a:latin typeface="Arial MT"/>
                <a:cs typeface="Arial MT"/>
              </a:rPr>
              <a:t>Admin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109" y="3022897"/>
            <a:ext cx="845819" cy="338455"/>
          </a:xfrm>
          <a:prstGeom prst="rect">
            <a:avLst/>
          </a:prstGeom>
          <a:ln w="8458">
            <a:solidFill>
              <a:srgbClr val="00000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730"/>
              </a:spcBef>
            </a:pPr>
            <a:r>
              <a:rPr sz="900" spc="-10" dirty="0">
                <a:latin typeface="Arial MT"/>
                <a:cs typeface="Arial MT"/>
              </a:rPr>
              <a:t>DeliveryBoy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10187" y="565785"/>
            <a:ext cx="5452110" cy="2461895"/>
            <a:chOff x="810187" y="565785"/>
            <a:chExt cx="5452110" cy="2461895"/>
          </a:xfrm>
        </p:grpSpPr>
        <p:sp>
          <p:nvSpPr>
            <p:cNvPr id="11" name="object 11"/>
            <p:cNvSpPr/>
            <p:nvPr/>
          </p:nvSpPr>
          <p:spPr>
            <a:xfrm>
              <a:off x="5326874" y="3022896"/>
              <a:ext cx="930910" cy="0"/>
            </a:xfrm>
            <a:custGeom>
              <a:avLst/>
              <a:gdLst/>
              <a:ahLst/>
              <a:cxnLst/>
              <a:rect l="l" t="t" r="r" b="b"/>
              <a:pathLst>
                <a:path w="930910">
                  <a:moveTo>
                    <a:pt x="0" y="0"/>
                  </a:moveTo>
                  <a:lnTo>
                    <a:pt x="930403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73691" y="992925"/>
              <a:ext cx="2018664" cy="528955"/>
            </a:xfrm>
            <a:custGeom>
              <a:avLst/>
              <a:gdLst/>
              <a:ahLst/>
              <a:cxnLst/>
              <a:rect l="l" t="t" r="r" b="b"/>
              <a:pathLst>
                <a:path w="2018664" h="528955">
                  <a:moveTo>
                    <a:pt x="2018383" y="528638"/>
                  </a:moveTo>
                  <a:lnTo>
                    <a:pt x="2018383" y="0"/>
                  </a:lnTo>
                  <a:lnTo>
                    <a:pt x="0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5057" y="959092"/>
              <a:ext cx="67665" cy="6766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595984" y="1775310"/>
              <a:ext cx="1731010" cy="302895"/>
            </a:xfrm>
            <a:custGeom>
              <a:avLst/>
              <a:gdLst/>
              <a:ahLst/>
              <a:cxnLst/>
              <a:rect l="l" t="t" r="r" b="b"/>
              <a:pathLst>
                <a:path w="1731010" h="302894">
                  <a:moveTo>
                    <a:pt x="1730889" y="0"/>
                  </a:moveTo>
                  <a:lnTo>
                    <a:pt x="338" y="0"/>
                  </a:lnTo>
                  <a:lnTo>
                    <a:pt x="0" y="302634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62151" y="2058829"/>
              <a:ext cx="67665" cy="677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326874" y="1521563"/>
              <a:ext cx="930910" cy="338455"/>
            </a:xfrm>
            <a:custGeom>
              <a:avLst/>
              <a:gdLst/>
              <a:ahLst/>
              <a:cxnLst/>
              <a:rect l="l" t="t" r="r" b="b"/>
              <a:pathLst>
                <a:path w="930910" h="338455">
                  <a:moveTo>
                    <a:pt x="0" y="0"/>
                  </a:moveTo>
                  <a:lnTo>
                    <a:pt x="930403" y="0"/>
                  </a:lnTo>
                </a:path>
                <a:path w="930910" h="338455">
                  <a:moveTo>
                    <a:pt x="930403" y="338328"/>
                  </a:moveTo>
                  <a:lnTo>
                    <a:pt x="0" y="338328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4020" y="992925"/>
              <a:ext cx="2030095" cy="479425"/>
            </a:xfrm>
            <a:custGeom>
              <a:avLst/>
              <a:gdLst/>
              <a:ahLst/>
              <a:cxnLst/>
              <a:rect l="l" t="t" r="r" b="b"/>
              <a:pathLst>
                <a:path w="2030095" h="479425">
                  <a:moveTo>
                    <a:pt x="2029971" y="0"/>
                  </a:moveTo>
                  <a:lnTo>
                    <a:pt x="0" y="0"/>
                  </a:lnTo>
                  <a:lnTo>
                    <a:pt x="0" y="478988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0187" y="1452883"/>
              <a:ext cx="67665" cy="6766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2175" y="565785"/>
              <a:ext cx="2451867" cy="2292176"/>
            </a:xfrm>
            <a:prstGeom prst="rect">
              <a:avLst/>
            </a:prstGeom>
          </p:spPr>
        </p:pic>
      </p:grpSp>
      <p:sp>
        <p:nvSpPr>
          <p:cNvPr id="20" name="object 20"/>
          <p:cNvSpPr/>
          <p:nvPr/>
        </p:nvSpPr>
        <p:spPr>
          <a:xfrm>
            <a:off x="5326874" y="3361225"/>
            <a:ext cx="930910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930403" y="0"/>
                </a:moveTo>
                <a:lnTo>
                  <a:pt x="0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59153" y="3099008"/>
            <a:ext cx="65722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10" dirty="0">
                <a:latin typeface="Arial MT"/>
                <a:cs typeface="Arial MT"/>
              </a:rPr>
              <a:t>DeliveryBoy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85608" y="1595221"/>
            <a:ext cx="547929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900" spc="-10" dirty="0">
                <a:latin typeface="Arial MT"/>
                <a:cs typeface="Arial MT"/>
              </a:rPr>
              <a:t>Customer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26874" y="2261657"/>
            <a:ext cx="930910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0" y="0"/>
                </a:moveTo>
                <a:lnTo>
                  <a:pt x="930403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26874" y="2599986"/>
            <a:ext cx="930910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930403" y="0"/>
                </a:moveTo>
                <a:lnTo>
                  <a:pt x="0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607303" y="2337768"/>
            <a:ext cx="36131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10" dirty="0">
                <a:latin typeface="Arial MT"/>
                <a:cs typeface="Arial MT"/>
              </a:rPr>
              <a:t>Admin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09400" y="789915"/>
            <a:ext cx="167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1.0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90985" y="1035203"/>
            <a:ext cx="4038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 MT"/>
                <a:cs typeface="Arial MT"/>
              </a:rPr>
              <a:t>Register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52779" y="1787984"/>
            <a:ext cx="112014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Login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Successful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Or</a:t>
            </a:r>
            <a:r>
              <a:rPr sz="800" spc="-25" dirty="0">
                <a:latin typeface="Arial MT"/>
                <a:cs typeface="Arial MT"/>
              </a:rPr>
              <a:t> Not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09400" y="2227812"/>
            <a:ext cx="167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1.1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55743" y="2473100"/>
            <a:ext cx="2743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 MT"/>
                <a:cs typeface="Arial MT"/>
              </a:rPr>
              <a:t>Login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262486" y="819316"/>
            <a:ext cx="4755515" cy="1198245"/>
            <a:chOff x="1262486" y="819316"/>
            <a:chExt cx="4755515" cy="1198245"/>
          </a:xfrm>
        </p:grpSpPr>
        <p:sp>
          <p:nvSpPr>
            <p:cNvPr id="32" name="object 32"/>
            <p:cNvSpPr/>
            <p:nvPr/>
          </p:nvSpPr>
          <p:spPr>
            <a:xfrm>
              <a:off x="3688517" y="823761"/>
              <a:ext cx="2296160" cy="668655"/>
            </a:xfrm>
            <a:custGeom>
              <a:avLst/>
              <a:gdLst/>
              <a:ahLst/>
              <a:cxnLst/>
              <a:rect l="l" t="t" r="r" b="b"/>
              <a:pathLst>
                <a:path w="2296160" h="668655">
                  <a:moveTo>
                    <a:pt x="0" y="0"/>
                  </a:moveTo>
                  <a:lnTo>
                    <a:pt x="2295559" y="0"/>
                  </a:lnTo>
                  <a:lnTo>
                    <a:pt x="2295220" y="668621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49905" y="1473352"/>
              <a:ext cx="67665" cy="6766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266931" y="1610375"/>
              <a:ext cx="1899920" cy="358140"/>
            </a:xfrm>
            <a:custGeom>
              <a:avLst/>
              <a:gdLst/>
              <a:ahLst/>
              <a:cxnLst/>
              <a:rect l="l" t="t" r="r" b="b"/>
              <a:pathLst>
                <a:path w="1899920" h="358139">
                  <a:moveTo>
                    <a:pt x="0" y="0"/>
                  </a:moveTo>
                  <a:lnTo>
                    <a:pt x="1899715" y="0"/>
                  </a:lnTo>
                  <a:lnTo>
                    <a:pt x="1899715" y="358036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32813" y="1949380"/>
              <a:ext cx="67665" cy="67665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660238" y="1479272"/>
            <a:ext cx="803910" cy="12700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894"/>
              </a:lnSpc>
            </a:pPr>
            <a:r>
              <a:rPr sz="800" dirty="0">
                <a:latin typeface="Arial MT"/>
                <a:cs typeface="Arial MT"/>
              </a:rPr>
              <a:t>Request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for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Login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262486" y="1572313"/>
            <a:ext cx="4059554" cy="862965"/>
            <a:chOff x="1262486" y="1572313"/>
            <a:chExt cx="4059554" cy="862965"/>
          </a:xfrm>
        </p:grpSpPr>
        <p:sp>
          <p:nvSpPr>
            <p:cNvPr id="38" name="object 38"/>
            <p:cNvSpPr/>
            <p:nvPr/>
          </p:nvSpPr>
          <p:spPr>
            <a:xfrm>
              <a:off x="3428004" y="1606146"/>
              <a:ext cx="1845310" cy="427355"/>
            </a:xfrm>
            <a:custGeom>
              <a:avLst/>
              <a:gdLst/>
              <a:ahLst/>
              <a:cxnLst/>
              <a:rect l="l" t="t" r="r" b="b"/>
              <a:pathLst>
                <a:path w="1845310" h="427355">
                  <a:moveTo>
                    <a:pt x="0" y="427139"/>
                  </a:moveTo>
                  <a:lnTo>
                    <a:pt x="0" y="0"/>
                  </a:lnTo>
                  <a:lnTo>
                    <a:pt x="1844990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3964" y="1572313"/>
              <a:ext cx="67665" cy="6766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266931" y="2346239"/>
              <a:ext cx="1562100" cy="85090"/>
            </a:xfrm>
            <a:custGeom>
              <a:avLst/>
              <a:gdLst/>
              <a:ahLst/>
              <a:cxnLst/>
              <a:rect l="l" t="t" r="r" b="b"/>
              <a:pathLst>
                <a:path w="1562100" h="85089">
                  <a:moveTo>
                    <a:pt x="0" y="84582"/>
                  </a:moveTo>
                  <a:lnTo>
                    <a:pt x="0" y="0"/>
                  </a:lnTo>
                  <a:lnTo>
                    <a:pt x="1561724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9624" y="2312407"/>
              <a:ext cx="67665" cy="67665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1626405" y="2206679"/>
            <a:ext cx="803910" cy="118745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894"/>
              </a:lnSpc>
            </a:pPr>
            <a:r>
              <a:rPr sz="800" dirty="0">
                <a:latin typeface="Arial MT"/>
                <a:cs typeface="Arial MT"/>
              </a:rPr>
              <a:t>Request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for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Login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715368" y="2312406"/>
            <a:ext cx="1614805" cy="67945"/>
            <a:chOff x="3715368" y="2312406"/>
            <a:chExt cx="1614805" cy="67945"/>
          </a:xfrm>
        </p:grpSpPr>
        <p:sp>
          <p:nvSpPr>
            <p:cNvPr id="44" name="object 44"/>
            <p:cNvSpPr/>
            <p:nvPr/>
          </p:nvSpPr>
          <p:spPr>
            <a:xfrm>
              <a:off x="3719813" y="2346239"/>
              <a:ext cx="1562100" cy="0"/>
            </a:xfrm>
            <a:custGeom>
              <a:avLst/>
              <a:gdLst/>
              <a:ahLst/>
              <a:cxnLst/>
              <a:rect l="l" t="t" r="r" b="b"/>
              <a:pathLst>
                <a:path w="1562100">
                  <a:moveTo>
                    <a:pt x="0" y="0"/>
                  </a:moveTo>
                  <a:lnTo>
                    <a:pt x="1522478" y="0"/>
                  </a:lnTo>
                  <a:lnTo>
                    <a:pt x="1561640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62422" y="2312406"/>
              <a:ext cx="67665" cy="67665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4352580" y="2177062"/>
            <a:ext cx="6127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Login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Details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272175" y="2481571"/>
            <a:ext cx="1614805" cy="67945"/>
            <a:chOff x="1272175" y="2481571"/>
            <a:chExt cx="1614805" cy="67945"/>
          </a:xfrm>
        </p:grpSpPr>
        <p:sp>
          <p:nvSpPr>
            <p:cNvPr id="48" name="object 48"/>
            <p:cNvSpPr/>
            <p:nvPr/>
          </p:nvSpPr>
          <p:spPr>
            <a:xfrm>
              <a:off x="1320809" y="2515404"/>
              <a:ext cx="1562100" cy="0"/>
            </a:xfrm>
            <a:custGeom>
              <a:avLst/>
              <a:gdLst/>
              <a:ahLst/>
              <a:cxnLst/>
              <a:rect l="l" t="t" r="r" b="b"/>
              <a:pathLst>
                <a:path w="1562100">
                  <a:moveTo>
                    <a:pt x="1561640" y="0"/>
                  </a:moveTo>
                  <a:lnTo>
                    <a:pt x="1468599" y="0"/>
                  </a:lnTo>
                  <a:lnTo>
                    <a:pt x="0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2175" y="2481571"/>
              <a:ext cx="67665" cy="67665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1561237" y="2523849"/>
            <a:ext cx="112014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Login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Successful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Or</a:t>
            </a:r>
            <a:r>
              <a:rPr sz="800" spc="-25" dirty="0">
                <a:latin typeface="Arial MT"/>
                <a:cs typeface="Arial MT"/>
              </a:rPr>
              <a:t> Not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716599" y="2481571"/>
            <a:ext cx="1614805" cy="67945"/>
            <a:chOff x="3716599" y="2481571"/>
            <a:chExt cx="1614805" cy="67945"/>
          </a:xfrm>
        </p:grpSpPr>
        <p:sp>
          <p:nvSpPr>
            <p:cNvPr id="52" name="object 52"/>
            <p:cNvSpPr/>
            <p:nvPr/>
          </p:nvSpPr>
          <p:spPr>
            <a:xfrm>
              <a:off x="3765233" y="2515404"/>
              <a:ext cx="1562100" cy="0"/>
            </a:xfrm>
            <a:custGeom>
              <a:avLst/>
              <a:gdLst/>
              <a:ahLst/>
              <a:cxnLst/>
              <a:rect l="l" t="t" r="r" b="b"/>
              <a:pathLst>
                <a:path w="1562100">
                  <a:moveTo>
                    <a:pt x="1561640" y="0"/>
                  </a:moveTo>
                  <a:lnTo>
                    <a:pt x="1468599" y="0"/>
                  </a:lnTo>
                  <a:lnTo>
                    <a:pt x="0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16599" y="2481571"/>
              <a:ext cx="67665" cy="67665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3975661" y="2532307"/>
            <a:ext cx="11461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 MT"/>
                <a:cs typeface="Arial MT"/>
              </a:rPr>
              <a:t>Valid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Or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Invalid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Message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262486" y="2735063"/>
            <a:ext cx="1769745" cy="377190"/>
            <a:chOff x="1262486" y="2735063"/>
            <a:chExt cx="1769745" cy="377190"/>
          </a:xfrm>
        </p:grpSpPr>
        <p:sp>
          <p:nvSpPr>
            <p:cNvPr id="56" name="object 56"/>
            <p:cNvSpPr/>
            <p:nvPr/>
          </p:nvSpPr>
          <p:spPr>
            <a:xfrm>
              <a:off x="1266931" y="2783698"/>
              <a:ext cx="1731010" cy="323850"/>
            </a:xfrm>
            <a:custGeom>
              <a:avLst/>
              <a:gdLst/>
              <a:ahLst/>
              <a:cxnLst/>
              <a:rect l="l" t="t" r="r" b="b"/>
              <a:pathLst>
                <a:path w="1731010" h="323850">
                  <a:moveTo>
                    <a:pt x="0" y="323780"/>
                  </a:moveTo>
                  <a:lnTo>
                    <a:pt x="1730550" y="323780"/>
                  </a:lnTo>
                  <a:lnTo>
                    <a:pt x="1730889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63987" y="2735063"/>
              <a:ext cx="67665" cy="67750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1719445" y="2967918"/>
            <a:ext cx="803910" cy="118745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894"/>
              </a:lnSpc>
            </a:pPr>
            <a:r>
              <a:rPr sz="800" dirty="0">
                <a:latin typeface="Arial MT"/>
                <a:cs typeface="Arial MT"/>
              </a:rPr>
              <a:t>Request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for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Login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272175" y="2725459"/>
            <a:ext cx="4050029" cy="585470"/>
            <a:chOff x="1272175" y="2725459"/>
            <a:chExt cx="4050029" cy="585470"/>
          </a:xfrm>
        </p:grpSpPr>
        <p:sp>
          <p:nvSpPr>
            <p:cNvPr id="60" name="object 60"/>
            <p:cNvSpPr/>
            <p:nvPr/>
          </p:nvSpPr>
          <p:spPr>
            <a:xfrm>
              <a:off x="1320809" y="2843582"/>
              <a:ext cx="1849755" cy="433070"/>
            </a:xfrm>
            <a:custGeom>
              <a:avLst/>
              <a:gdLst/>
              <a:ahLst/>
              <a:cxnLst/>
              <a:rect l="l" t="t" r="r" b="b"/>
              <a:pathLst>
                <a:path w="1849755" h="433070">
                  <a:moveTo>
                    <a:pt x="1849219" y="0"/>
                  </a:moveTo>
                  <a:lnTo>
                    <a:pt x="1849219" y="433060"/>
                  </a:lnTo>
                  <a:lnTo>
                    <a:pt x="0" y="43306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2175" y="3242810"/>
              <a:ext cx="67665" cy="67665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3595984" y="2729904"/>
              <a:ext cx="1677035" cy="377825"/>
            </a:xfrm>
            <a:custGeom>
              <a:avLst/>
              <a:gdLst/>
              <a:ahLst/>
              <a:cxnLst/>
              <a:rect l="l" t="t" r="r" b="b"/>
              <a:pathLst>
                <a:path w="1677035" h="377825">
                  <a:moveTo>
                    <a:pt x="0" y="0"/>
                  </a:moveTo>
                  <a:lnTo>
                    <a:pt x="338" y="377574"/>
                  </a:lnTo>
                  <a:lnTo>
                    <a:pt x="1677010" y="377574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3964" y="3073646"/>
              <a:ext cx="67665" cy="67665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4081917" y="2946760"/>
            <a:ext cx="6127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Login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Details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3373026" y="2833602"/>
            <a:ext cx="1958339" cy="447675"/>
            <a:chOff x="3373026" y="2833602"/>
            <a:chExt cx="1958339" cy="447675"/>
          </a:xfrm>
        </p:grpSpPr>
        <p:sp>
          <p:nvSpPr>
            <p:cNvPr id="66" name="object 66"/>
            <p:cNvSpPr/>
            <p:nvPr/>
          </p:nvSpPr>
          <p:spPr>
            <a:xfrm>
              <a:off x="3406859" y="2882236"/>
              <a:ext cx="1920239" cy="394970"/>
            </a:xfrm>
            <a:custGeom>
              <a:avLst/>
              <a:gdLst/>
              <a:ahLst/>
              <a:cxnLst/>
              <a:rect l="l" t="t" r="r" b="b"/>
              <a:pathLst>
                <a:path w="1920239" h="394970">
                  <a:moveTo>
                    <a:pt x="1920014" y="394406"/>
                  </a:moveTo>
                  <a:lnTo>
                    <a:pt x="0" y="394406"/>
                  </a:lnTo>
                  <a:lnTo>
                    <a:pt x="0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73026" y="2833602"/>
              <a:ext cx="67665" cy="67665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3865704" y="3276630"/>
            <a:ext cx="11461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 MT"/>
                <a:cs typeface="Arial MT"/>
              </a:rPr>
              <a:t>Valid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Or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Invalid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Message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400663" y="1001371"/>
            <a:ext cx="10864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Registration</a:t>
            </a:r>
            <a:r>
              <a:rPr sz="800" spc="-5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Successful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299056" y="671500"/>
            <a:ext cx="9055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Registration</a:t>
            </a:r>
            <a:r>
              <a:rPr sz="800" spc="-5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Details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093944" y="1001371"/>
            <a:ext cx="128206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User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id,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Validation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Message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316117" y="1462356"/>
            <a:ext cx="584200" cy="127000"/>
          </a:xfrm>
          <a:custGeom>
            <a:avLst/>
            <a:gdLst/>
            <a:ahLst/>
            <a:cxnLst/>
            <a:rect l="l" t="t" r="r" b="b"/>
            <a:pathLst>
              <a:path w="584200" h="127000">
                <a:moveTo>
                  <a:pt x="583616" y="126873"/>
                </a:moveTo>
                <a:lnTo>
                  <a:pt x="0" y="126873"/>
                </a:lnTo>
                <a:lnTo>
                  <a:pt x="0" y="0"/>
                </a:lnTo>
                <a:lnTo>
                  <a:pt x="583616" y="0"/>
                </a:lnTo>
                <a:lnTo>
                  <a:pt x="583616" y="1268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4301831" y="1441198"/>
            <a:ext cx="6127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Login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Details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973546" y="1787984"/>
            <a:ext cx="11461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 MT"/>
                <a:cs typeface="Arial MT"/>
              </a:rPr>
              <a:t>Valid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Or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Invalid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Message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605246" y="3268172"/>
            <a:ext cx="11461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 MT"/>
                <a:cs typeface="Arial MT"/>
              </a:rPr>
              <a:t>Valid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Or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Invalid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Message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B9B0E81-9707-1D1C-CF01-F3ADDE4E5D95}"/>
              </a:ext>
            </a:extLst>
          </p:cNvPr>
          <p:cNvSpPr txBox="1"/>
          <p:nvPr/>
        </p:nvSpPr>
        <p:spPr>
          <a:xfrm>
            <a:off x="3123197" y="742061"/>
            <a:ext cx="344966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dirty="0"/>
              <a:t>1.0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CA92C6F-1D48-6F76-9842-6B0F668B4CD1}"/>
              </a:ext>
            </a:extLst>
          </p:cNvPr>
          <p:cNvSpPr txBox="1"/>
          <p:nvPr/>
        </p:nvSpPr>
        <p:spPr>
          <a:xfrm>
            <a:off x="3116817" y="2206679"/>
            <a:ext cx="344966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dirty="0"/>
              <a:t>2.0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95"/>
              </a:spcBef>
            </a:pPr>
            <a:r>
              <a:rPr dirty="0"/>
              <a:t>1st</a:t>
            </a:r>
            <a:r>
              <a:rPr spc="-25" dirty="0"/>
              <a:t> </a:t>
            </a:r>
            <a:r>
              <a:rPr spc="-10" dirty="0"/>
              <a:t>Level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87520" y="789928"/>
            <a:ext cx="2317115" cy="1080770"/>
            <a:chOff x="587520" y="789928"/>
            <a:chExt cx="2317115" cy="1080770"/>
          </a:xfrm>
        </p:grpSpPr>
        <p:sp>
          <p:nvSpPr>
            <p:cNvPr id="4" name="object 4"/>
            <p:cNvSpPr/>
            <p:nvPr/>
          </p:nvSpPr>
          <p:spPr>
            <a:xfrm>
              <a:off x="591965" y="823761"/>
              <a:ext cx="2263775" cy="1042669"/>
            </a:xfrm>
            <a:custGeom>
              <a:avLst/>
              <a:gdLst/>
              <a:ahLst/>
              <a:cxnLst/>
              <a:rect l="l" t="t" r="r" b="b"/>
              <a:pathLst>
                <a:path w="2263775" h="1042669">
                  <a:moveTo>
                    <a:pt x="0" y="1042052"/>
                  </a:moveTo>
                  <a:lnTo>
                    <a:pt x="0" y="0"/>
                  </a:lnTo>
                  <a:lnTo>
                    <a:pt x="2263502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6437" y="789928"/>
              <a:ext cx="67665" cy="6766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66960" y="671500"/>
            <a:ext cx="160147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Request</a:t>
            </a:r>
            <a:r>
              <a:rPr sz="700" spc="9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For</a:t>
            </a:r>
            <a:r>
              <a:rPr sz="700" spc="9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Viewing</a:t>
            </a:r>
            <a:r>
              <a:rPr sz="700" spc="9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Category</a:t>
            </a:r>
            <a:r>
              <a:rPr sz="700" spc="1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Details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527" y="1864121"/>
            <a:ext cx="845819" cy="338455"/>
          </a:xfrm>
          <a:prstGeom prst="rect">
            <a:avLst/>
          </a:prstGeom>
          <a:ln w="8458">
            <a:solidFill>
              <a:srgbClr val="00000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730"/>
              </a:spcBef>
            </a:pPr>
            <a:r>
              <a:rPr sz="900" spc="-10" dirty="0">
                <a:latin typeface="Arial MT"/>
                <a:cs typeface="Arial MT"/>
              </a:rPr>
              <a:t>Customer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26874" y="2177075"/>
            <a:ext cx="930910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0" y="0"/>
                </a:moveTo>
                <a:lnTo>
                  <a:pt x="930403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725057" y="959092"/>
            <a:ext cx="2536825" cy="1560830"/>
            <a:chOff x="3725057" y="959092"/>
            <a:chExt cx="2536825" cy="1560830"/>
          </a:xfrm>
        </p:grpSpPr>
        <p:sp>
          <p:nvSpPr>
            <p:cNvPr id="10" name="object 10"/>
            <p:cNvSpPr/>
            <p:nvPr/>
          </p:nvSpPr>
          <p:spPr>
            <a:xfrm>
              <a:off x="5326873" y="2515404"/>
              <a:ext cx="930910" cy="0"/>
            </a:xfrm>
            <a:custGeom>
              <a:avLst/>
              <a:gdLst/>
              <a:ahLst/>
              <a:cxnLst/>
              <a:rect l="l" t="t" r="r" b="b"/>
              <a:pathLst>
                <a:path w="930910">
                  <a:moveTo>
                    <a:pt x="930403" y="0"/>
                  </a:moveTo>
                  <a:lnTo>
                    <a:pt x="0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73691" y="992925"/>
              <a:ext cx="2018664" cy="533400"/>
            </a:xfrm>
            <a:custGeom>
              <a:avLst/>
              <a:gdLst/>
              <a:ahLst/>
              <a:cxnLst/>
              <a:rect l="l" t="t" r="r" b="b"/>
              <a:pathLst>
                <a:path w="2018664" h="533400">
                  <a:moveTo>
                    <a:pt x="2018383" y="532867"/>
                  </a:moveTo>
                  <a:lnTo>
                    <a:pt x="2018383" y="0"/>
                  </a:lnTo>
                  <a:lnTo>
                    <a:pt x="0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25057" y="959092"/>
              <a:ext cx="67665" cy="6766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626995" y="2253186"/>
            <a:ext cx="32194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20" dirty="0">
                <a:latin typeface="Arial MT"/>
                <a:cs typeface="Arial MT"/>
              </a:rPr>
              <a:t>Menu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06542" y="1009829"/>
            <a:ext cx="167386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Response</a:t>
            </a:r>
            <a:r>
              <a:rPr sz="700" spc="10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For</a:t>
            </a:r>
            <a:r>
              <a:rPr sz="700" spc="11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Viewing</a:t>
            </a:r>
            <a:r>
              <a:rPr sz="700" spc="11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Category</a:t>
            </a:r>
            <a:r>
              <a:rPr sz="700" spc="11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Details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26874" y="1864121"/>
            <a:ext cx="930910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930403" y="0"/>
                </a:moveTo>
                <a:lnTo>
                  <a:pt x="0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725605" y="988480"/>
            <a:ext cx="5536565" cy="870585"/>
            <a:chOff x="725605" y="988480"/>
            <a:chExt cx="5536565" cy="870585"/>
          </a:xfrm>
        </p:grpSpPr>
        <p:sp>
          <p:nvSpPr>
            <p:cNvPr id="17" name="object 17"/>
            <p:cNvSpPr/>
            <p:nvPr/>
          </p:nvSpPr>
          <p:spPr>
            <a:xfrm>
              <a:off x="5326874" y="1525792"/>
              <a:ext cx="930910" cy="0"/>
            </a:xfrm>
            <a:custGeom>
              <a:avLst/>
              <a:gdLst/>
              <a:ahLst/>
              <a:cxnLst/>
              <a:rect l="l" t="t" r="r" b="b"/>
              <a:pathLst>
                <a:path w="930910">
                  <a:moveTo>
                    <a:pt x="0" y="0"/>
                  </a:moveTo>
                  <a:lnTo>
                    <a:pt x="930403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9438" y="992925"/>
              <a:ext cx="2114550" cy="817880"/>
            </a:xfrm>
            <a:custGeom>
              <a:avLst/>
              <a:gdLst/>
              <a:ahLst/>
              <a:cxnLst/>
              <a:rect l="l" t="t" r="r" b="b"/>
              <a:pathLst>
                <a:path w="2114550" h="817880">
                  <a:moveTo>
                    <a:pt x="2114553" y="0"/>
                  </a:moveTo>
                  <a:lnTo>
                    <a:pt x="0" y="0"/>
                  </a:lnTo>
                  <a:lnTo>
                    <a:pt x="0" y="817317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5605" y="1791211"/>
              <a:ext cx="67665" cy="6766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399945" y="1601904"/>
            <a:ext cx="77597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10" dirty="0">
                <a:latin typeface="Arial MT"/>
                <a:cs typeface="Arial MT"/>
              </a:rPr>
              <a:t>FoodCategory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68461" y="1026745"/>
            <a:ext cx="62928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View</a:t>
            </a:r>
            <a:r>
              <a:rPr sz="700" spc="6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Category</a:t>
            </a:r>
            <a:endParaRPr sz="700">
              <a:latin typeface="Arial MT"/>
              <a:cs typeface="Arial MT"/>
            </a:endParaRPr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69762" y="565785"/>
            <a:ext cx="854279" cy="2715086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3209268" y="730708"/>
            <a:ext cx="1670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1.2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73936" y="975996"/>
            <a:ext cx="437515" cy="2660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33655">
              <a:lnSpc>
                <a:spcPts val="930"/>
              </a:lnSpc>
              <a:spcBef>
                <a:spcPts val="155"/>
              </a:spcBef>
            </a:pPr>
            <a:r>
              <a:rPr sz="800" spc="-10" dirty="0">
                <a:latin typeface="Arial MT"/>
                <a:cs typeface="Arial MT"/>
              </a:rPr>
              <a:t>Explore Category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09400" y="2591515"/>
            <a:ext cx="16700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25" dirty="0">
                <a:latin typeface="Arial MT"/>
                <a:cs typeface="Arial MT"/>
              </a:rPr>
              <a:t>4.0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07901" y="2836803"/>
            <a:ext cx="369570" cy="2660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60325" marR="5080" indent="-48260">
              <a:lnSpc>
                <a:spcPts val="930"/>
              </a:lnSpc>
              <a:spcBef>
                <a:spcPts val="155"/>
              </a:spcBef>
            </a:pPr>
            <a:r>
              <a:rPr sz="800" spc="-10" dirty="0">
                <a:latin typeface="Arial MT"/>
                <a:cs typeface="Arial MT"/>
              </a:rPr>
              <a:t>Explore Items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684072" y="819316"/>
            <a:ext cx="2333625" cy="701675"/>
            <a:chOff x="3684072" y="819316"/>
            <a:chExt cx="2333625" cy="701675"/>
          </a:xfrm>
        </p:grpSpPr>
        <p:sp>
          <p:nvSpPr>
            <p:cNvPr id="28" name="object 28"/>
            <p:cNvSpPr/>
            <p:nvPr/>
          </p:nvSpPr>
          <p:spPr>
            <a:xfrm>
              <a:off x="3688517" y="823761"/>
              <a:ext cx="2296160" cy="648970"/>
            </a:xfrm>
            <a:custGeom>
              <a:avLst/>
              <a:gdLst/>
              <a:ahLst/>
              <a:cxnLst/>
              <a:rect l="l" t="t" r="r" b="b"/>
              <a:pathLst>
                <a:path w="2296160" h="648969">
                  <a:moveTo>
                    <a:pt x="0" y="0"/>
                  </a:moveTo>
                  <a:lnTo>
                    <a:pt x="2295559" y="0"/>
                  </a:lnTo>
                  <a:lnTo>
                    <a:pt x="2295220" y="648491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9905" y="1453221"/>
              <a:ext cx="67665" cy="67665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4420510" y="671500"/>
            <a:ext cx="71374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Category</a:t>
            </a:r>
            <a:r>
              <a:rPr sz="700" spc="114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Details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54993" y="2198005"/>
            <a:ext cx="2122805" cy="774700"/>
            <a:chOff x="754993" y="2198005"/>
            <a:chExt cx="2122805" cy="774700"/>
          </a:xfrm>
        </p:grpSpPr>
        <p:sp>
          <p:nvSpPr>
            <p:cNvPr id="32" name="object 32"/>
            <p:cNvSpPr/>
            <p:nvPr/>
          </p:nvSpPr>
          <p:spPr>
            <a:xfrm>
              <a:off x="759438" y="2202450"/>
              <a:ext cx="2069464" cy="735965"/>
            </a:xfrm>
            <a:custGeom>
              <a:avLst/>
              <a:gdLst/>
              <a:ahLst/>
              <a:cxnLst/>
              <a:rect l="l" t="t" r="r" b="b"/>
              <a:pathLst>
                <a:path w="2069464" h="735964">
                  <a:moveTo>
                    <a:pt x="0" y="0"/>
                  </a:moveTo>
                  <a:lnTo>
                    <a:pt x="0" y="735864"/>
                  </a:lnTo>
                  <a:lnTo>
                    <a:pt x="2069217" y="735864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9624" y="2904481"/>
              <a:ext cx="67665" cy="67665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165287" y="2786054"/>
            <a:ext cx="140462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Request</a:t>
            </a:r>
            <a:r>
              <a:rPr sz="700" spc="7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For</a:t>
            </a:r>
            <a:r>
              <a:rPr sz="700" spc="8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Viewing</a:t>
            </a:r>
            <a:r>
              <a:rPr sz="700" spc="8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Item</a:t>
            </a:r>
            <a:r>
              <a:rPr sz="700" spc="7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Details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58978" y="2209724"/>
            <a:ext cx="2404110" cy="902335"/>
            <a:chOff x="558978" y="2209724"/>
            <a:chExt cx="2404110" cy="902335"/>
          </a:xfrm>
        </p:grpSpPr>
        <p:sp>
          <p:nvSpPr>
            <p:cNvPr id="36" name="object 36"/>
            <p:cNvSpPr/>
            <p:nvPr/>
          </p:nvSpPr>
          <p:spPr>
            <a:xfrm>
              <a:off x="592811" y="2258358"/>
              <a:ext cx="2366010" cy="849630"/>
            </a:xfrm>
            <a:custGeom>
              <a:avLst/>
              <a:gdLst/>
              <a:ahLst/>
              <a:cxnLst/>
              <a:rect l="l" t="t" r="r" b="b"/>
              <a:pathLst>
                <a:path w="2366010" h="849630">
                  <a:moveTo>
                    <a:pt x="2365762" y="849120"/>
                  </a:moveTo>
                  <a:lnTo>
                    <a:pt x="0" y="849120"/>
                  </a:lnTo>
                  <a:lnTo>
                    <a:pt x="0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8978" y="2209724"/>
              <a:ext cx="67665" cy="67665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482206" y="3124382"/>
            <a:ext cx="432434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View</a:t>
            </a:r>
            <a:r>
              <a:rPr sz="700" spc="65" dirty="0">
                <a:latin typeface="Arial MT"/>
                <a:cs typeface="Arial MT"/>
              </a:rPr>
              <a:t> </a:t>
            </a:r>
            <a:r>
              <a:rPr sz="700" spc="-20" dirty="0">
                <a:latin typeface="Arial MT"/>
                <a:cs typeface="Arial MT"/>
              </a:rPr>
              <a:t>Item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706825" y="2520648"/>
            <a:ext cx="2119630" cy="422275"/>
            <a:chOff x="3706825" y="2520648"/>
            <a:chExt cx="2119630" cy="422275"/>
          </a:xfrm>
        </p:grpSpPr>
        <p:sp>
          <p:nvSpPr>
            <p:cNvPr id="40" name="object 40"/>
            <p:cNvSpPr/>
            <p:nvPr/>
          </p:nvSpPr>
          <p:spPr>
            <a:xfrm>
              <a:off x="3711270" y="2569283"/>
              <a:ext cx="2080895" cy="369570"/>
            </a:xfrm>
            <a:custGeom>
              <a:avLst/>
              <a:gdLst/>
              <a:ahLst/>
              <a:cxnLst/>
              <a:rect l="l" t="t" r="r" b="b"/>
              <a:pathLst>
                <a:path w="2080895" h="369569">
                  <a:moveTo>
                    <a:pt x="0" y="369031"/>
                  </a:moveTo>
                  <a:lnTo>
                    <a:pt x="2080805" y="369031"/>
                  </a:lnTo>
                  <a:lnTo>
                    <a:pt x="2080805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58242" y="2520648"/>
              <a:ext cx="67665" cy="67665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4552670" y="2786054"/>
            <a:ext cx="51689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Item</a:t>
            </a:r>
            <a:r>
              <a:rPr sz="700" spc="4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Details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640475" y="2511175"/>
            <a:ext cx="2388870" cy="630555"/>
            <a:chOff x="3640475" y="2511175"/>
            <a:chExt cx="2388870" cy="630555"/>
          </a:xfrm>
        </p:grpSpPr>
        <p:sp>
          <p:nvSpPr>
            <p:cNvPr id="44" name="object 44"/>
            <p:cNvSpPr/>
            <p:nvPr/>
          </p:nvSpPr>
          <p:spPr>
            <a:xfrm>
              <a:off x="3689109" y="2515404"/>
              <a:ext cx="2336165" cy="592455"/>
            </a:xfrm>
            <a:custGeom>
              <a:avLst/>
              <a:gdLst/>
              <a:ahLst/>
              <a:cxnLst/>
              <a:rect l="l" t="t" r="r" b="b"/>
              <a:pathLst>
                <a:path w="2336165" h="592455">
                  <a:moveTo>
                    <a:pt x="2335566" y="0"/>
                  </a:moveTo>
                  <a:lnTo>
                    <a:pt x="2335566" y="592075"/>
                  </a:lnTo>
                  <a:lnTo>
                    <a:pt x="0" y="592075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40475" y="3073646"/>
              <a:ext cx="67665" cy="67665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4038701" y="3124382"/>
            <a:ext cx="147701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Response</a:t>
            </a:r>
            <a:r>
              <a:rPr sz="700" spc="9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For</a:t>
            </a:r>
            <a:r>
              <a:rPr sz="700" spc="9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Viewing</a:t>
            </a:r>
            <a:r>
              <a:rPr sz="700" spc="9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Item</a:t>
            </a:r>
            <a:r>
              <a:rPr sz="700" spc="9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Details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7EFB21-1F46-07AA-60D9-DE8A41326B6A}"/>
              </a:ext>
            </a:extLst>
          </p:cNvPr>
          <p:cNvSpPr txBox="1"/>
          <p:nvPr/>
        </p:nvSpPr>
        <p:spPr>
          <a:xfrm>
            <a:off x="3123197" y="742061"/>
            <a:ext cx="344966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dirty="0"/>
              <a:t>3.0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95"/>
              </a:spcBef>
            </a:pPr>
            <a:r>
              <a:rPr dirty="0"/>
              <a:t>1st</a:t>
            </a:r>
            <a:r>
              <a:rPr spc="-25" dirty="0"/>
              <a:t> </a:t>
            </a:r>
            <a:r>
              <a:rPr spc="-10" dirty="0"/>
              <a:t>Level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87520" y="789928"/>
            <a:ext cx="2317115" cy="1080770"/>
            <a:chOff x="587520" y="789928"/>
            <a:chExt cx="2317115" cy="1080770"/>
          </a:xfrm>
        </p:grpSpPr>
        <p:sp>
          <p:nvSpPr>
            <p:cNvPr id="4" name="object 4"/>
            <p:cNvSpPr/>
            <p:nvPr/>
          </p:nvSpPr>
          <p:spPr>
            <a:xfrm>
              <a:off x="591965" y="823761"/>
              <a:ext cx="2263775" cy="1042669"/>
            </a:xfrm>
            <a:custGeom>
              <a:avLst/>
              <a:gdLst/>
              <a:ahLst/>
              <a:cxnLst/>
              <a:rect l="l" t="t" r="r" b="b"/>
              <a:pathLst>
                <a:path w="2263775" h="1042669">
                  <a:moveTo>
                    <a:pt x="0" y="1042052"/>
                  </a:moveTo>
                  <a:lnTo>
                    <a:pt x="0" y="0"/>
                  </a:lnTo>
                  <a:lnTo>
                    <a:pt x="2263502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6437" y="789928"/>
              <a:ext cx="67665" cy="6766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26432" y="671500"/>
            <a:ext cx="131318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Request</a:t>
            </a:r>
            <a:r>
              <a:rPr sz="700" spc="7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For</a:t>
            </a:r>
            <a:r>
              <a:rPr sz="700" spc="7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Show</a:t>
            </a:r>
            <a:r>
              <a:rPr sz="700" spc="7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Item</a:t>
            </a:r>
            <a:r>
              <a:rPr sz="700" spc="7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Details</a:t>
            </a:r>
            <a:endParaRPr sz="7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527" y="1864121"/>
            <a:ext cx="845819" cy="338455"/>
          </a:xfrm>
          <a:prstGeom prst="rect">
            <a:avLst/>
          </a:prstGeom>
          <a:ln w="8458">
            <a:solidFill>
              <a:srgbClr val="00000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730"/>
              </a:spcBef>
            </a:pPr>
            <a:r>
              <a:rPr sz="900" spc="-10" dirty="0">
                <a:latin typeface="Arial MT"/>
                <a:cs typeface="Arial MT"/>
              </a:rPr>
              <a:t>Customer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725057" y="959092"/>
            <a:ext cx="2536825" cy="1248410"/>
            <a:chOff x="3725057" y="959092"/>
            <a:chExt cx="2536825" cy="1248410"/>
          </a:xfrm>
        </p:grpSpPr>
        <p:sp>
          <p:nvSpPr>
            <p:cNvPr id="9" name="object 9"/>
            <p:cNvSpPr/>
            <p:nvPr/>
          </p:nvSpPr>
          <p:spPr>
            <a:xfrm>
              <a:off x="5326873" y="1864121"/>
              <a:ext cx="930910" cy="338455"/>
            </a:xfrm>
            <a:custGeom>
              <a:avLst/>
              <a:gdLst/>
              <a:ahLst/>
              <a:cxnLst/>
              <a:rect l="l" t="t" r="r" b="b"/>
              <a:pathLst>
                <a:path w="930910" h="338455">
                  <a:moveTo>
                    <a:pt x="0" y="0"/>
                  </a:moveTo>
                  <a:lnTo>
                    <a:pt x="930403" y="0"/>
                  </a:lnTo>
                </a:path>
                <a:path w="930910" h="338455">
                  <a:moveTo>
                    <a:pt x="930403" y="338328"/>
                  </a:moveTo>
                  <a:lnTo>
                    <a:pt x="0" y="338328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73691" y="992925"/>
              <a:ext cx="2018664" cy="871219"/>
            </a:xfrm>
            <a:custGeom>
              <a:avLst/>
              <a:gdLst/>
              <a:ahLst/>
              <a:cxnLst/>
              <a:rect l="l" t="t" r="r" b="b"/>
              <a:pathLst>
                <a:path w="2018664" h="871219">
                  <a:moveTo>
                    <a:pt x="2018383" y="871196"/>
                  </a:moveTo>
                  <a:lnTo>
                    <a:pt x="2018383" y="0"/>
                  </a:lnTo>
                  <a:lnTo>
                    <a:pt x="0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5057" y="959092"/>
              <a:ext cx="67665" cy="6766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626995" y="1940232"/>
            <a:ext cx="32194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20" dirty="0">
                <a:latin typeface="Arial MT"/>
                <a:cs typeface="Arial MT"/>
              </a:rPr>
              <a:t>Menu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54916" y="984454"/>
            <a:ext cx="44450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10" dirty="0">
                <a:latin typeface="Arial MT"/>
                <a:cs typeface="Arial MT"/>
              </a:rPr>
              <a:t>Response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25605" y="988480"/>
            <a:ext cx="2153285" cy="870585"/>
            <a:chOff x="725605" y="988480"/>
            <a:chExt cx="2153285" cy="870585"/>
          </a:xfrm>
        </p:grpSpPr>
        <p:sp>
          <p:nvSpPr>
            <p:cNvPr id="15" name="object 15"/>
            <p:cNvSpPr/>
            <p:nvPr/>
          </p:nvSpPr>
          <p:spPr>
            <a:xfrm>
              <a:off x="759438" y="992925"/>
              <a:ext cx="2114550" cy="817880"/>
            </a:xfrm>
            <a:custGeom>
              <a:avLst/>
              <a:gdLst/>
              <a:ahLst/>
              <a:cxnLst/>
              <a:rect l="l" t="t" r="r" b="b"/>
              <a:pathLst>
                <a:path w="2114550" h="817880">
                  <a:moveTo>
                    <a:pt x="2114553" y="0"/>
                  </a:moveTo>
                  <a:lnTo>
                    <a:pt x="0" y="0"/>
                  </a:lnTo>
                  <a:lnTo>
                    <a:pt x="0" y="817317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605" y="1791211"/>
              <a:ext cx="67665" cy="6766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55420" y="984454"/>
            <a:ext cx="98742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Display</a:t>
            </a:r>
            <a:r>
              <a:rPr sz="700" spc="10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Search</a:t>
            </a:r>
            <a:r>
              <a:rPr sz="700" spc="10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Results</a:t>
            </a:r>
            <a:endParaRPr sz="700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69762" y="565785"/>
            <a:ext cx="854279" cy="271508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209400" y="730708"/>
            <a:ext cx="16700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Arial MT"/>
                <a:cs typeface="Arial MT"/>
              </a:rPr>
              <a:t>5.0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19135" y="975996"/>
            <a:ext cx="347345" cy="2660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74295" marR="5080" indent="-62230">
              <a:lnSpc>
                <a:spcPts val="930"/>
              </a:lnSpc>
              <a:spcBef>
                <a:spcPts val="155"/>
              </a:spcBef>
            </a:pPr>
            <a:r>
              <a:rPr sz="800" spc="-10" dirty="0">
                <a:latin typeface="Arial MT"/>
                <a:cs typeface="Arial MT"/>
              </a:rPr>
              <a:t>Search </a:t>
            </a:r>
            <a:r>
              <a:rPr sz="800" spc="-20" dirty="0">
                <a:latin typeface="Arial MT"/>
                <a:cs typeface="Arial MT"/>
              </a:rPr>
              <a:t>Item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09268" y="2591515"/>
            <a:ext cx="16700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25" dirty="0">
                <a:latin typeface="Arial MT"/>
                <a:cs typeface="Arial MT"/>
              </a:rPr>
              <a:t>6.0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38827" y="2836803"/>
            <a:ext cx="307975" cy="2660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9209" marR="5080" indent="-17145">
              <a:lnSpc>
                <a:spcPts val="930"/>
              </a:lnSpc>
              <a:spcBef>
                <a:spcPts val="155"/>
              </a:spcBef>
            </a:pPr>
            <a:r>
              <a:rPr sz="800" spc="-10" dirty="0">
                <a:latin typeface="Arial MT"/>
                <a:cs typeface="Arial MT"/>
              </a:rPr>
              <a:t>Select Items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684072" y="819316"/>
            <a:ext cx="2374900" cy="1040130"/>
            <a:chOff x="3684072" y="819316"/>
            <a:chExt cx="2374900" cy="1040130"/>
          </a:xfrm>
        </p:grpSpPr>
        <p:sp>
          <p:nvSpPr>
            <p:cNvPr id="24" name="object 24"/>
            <p:cNvSpPr/>
            <p:nvPr/>
          </p:nvSpPr>
          <p:spPr>
            <a:xfrm>
              <a:off x="3688517" y="823761"/>
              <a:ext cx="2336165" cy="986790"/>
            </a:xfrm>
            <a:custGeom>
              <a:avLst/>
              <a:gdLst/>
              <a:ahLst/>
              <a:cxnLst/>
              <a:rect l="l" t="t" r="r" b="b"/>
              <a:pathLst>
                <a:path w="2336165" h="986789">
                  <a:moveTo>
                    <a:pt x="0" y="0"/>
                  </a:moveTo>
                  <a:lnTo>
                    <a:pt x="2336158" y="0"/>
                  </a:lnTo>
                  <a:lnTo>
                    <a:pt x="2336158" y="986481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90843" y="1791211"/>
              <a:ext cx="67665" cy="6766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4344386" y="671500"/>
            <a:ext cx="108585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Check</a:t>
            </a:r>
            <a:r>
              <a:rPr sz="700" spc="8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For</a:t>
            </a:r>
            <a:r>
              <a:rPr sz="700" spc="8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Search</a:t>
            </a:r>
            <a:r>
              <a:rPr sz="700" spc="8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Details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54993" y="2198005"/>
            <a:ext cx="2122805" cy="774700"/>
            <a:chOff x="754993" y="2198005"/>
            <a:chExt cx="2122805" cy="774700"/>
          </a:xfrm>
        </p:grpSpPr>
        <p:sp>
          <p:nvSpPr>
            <p:cNvPr id="28" name="object 28"/>
            <p:cNvSpPr/>
            <p:nvPr/>
          </p:nvSpPr>
          <p:spPr>
            <a:xfrm>
              <a:off x="759438" y="2202450"/>
              <a:ext cx="2069464" cy="735965"/>
            </a:xfrm>
            <a:custGeom>
              <a:avLst/>
              <a:gdLst/>
              <a:ahLst/>
              <a:cxnLst/>
              <a:rect l="l" t="t" r="r" b="b"/>
              <a:pathLst>
                <a:path w="2069464" h="735964">
                  <a:moveTo>
                    <a:pt x="0" y="0"/>
                  </a:moveTo>
                  <a:lnTo>
                    <a:pt x="0" y="735864"/>
                  </a:lnTo>
                  <a:lnTo>
                    <a:pt x="2069217" y="735864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9624" y="2904481"/>
              <a:ext cx="67665" cy="67665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571546" y="2786054"/>
            <a:ext cx="37211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10" dirty="0">
                <a:latin typeface="Arial MT"/>
                <a:cs typeface="Arial MT"/>
              </a:rPr>
              <a:t>Request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58978" y="2209724"/>
            <a:ext cx="2404110" cy="902335"/>
            <a:chOff x="558978" y="2209724"/>
            <a:chExt cx="2404110" cy="902335"/>
          </a:xfrm>
        </p:grpSpPr>
        <p:sp>
          <p:nvSpPr>
            <p:cNvPr id="32" name="object 32"/>
            <p:cNvSpPr/>
            <p:nvPr/>
          </p:nvSpPr>
          <p:spPr>
            <a:xfrm>
              <a:off x="592811" y="2258358"/>
              <a:ext cx="2366010" cy="849630"/>
            </a:xfrm>
            <a:custGeom>
              <a:avLst/>
              <a:gdLst/>
              <a:ahLst/>
              <a:cxnLst/>
              <a:rect l="l" t="t" r="r" b="b"/>
              <a:pathLst>
                <a:path w="2366010" h="849630">
                  <a:moveTo>
                    <a:pt x="2365762" y="849120"/>
                  </a:moveTo>
                  <a:lnTo>
                    <a:pt x="0" y="849120"/>
                  </a:lnTo>
                  <a:lnTo>
                    <a:pt x="0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8978" y="2209724"/>
              <a:ext cx="67665" cy="67665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361412" y="3107466"/>
            <a:ext cx="77533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Show</a:t>
            </a:r>
            <a:r>
              <a:rPr sz="700" spc="6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Item</a:t>
            </a:r>
            <a:r>
              <a:rPr sz="700" spc="7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Details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706825" y="2207694"/>
            <a:ext cx="2119630" cy="735330"/>
            <a:chOff x="3706825" y="2207694"/>
            <a:chExt cx="2119630" cy="735330"/>
          </a:xfrm>
        </p:grpSpPr>
        <p:sp>
          <p:nvSpPr>
            <p:cNvPr id="36" name="object 36"/>
            <p:cNvSpPr/>
            <p:nvPr/>
          </p:nvSpPr>
          <p:spPr>
            <a:xfrm>
              <a:off x="3711270" y="2256329"/>
              <a:ext cx="2080895" cy="681990"/>
            </a:xfrm>
            <a:custGeom>
              <a:avLst/>
              <a:gdLst/>
              <a:ahLst/>
              <a:cxnLst/>
              <a:rect l="l" t="t" r="r" b="b"/>
              <a:pathLst>
                <a:path w="2080895" h="681989">
                  <a:moveTo>
                    <a:pt x="0" y="681985"/>
                  </a:moveTo>
                  <a:lnTo>
                    <a:pt x="2080805" y="681985"/>
                  </a:lnTo>
                  <a:lnTo>
                    <a:pt x="2080805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58242" y="2207694"/>
              <a:ext cx="67665" cy="67665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4548044" y="2786054"/>
            <a:ext cx="72898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Select</a:t>
            </a:r>
            <a:r>
              <a:rPr sz="700" spc="9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Food</a:t>
            </a:r>
            <a:r>
              <a:rPr sz="700" spc="95" dirty="0">
                <a:latin typeface="Arial MT"/>
                <a:cs typeface="Arial MT"/>
              </a:rPr>
              <a:t> </a:t>
            </a:r>
            <a:r>
              <a:rPr sz="700" spc="-20" dirty="0">
                <a:latin typeface="Arial MT"/>
                <a:cs typeface="Arial MT"/>
              </a:rPr>
              <a:t>Item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640475" y="2198221"/>
            <a:ext cx="2388870" cy="943610"/>
            <a:chOff x="3640475" y="2198221"/>
            <a:chExt cx="2388870" cy="943610"/>
          </a:xfrm>
        </p:grpSpPr>
        <p:sp>
          <p:nvSpPr>
            <p:cNvPr id="40" name="object 40"/>
            <p:cNvSpPr/>
            <p:nvPr/>
          </p:nvSpPr>
          <p:spPr>
            <a:xfrm>
              <a:off x="3689109" y="2202450"/>
              <a:ext cx="2336165" cy="905510"/>
            </a:xfrm>
            <a:custGeom>
              <a:avLst/>
              <a:gdLst/>
              <a:ahLst/>
              <a:cxnLst/>
              <a:rect l="l" t="t" r="r" b="b"/>
              <a:pathLst>
                <a:path w="2336165" h="905510">
                  <a:moveTo>
                    <a:pt x="2335566" y="0"/>
                  </a:moveTo>
                  <a:lnTo>
                    <a:pt x="2335566" y="905028"/>
                  </a:lnTo>
                  <a:lnTo>
                    <a:pt x="0" y="905028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40475" y="3073646"/>
              <a:ext cx="67665" cy="67665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4698706" y="3124382"/>
            <a:ext cx="44450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10" dirty="0">
                <a:latin typeface="Arial MT"/>
                <a:cs typeface="Arial MT"/>
              </a:rPr>
              <a:t>Response</a:t>
            </a:r>
            <a:endParaRPr sz="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95"/>
              </a:spcBef>
            </a:pPr>
            <a:r>
              <a:rPr dirty="0"/>
              <a:t>1st</a:t>
            </a:r>
            <a:r>
              <a:rPr spc="-25" dirty="0"/>
              <a:t> </a:t>
            </a:r>
            <a:r>
              <a:rPr spc="-10" dirty="0"/>
              <a:t>Level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72948" y="718300"/>
            <a:ext cx="2204720" cy="1050290"/>
            <a:chOff x="672948" y="874510"/>
            <a:chExt cx="2204720" cy="1050290"/>
          </a:xfrm>
        </p:grpSpPr>
        <p:sp>
          <p:nvSpPr>
            <p:cNvPr id="4" name="object 4"/>
            <p:cNvSpPr/>
            <p:nvPr/>
          </p:nvSpPr>
          <p:spPr>
            <a:xfrm>
              <a:off x="677393" y="908343"/>
              <a:ext cx="2151380" cy="1012190"/>
            </a:xfrm>
            <a:custGeom>
              <a:avLst/>
              <a:gdLst/>
              <a:ahLst/>
              <a:cxnLst/>
              <a:rect l="l" t="t" r="r" b="b"/>
              <a:pathLst>
                <a:path w="2151380" h="1012189">
                  <a:moveTo>
                    <a:pt x="0" y="1011602"/>
                  </a:moveTo>
                  <a:lnTo>
                    <a:pt x="0" y="0"/>
                  </a:lnTo>
                  <a:lnTo>
                    <a:pt x="2151262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9624" y="874510"/>
              <a:ext cx="67665" cy="6766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438593" y="599872"/>
            <a:ext cx="85788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Select</a:t>
            </a:r>
            <a:r>
              <a:rPr sz="700" spc="6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Item</a:t>
            </a:r>
            <a:r>
              <a:rPr sz="700" spc="6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For</a:t>
            </a:r>
            <a:r>
              <a:rPr sz="700" spc="65" dirty="0">
                <a:latin typeface="Arial MT"/>
                <a:cs typeface="Arial MT"/>
              </a:rPr>
              <a:t> </a:t>
            </a:r>
            <a:r>
              <a:rPr sz="700" spc="-20" dirty="0">
                <a:latin typeface="Arial MT"/>
                <a:cs typeface="Arial MT"/>
              </a:rPr>
              <a:t>Cart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62486" y="1720598"/>
            <a:ext cx="1606550" cy="165100"/>
            <a:chOff x="1262486" y="1876808"/>
            <a:chExt cx="1606550" cy="165100"/>
          </a:xfrm>
        </p:grpSpPr>
        <p:sp>
          <p:nvSpPr>
            <p:cNvPr id="8" name="object 8"/>
            <p:cNvSpPr/>
            <p:nvPr/>
          </p:nvSpPr>
          <p:spPr>
            <a:xfrm>
              <a:off x="1266931" y="2007911"/>
              <a:ext cx="1553210" cy="0"/>
            </a:xfrm>
            <a:custGeom>
              <a:avLst/>
              <a:gdLst/>
              <a:ahLst/>
              <a:cxnLst/>
              <a:rect l="l" t="t" r="r" b="b"/>
              <a:pathLst>
                <a:path w="1553210">
                  <a:moveTo>
                    <a:pt x="0" y="0"/>
                  </a:moveTo>
                  <a:lnTo>
                    <a:pt x="845821" y="0"/>
                  </a:lnTo>
                  <a:lnTo>
                    <a:pt x="1553181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1081" y="1974078"/>
              <a:ext cx="67665" cy="676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58739" y="1876808"/>
              <a:ext cx="998219" cy="110489"/>
            </a:xfrm>
            <a:custGeom>
              <a:avLst/>
              <a:gdLst/>
              <a:ahLst/>
              <a:cxnLst/>
              <a:rect l="l" t="t" r="r" b="b"/>
              <a:pathLst>
                <a:path w="998219" h="110489">
                  <a:moveTo>
                    <a:pt x="998069" y="109956"/>
                  </a:moveTo>
                  <a:lnTo>
                    <a:pt x="0" y="109956"/>
                  </a:lnTo>
                  <a:lnTo>
                    <a:pt x="0" y="0"/>
                  </a:lnTo>
                  <a:lnTo>
                    <a:pt x="998069" y="0"/>
                  </a:lnTo>
                  <a:lnTo>
                    <a:pt x="998069" y="1099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41942" y="1699440"/>
            <a:ext cx="1023619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Confirm</a:t>
            </a:r>
            <a:r>
              <a:rPr sz="700" spc="114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Delivery</a:t>
            </a:r>
            <a:r>
              <a:rPr sz="700" spc="114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Details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1109" y="1767119"/>
            <a:ext cx="845819" cy="338455"/>
          </a:xfrm>
          <a:prstGeom prst="rect">
            <a:avLst/>
          </a:prstGeom>
          <a:ln w="8458">
            <a:solidFill>
              <a:srgbClr val="00000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730"/>
              </a:spcBef>
            </a:pPr>
            <a:r>
              <a:rPr sz="900" spc="-10" dirty="0">
                <a:latin typeface="Arial MT"/>
                <a:cs typeface="Arial MT"/>
              </a:rPr>
              <a:t>Customer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26874" y="2866687"/>
            <a:ext cx="930910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0" y="0"/>
                </a:moveTo>
                <a:lnTo>
                  <a:pt x="930403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26874" y="3205015"/>
            <a:ext cx="930910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930403" y="0"/>
                </a:moveTo>
                <a:lnTo>
                  <a:pt x="0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41488" y="2942798"/>
            <a:ext cx="492759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10" dirty="0">
                <a:latin typeface="Arial MT"/>
                <a:cs typeface="Arial MT"/>
              </a:rPr>
              <a:t>Payment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10187" y="663106"/>
            <a:ext cx="5452110" cy="1447165"/>
            <a:chOff x="810187" y="819316"/>
            <a:chExt cx="5452110" cy="1447165"/>
          </a:xfrm>
        </p:grpSpPr>
        <p:sp>
          <p:nvSpPr>
            <p:cNvPr id="17" name="object 17"/>
            <p:cNvSpPr/>
            <p:nvPr/>
          </p:nvSpPr>
          <p:spPr>
            <a:xfrm>
              <a:off x="5326874" y="823761"/>
              <a:ext cx="930910" cy="1438275"/>
            </a:xfrm>
            <a:custGeom>
              <a:avLst/>
              <a:gdLst/>
              <a:ahLst/>
              <a:cxnLst/>
              <a:rect l="l" t="t" r="r" b="b"/>
              <a:pathLst>
                <a:path w="930910" h="1438275">
                  <a:moveTo>
                    <a:pt x="0" y="0"/>
                  </a:moveTo>
                  <a:lnTo>
                    <a:pt x="930403" y="0"/>
                  </a:lnTo>
                </a:path>
                <a:path w="930910" h="1438275">
                  <a:moveTo>
                    <a:pt x="930403" y="338328"/>
                  </a:moveTo>
                  <a:lnTo>
                    <a:pt x="0" y="338328"/>
                  </a:lnTo>
                </a:path>
                <a:path w="930910" h="1438275">
                  <a:moveTo>
                    <a:pt x="0" y="1099567"/>
                  </a:moveTo>
                  <a:lnTo>
                    <a:pt x="930403" y="1099567"/>
                  </a:lnTo>
                </a:path>
                <a:path w="930910" h="1438275">
                  <a:moveTo>
                    <a:pt x="930403" y="1437896"/>
                  </a:moveTo>
                  <a:lnTo>
                    <a:pt x="0" y="1437896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4020" y="1077507"/>
              <a:ext cx="2038985" cy="792480"/>
            </a:xfrm>
            <a:custGeom>
              <a:avLst/>
              <a:gdLst/>
              <a:ahLst/>
              <a:cxnLst/>
              <a:rect l="l" t="t" r="r" b="b"/>
              <a:pathLst>
                <a:path w="2038985" h="792480">
                  <a:moveTo>
                    <a:pt x="2038514" y="0"/>
                  </a:moveTo>
                  <a:lnTo>
                    <a:pt x="0" y="0"/>
                  </a:lnTo>
                  <a:lnTo>
                    <a:pt x="0" y="791942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187" y="1850419"/>
              <a:ext cx="67665" cy="6766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663207" y="743662"/>
            <a:ext cx="249554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20" dirty="0">
                <a:latin typeface="Arial MT"/>
                <a:cs typeface="Arial MT"/>
              </a:rPr>
              <a:t>Cart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23691" y="1843230"/>
            <a:ext cx="32829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10" dirty="0">
                <a:latin typeface="Arial MT"/>
                <a:cs typeface="Arial MT"/>
              </a:rPr>
              <a:t>Order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21233" y="938201"/>
            <a:ext cx="152336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Comfirmation</a:t>
            </a:r>
            <a:r>
              <a:rPr sz="700" spc="6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Of</a:t>
            </a:r>
            <a:r>
              <a:rPr sz="700" spc="6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Item</a:t>
            </a:r>
            <a:r>
              <a:rPr sz="700" spc="1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Added</a:t>
            </a:r>
            <a:r>
              <a:rPr sz="700" spc="5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To</a:t>
            </a:r>
            <a:r>
              <a:rPr sz="700" spc="65" dirty="0">
                <a:latin typeface="Arial MT"/>
                <a:cs typeface="Arial MT"/>
              </a:rPr>
              <a:t> </a:t>
            </a:r>
            <a:r>
              <a:rPr sz="700" spc="-20" dirty="0">
                <a:latin typeface="Arial MT"/>
                <a:cs typeface="Arial MT"/>
              </a:rPr>
              <a:t>Cart</a:t>
            </a:r>
            <a:endParaRPr sz="700">
              <a:latin typeface="Arial MT"/>
              <a:cs typeface="Arial MT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2175" y="409575"/>
            <a:ext cx="4054698" cy="2028956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436502" y="938201"/>
            <a:ext cx="44450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10" dirty="0">
                <a:latin typeface="Arial MT"/>
                <a:cs typeface="Arial MT"/>
              </a:rPr>
              <a:t>Response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09268" y="633705"/>
            <a:ext cx="16700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25" dirty="0">
                <a:latin typeface="Arial MT"/>
                <a:cs typeface="Arial MT"/>
              </a:rPr>
              <a:t>7.0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23187" y="878993"/>
            <a:ext cx="53911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Add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to</a:t>
            </a:r>
            <a:r>
              <a:rPr sz="800" spc="-20" dirty="0">
                <a:latin typeface="Arial MT"/>
                <a:cs typeface="Arial MT"/>
              </a:rPr>
              <a:t> Cart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93796" y="2037769"/>
            <a:ext cx="35687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10" dirty="0">
                <a:latin typeface="Arial MT"/>
                <a:cs typeface="Arial MT"/>
              </a:rPr>
              <a:t>OrderID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06322" y="1699440"/>
            <a:ext cx="115316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Request</a:t>
            </a:r>
            <a:r>
              <a:rPr sz="700" spc="8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For</a:t>
            </a:r>
            <a:r>
              <a:rPr sz="700" spc="8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Confirm</a:t>
            </a:r>
            <a:r>
              <a:rPr sz="700" spc="8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Order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09400" y="1648691"/>
            <a:ext cx="16700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25" dirty="0">
                <a:latin typeface="Arial MT"/>
                <a:cs typeface="Arial MT"/>
              </a:rPr>
              <a:t>8.0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50192" y="1893979"/>
            <a:ext cx="28511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 MT"/>
                <a:cs typeface="Arial MT"/>
              </a:rPr>
              <a:t>Order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53810" y="599872"/>
            <a:ext cx="125476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Request</a:t>
            </a:r>
            <a:r>
              <a:rPr sz="700" spc="4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For Add</a:t>
            </a:r>
            <a:r>
              <a:rPr sz="700" spc="5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Item</a:t>
            </a:r>
            <a:r>
              <a:rPr sz="700" spc="3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To</a:t>
            </a:r>
            <a:r>
              <a:rPr sz="700" spc="45" dirty="0">
                <a:latin typeface="Arial MT"/>
                <a:cs typeface="Arial MT"/>
              </a:rPr>
              <a:t> </a:t>
            </a:r>
            <a:r>
              <a:rPr sz="700" spc="-20" dirty="0">
                <a:latin typeface="Arial MT"/>
                <a:cs typeface="Arial MT"/>
              </a:rPr>
              <a:t>Cart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39575" y="2101002"/>
            <a:ext cx="2037714" cy="884555"/>
            <a:chOff x="839575" y="2257212"/>
            <a:chExt cx="2037714" cy="884555"/>
          </a:xfrm>
        </p:grpSpPr>
        <p:sp>
          <p:nvSpPr>
            <p:cNvPr id="33" name="object 33"/>
            <p:cNvSpPr/>
            <p:nvPr/>
          </p:nvSpPr>
          <p:spPr>
            <a:xfrm>
              <a:off x="844020" y="2261657"/>
              <a:ext cx="1985010" cy="845819"/>
            </a:xfrm>
            <a:custGeom>
              <a:avLst/>
              <a:gdLst/>
              <a:ahLst/>
              <a:cxnLst/>
              <a:rect l="l" t="t" r="r" b="b"/>
              <a:pathLst>
                <a:path w="1985010" h="845819">
                  <a:moveTo>
                    <a:pt x="0" y="0"/>
                  </a:moveTo>
                  <a:lnTo>
                    <a:pt x="0" y="845821"/>
                  </a:lnTo>
                  <a:lnTo>
                    <a:pt x="1984635" y="845821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9624" y="3073646"/>
              <a:ext cx="67665" cy="67665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905858" y="2799008"/>
            <a:ext cx="1923414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Select</a:t>
            </a:r>
            <a:r>
              <a:rPr sz="700" spc="10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Payment</a:t>
            </a:r>
            <a:r>
              <a:rPr sz="700" spc="11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Method,</a:t>
            </a:r>
            <a:r>
              <a:rPr sz="700" spc="11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Payment</a:t>
            </a:r>
            <a:r>
              <a:rPr sz="700" spc="11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Information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41023" y="2110691"/>
            <a:ext cx="2322195" cy="1014730"/>
            <a:chOff x="641023" y="2266901"/>
            <a:chExt cx="2322195" cy="1014730"/>
          </a:xfrm>
        </p:grpSpPr>
        <p:sp>
          <p:nvSpPr>
            <p:cNvPr id="37" name="object 37"/>
            <p:cNvSpPr/>
            <p:nvPr/>
          </p:nvSpPr>
          <p:spPr>
            <a:xfrm>
              <a:off x="674855" y="2315536"/>
              <a:ext cx="2284095" cy="961390"/>
            </a:xfrm>
            <a:custGeom>
              <a:avLst/>
              <a:gdLst/>
              <a:ahLst/>
              <a:cxnLst/>
              <a:rect l="l" t="t" r="r" b="b"/>
              <a:pathLst>
                <a:path w="2284095" h="961389">
                  <a:moveTo>
                    <a:pt x="2283717" y="961106"/>
                  </a:moveTo>
                  <a:lnTo>
                    <a:pt x="0" y="961106"/>
                  </a:lnTo>
                  <a:lnTo>
                    <a:pt x="0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1023" y="2266901"/>
              <a:ext cx="67665" cy="67665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337623" y="3137337"/>
            <a:ext cx="124587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Payment</a:t>
            </a:r>
            <a:r>
              <a:rPr sz="700" spc="10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Confirmation</a:t>
            </a:r>
            <a:r>
              <a:rPr sz="700" spc="10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Or</a:t>
            </a:r>
            <a:r>
              <a:rPr sz="700" spc="100" dirty="0">
                <a:latin typeface="Arial MT"/>
                <a:cs typeface="Arial MT"/>
              </a:rPr>
              <a:t> </a:t>
            </a:r>
            <a:r>
              <a:rPr sz="700" spc="-25" dirty="0">
                <a:latin typeface="Arial MT"/>
                <a:cs typeface="Arial MT"/>
              </a:rPr>
              <a:t>Not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721289" y="2929277"/>
            <a:ext cx="1600835" cy="67945"/>
            <a:chOff x="3721289" y="3085487"/>
            <a:chExt cx="1600835" cy="67945"/>
          </a:xfrm>
        </p:grpSpPr>
        <p:sp>
          <p:nvSpPr>
            <p:cNvPr id="41" name="object 41"/>
            <p:cNvSpPr/>
            <p:nvPr/>
          </p:nvSpPr>
          <p:spPr>
            <a:xfrm>
              <a:off x="3725734" y="3119320"/>
              <a:ext cx="1547495" cy="0"/>
            </a:xfrm>
            <a:custGeom>
              <a:avLst/>
              <a:gdLst/>
              <a:ahLst/>
              <a:cxnLst/>
              <a:rect l="l" t="t" r="r" b="b"/>
              <a:pathLst>
                <a:path w="1547495">
                  <a:moveTo>
                    <a:pt x="0" y="0"/>
                  </a:moveTo>
                  <a:lnTo>
                    <a:pt x="1178229" y="0"/>
                  </a:lnTo>
                  <a:lnTo>
                    <a:pt x="1547261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3964" y="3085487"/>
              <a:ext cx="67665" cy="67665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3848524" y="2799008"/>
            <a:ext cx="128206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Request</a:t>
            </a:r>
            <a:r>
              <a:rPr sz="700" spc="8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For</a:t>
            </a:r>
            <a:r>
              <a:rPr sz="700" spc="8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Confirm</a:t>
            </a:r>
            <a:r>
              <a:rPr sz="700" spc="8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Payment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640475" y="3086600"/>
            <a:ext cx="1691005" cy="67945"/>
            <a:chOff x="3640475" y="3242810"/>
            <a:chExt cx="1691005" cy="67945"/>
          </a:xfrm>
        </p:grpSpPr>
        <p:sp>
          <p:nvSpPr>
            <p:cNvPr id="45" name="object 45"/>
            <p:cNvSpPr/>
            <p:nvPr/>
          </p:nvSpPr>
          <p:spPr>
            <a:xfrm>
              <a:off x="3689109" y="3276643"/>
              <a:ext cx="1638300" cy="0"/>
            </a:xfrm>
            <a:custGeom>
              <a:avLst/>
              <a:gdLst/>
              <a:ahLst/>
              <a:cxnLst/>
              <a:rect l="l" t="t" r="r" b="b"/>
              <a:pathLst>
                <a:path w="1638300">
                  <a:moveTo>
                    <a:pt x="1637764" y="0"/>
                  </a:moveTo>
                  <a:lnTo>
                    <a:pt x="791942" y="0"/>
                  </a:lnTo>
                  <a:lnTo>
                    <a:pt x="0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40475" y="3242810"/>
              <a:ext cx="67665" cy="67665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4318087" y="3137337"/>
            <a:ext cx="44450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10" dirty="0">
                <a:latin typeface="Arial MT"/>
                <a:cs typeface="Arial MT"/>
              </a:rPr>
              <a:t>Response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869546" y="2439331"/>
            <a:ext cx="854710" cy="854710"/>
            <a:chOff x="2869546" y="2595541"/>
            <a:chExt cx="854710" cy="854710"/>
          </a:xfrm>
        </p:grpSpPr>
        <p:sp>
          <p:nvSpPr>
            <p:cNvPr id="49" name="object 49"/>
            <p:cNvSpPr/>
            <p:nvPr/>
          </p:nvSpPr>
          <p:spPr>
            <a:xfrm>
              <a:off x="2873991" y="2599986"/>
              <a:ext cx="845819" cy="845819"/>
            </a:xfrm>
            <a:custGeom>
              <a:avLst/>
              <a:gdLst/>
              <a:ahLst/>
              <a:cxnLst/>
              <a:rect l="l" t="t" r="r" b="b"/>
              <a:pathLst>
                <a:path w="845820" h="845820">
                  <a:moveTo>
                    <a:pt x="422910" y="845821"/>
                  </a:moveTo>
                  <a:lnTo>
                    <a:pt x="381458" y="843784"/>
                  </a:lnTo>
                  <a:lnTo>
                    <a:pt x="340404" y="837694"/>
                  </a:lnTo>
                  <a:lnTo>
                    <a:pt x="300146" y="827610"/>
                  </a:lnTo>
                  <a:lnTo>
                    <a:pt x="261069" y="813628"/>
                  </a:lnTo>
                  <a:lnTo>
                    <a:pt x="223551" y="795884"/>
                  </a:lnTo>
                  <a:lnTo>
                    <a:pt x="187953" y="774547"/>
                  </a:lnTo>
                  <a:lnTo>
                    <a:pt x="154619" y="749824"/>
                  </a:lnTo>
                  <a:lnTo>
                    <a:pt x="123867" y="721953"/>
                  </a:lnTo>
                  <a:lnTo>
                    <a:pt x="95996" y="691201"/>
                  </a:lnTo>
                  <a:lnTo>
                    <a:pt x="71273" y="657866"/>
                  </a:lnTo>
                  <a:lnTo>
                    <a:pt x="49936" y="622268"/>
                  </a:lnTo>
                  <a:lnTo>
                    <a:pt x="32191" y="584750"/>
                  </a:lnTo>
                  <a:lnTo>
                    <a:pt x="18210" y="545675"/>
                  </a:lnTo>
                  <a:lnTo>
                    <a:pt x="8126" y="505416"/>
                  </a:lnTo>
                  <a:lnTo>
                    <a:pt x="2036" y="464363"/>
                  </a:lnTo>
                  <a:lnTo>
                    <a:pt x="0" y="422910"/>
                  </a:lnTo>
                  <a:lnTo>
                    <a:pt x="127" y="412528"/>
                  </a:lnTo>
                  <a:lnTo>
                    <a:pt x="3181" y="371138"/>
                  </a:lnTo>
                  <a:lnTo>
                    <a:pt x="10276" y="330247"/>
                  </a:lnTo>
                  <a:lnTo>
                    <a:pt x="21345" y="290248"/>
                  </a:lnTo>
                  <a:lnTo>
                    <a:pt x="36282" y="251526"/>
                  </a:lnTo>
                  <a:lnTo>
                    <a:pt x="54942" y="214455"/>
                  </a:lnTo>
                  <a:lnTo>
                    <a:pt x="77146" y="179392"/>
                  </a:lnTo>
                  <a:lnTo>
                    <a:pt x="102680" y="146674"/>
                  </a:lnTo>
                  <a:lnTo>
                    <a:pt x="131298" y="116616"/>
                  </a:lnTo>
                  <a:lnTo>
                    <a:pt x="162725" y="89508"/>
                  </a:lnTo>
                  <a:lnTo>
                    <a:pt x="196656" y="65611"/>
                  </a:lnTo>
                  <a:lnTo>
                    <a:pt x="232767" y="45154"/>
                  </a:lnTo>
                  <a:lnTo>
                    <a:pt x="270709" y="28336"/>
                  </a:lnTo>
                  <a:lnTo>
                    <a:pt x="310117" y="15318"/>
                  </a:lnTo>
                  <a:lnTo>
                    <a:pt x="350611" y="6225"/>
                  </a:lnTo>
                  <a:lnTo>
                    <a:pt x="391802" y="1145"/>
                  </a:lnTo>
                  <a:lnTo>
                    <a:pt x="422910" y="0"/>
                  </a:lnTo>
                  <a:lnTo>
                    <a:pt x="433292" y="127"/>
                  </a:lnTo>
                  <a:lnTo>
                    <a:pt x="474682" y="3180"/>
                  </a:lnTo>
                  <a:lnTo>
                    <a:pt x="515574" y="10276"/>
                  </a:lnTo>
                  <a:lnTo>
                    <a:pt x="555573" y="21346"/>
                  </a:lnTo>
                  <a:lnTo>
                    <a:pt x="594294" y="36282"/>
                  </a:lnTo>
                  <a:lnTo>
                    <a:pt x="631365" y="54942"/>
                  </a:lnTo>
                  <a:lnTo>
                    <a:pt x="666428" y="77146"/>
                  </a:lnTo>
                  <a:lnTo>
                    <a:pt x="699147" y="102680"/>
                  </a:lnTo>
                  <a:lnTo>
                    <a:pt x="729204" y="131298"/>
                  </a:lnTo>
                  <a:lnTo>
                    <a:pt x="756313" y="162725"/>
                  </a:lnTo>
                  <a:lnTo>
                    <a:pt x="780210" y="196656"/>
                  </a:lnTo>
                  <a:lnTo>
                    <a:pt x="800666" y="232767"/>
                  </a:lnTo>
                  <a:lnTo>
                    <a:pt x="817484" y="270709"/>
                  </a:lnTo>
                  <a:lnTo>
                    <a:pt x="830503" y="310117"/>
                  </a:lnTo>
                  <a:lnTo>
                    <a:pt x="839595" y="350612"/>
                  </a:lnTo>
                  <a:lnTo>
                    <a:pt x="844675" y="391802"/>
                  </a:lnTo>
                  <a:lnTo>
                    <a:pt x="845821" y="422910"/>
                  </a:lnTo>
                  <a:lnTo>
                    <a:pt x="845694" y="433292"/>
                  </a:lnTo>
                  <a:lnTo>
                    <a:pt x="842640" y="474682"/>
                  </a:lnTo>
                  <a:lnTo>
                    <a:pt x="835545" y="515573"/>
                  </a:lnTo>
                  <a:lnTo>
                    <a:pt x="824475" y="555572"/>
                  </a:lnTo>
                  <a:lnTo>
                    <a:pt x="809538" y="594293"/>
                  </a:lnTo>
                  <a:lnTo>
                    <a:pt x="790878" y="631365"/>
                  </a:lnTo>
                  <a:lnTo>
                    <a:pt x="768674" y="666428"/>
                  </a:lnTo>
                  <a:lnTo>
                    <a:pt x="743140" y="699146"/>
                  </a:lnTo>
                  <a:lnTo>
                    <a:pt x="714522" y="729204"/>
                  </a:lnTo>
                  <a:lnTo>
                    <a:pt x="683096" y="756312"/>
                  </a:lnTo>
                  <a:lnTo>
                    <a:pt x="649164" y="780209"/>
                  </a:lnTo>
                  <a:lnTo>
                    <a:pt x="613053" y="800665"/>
                  </a:lnTo>
                  <a:lnTo>
                    <a:pt x="575110" y="817484"/>
                  </a:lnTo>
                  <a:lnTo>
                    <a:pt x="535703" y="830502"/>
                  </a:lnTo>
                  <a:lnTo>
                    <a:pt x="495209" y="839595"/>
                  </a:lnTo>
                  <a:lnTo>
                    <a:pt x="454019" y="844675"/>
                  </a:lnTo>
                  <a:lnTo>
                    <a:pt x="422910" y="8458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873991" y="2599986"/>
              <a:ext cx="845819" cy="845819"/>
            </a:xfrm>
            <a:custGeom>
              <a:avLst/>
              <a:gdLst/>
              <a:ahLst/>
              <a:cxnLst/>
              <a:rect l="l" t="t" r="r" b="b"/>
              <a:pathLst>
                <a:path w="845820" h="845820">
                  <a:moveTo>
                    <a:pt x="845821" y="422910"/>
                  </a:moveTo>
                  <a:lnTo>
                    <a:pt x="843784" y="464362"/>
                  </a:lnTo>
                  <a:lnTo>
                    <a:pt x="837695" y="505415"/>
                  </a:lnTo>
                  <a:lnTo>
                    <a:pt x="827611" y="545675"/>
                  </a:lnTo>
                  <a:lnTo>
                    <a:pt x="813629" y="584750"/>
                  </a:lnTo>
                  <a:lnTo>
                    <a:pt x="795884" y="622269"/>
                  </a:lnTo>
                  <a:lnTo>
                    <a:pt x="774548" y="657866"/>
                  </a:lnTo>
                  <a:lnTo>
                    <a:pt x="749825" y="691202"/>
                  </a:lnTo>
                  <a:lnTo>
                    <a:pt x="721953" y="721953"/>
                  </a:lnTo>
                  <a:lnTo>
                    <a:pt x="691202" y="749824"/>
                  </a:lnTo>
                  <a:lnTo>
                    <a:pt x="657867" y="774547"/>
                  </a:lnTo>
                  <a:lnTo>
                    <a:pt x="622269" y="795883"/>
                  </a:lnTo>
                  <a:lnTo>
                    <a:pt x="584751" y="813628"/>
                  </a:lnTo>
                  <a:lnTo>
                    <a:pt x="545674" y="827610"/>
                  </a:lnTo>
                  <a:lnTo>
                    <a:pt x="505416" y="837694"/>
                  </a:lnTo>
                  <a:lnTo>
                    <a:pt x="464363" y="843784"/>
                  </a:lnTo>
                  <a:lnTo>
                    <a:pt x="422910" y="845821"/>
                  </a:lnTo>
                  <a:lnTo>
                    <a:pt x="412528" y="845694"/>
                  </a:lnTo>
                  <a:lnTo>
                    <a:pt x="371138" y="842640"/>
                  </a:lnTo>
                  <a:lnTo>
                    <a:pt x="330247" y="835544"/>
                  </a:lnTo>
                  <a:lnTo>
                    <a:pt x="290248" y="824475"/>
                  </a:lnTo>
                  <a:lnTo>
                    <a:pt x="251526" y="809538"/>
                  </a:lnTo>
                  <a:lnTo>
                    <a:pt x="214455" y="790877"/>
                  </a:lnTo>
                  <a:lnTo>
                    <a:pt x="179392" y="768673"/>
                  </a:lnTo>
                  <a:lnTo>
                    <a:pt x="146674" y="743139"/>
                  </a:lnTo>
                  <a:lnTo>
                    <a:pt x="116616" y="714522"/>
                  </a:lnTo>
                  <a:lnTo>
                    <a:pt x="89508" y="683095"/>
                  </a:lnTo>
                  <a:lnTo>
                    <a:pt x="65611" y="649163"/>
                  </a:lnTo>
                  <a:lnTo>
                    <a:pt x="45154" y="613052"/>
                  </a:lnTo>
                  <a:lnTo>
                    <a:pt x="28336" y="575110"/>
                  </a:lnTo>
                  <a:lnTo>
                    <a:pt x="15318" y="535703"/>
                  </a:lnTo>
                  <a:lnTo>
                    <a:pt x="6225" y="495208"/>
                  </a:lnTo>
                  <a:lnTo>
                    <a:pt x="1145" y="454018"/>
                  </a:lnTo>
                  <a:lnTo>
                    <a:pt x="0" y="422910"/>
                  </a:lnTo>
                  <a:lnTo>
                    <a:pt x="127" y="412528"/>
                  </a:lnTo>
                  <a:lnTo>
                    <a:pt x="3181" y="371138"/>
                  </a:lnTo>
                  <a:lnTo>
                    <a:pt x="10276" y="330247"/>
                  </a:lnTo>
                  <a:lnTo>
                    <a:pt x="21345" y="290248"/>
                  </a:lnTo>
                  <a:lnTo>
                    <a:pt x="36282" y="251526"/>
                  </a:lnTo>
                  <a:lnTo>
                    <a:pt x="54942" y="214455"/>
                  </a:lnTo>
                  <a:lnTo>
                    <a:pt x="77146" y="179392"/>
                  </a:lnTo>
                  <a:lnTo>
                    <a:pt x="102680" y="146674"/>
                  </a:lnTo>
                  <a:lnTo>
                    <a:pt x="131298" y="116616"/>
                  </a:lnTo>
                  <a:lnTo>
                    <a:pt x="162725" y="89508"/>
                  </a:lnTo>
                  <a:lnTo>
                    <a:pt x="196656" y="65611"/>
                  </a:lnTo>
                  <a:lnTo>
                    <a:pt x="232767" y="45154"/>
                  </a:lnTo>
                  <a:lnTo>
                    <a:pt x="270709" y="28336"/>
                  </a:lnTo>
                  <a:lnTo>
                    <a:pt x="310117" y="15318"/>
                  </a:lnTo>
                  <a:lnTo>
                    <a:pt x="350611" y="6225"/>
                  </a:lnTo>
                  <a:lnTo>
                    <a:pt x="391802" y="1145"/>
                  </a:lnTo>
                  <a:lnTo>
                    <a:pt x="422910" y="0"/>
                  </a:lnTo>
                  <a:lnTo>
                    <a:pt x="433292" y="127"/>
                  </a:lnTo>
                  <a:lnTo>
                    <a:pt x="474682" y="3180"/>
                  </a:lnTo>
                  <a:lnTo>
                    <a:pt x="515574" y="10276"/>
                  </a:lnTo>
                  <a:lnTo>
                    <a:pt x="555573" y="21346"/>
                  </a:lnTo>
                  <a:lnTo>
                    <a:pt x="594294" y="36282"/>
                  </a:lnTo>
                  <a:lnTo>
                    <a:pt x="631365" y="54942"/>
                  </a:lnTo>
                  <a:lnTo>
                    <a:pt x="666428" y="77146"/>
                  </a:lnTo>
                  <a:lnTo>
                    <a:pt x="699147" y="102680"/>
                  </a:lnTo>
                  <a:lnTo>
                    <a:pt x="729204" y="131298"/>
                  </a:lnTo>
                  <a:lnTo>
                    <a:pt x="756313" y="162725"/>
                  </a:lnTo>
                  <a:lnTo>
                    <a:pt x="780210" y="196656"/>
                  </a:lnTo>
                  <a:lnTo>
                    <a:pt x="800666" y="232767"/>
                  </a:lnTo>
                  <a:lnTo>
                    <a:pt x="817484" y="270709"/>
                  </a:lnTo>
                  <a:lnTo>
                    <a:pt x="830503" y="310117"/>
                  </a:lnTo>
                  <a:lnTo>
                    <a:pt x="839595" y="350612"/>
                  </a:lnTo>
                  <a:lnTo>
                    <a:pt x="844675" y="391802"/>
                  </a:lnTo>
                  <a:lnTo>
                    <a:pt x="845821" y="422910"/>
                  </a:lnTo>
                  <a:close/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209268" y="2663677"/>
            <a:ext cx="16700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25" dirty="0">
                <a:latin typeface="Arial MT"/>
                <a:cs typeface="Arial MT"/>
              </a:rPr>
              <a:t>9.0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079619" y="2908965"/>
            <a:ext cx="426084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 MT"/>
                <a:cs typeface="Arial MT"/>
              </a:rPr>
              <a:t>Payment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3696299" y="1966733"/>
            <a:ext cx="1630045" cy="67945"/>
            <a:chOff x="3696299" y="2122943"/>
            <a:chExt cx="1630045" cy="67945"/>
          </a:xfrm>
        </p:grpSpPr>
        <p:sp>
          <p:nvSpPr>
            <p:cNvPr id="54" name="object 54"/>
            <p:cNvSpPr/>
            <p:nvPr/>
          </p:nvSpPr>
          <p:spPr>
            <a:xfrm>
              <a:off x="3744933" y="2156775"/>
              <a:ext cx="1581150" cy="0"/>
            </a:xfrm>
            <a:custGeom>
              <a:avLst/>
              <a:gdLst/>
              <a:ahLst/>
              <a:cxnLst/>
              <a:rect l="l" t="t" r="r" b="b"/>
              <a:pathLst>
                <a:path w="1581150">
                  <a:moveTo>
                    <a:pt x="1581009" y="0"/>
                  </a:moveTo>
                  <a:lnTo>
                    <a:pt x="0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96299" y="2122943"/>
              <a:ext cx="67665" cy="67665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3852224" y="1978561"/>
            <a:ext cx="142684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Response</a:t>
            </a:r>
            <a:r>
              <a:rPr sz="700" spc="9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For</a:t>
            </a:r>
            <a:r>
              <a:rPr sz="700" spc="9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Order</a:t>
            </a:r>
            <a:r>
              <a:rPr sz="700" spc="9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Confirmation</a:t>
            </a:r>
            <a:endParaRPr sz="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7943" y="197840"/>
            <a:ext cx="982319" cy="248093"/>
          </a:xfrm>
          <a:prstGeom prst="rect">
            <a:avLst/>
          </a:prstGeom>
        </p:spPr>
        <p:txBody>
          <a:bodyPr vert="horz" wrap="square" lIns="0" tIns="628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1st</a:t>
            </a:r>
            <a:r>
              <a:rPr spc="-30" dirty="0"/>
              <a:t> </a:t>
            </a:r>
            <a:r>
              <a:rPr spc="-10" dirty="0"/>
              <a:t>Level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587520" y="709575"/>
            <a:ext cx="2317115" cy="148590"/>
            <a:chOff x="587520" y="709575"/>
            <a:chExt cx="2317115" cy="148590"/>
          </a:xfrm>
        </p:grpSpPr>
        <p:sp>
          <p:nvSpPr>
            <p:cNvPr id="4" name="object 4"/>
            <p:cNvSpPr/>
            <p:nvPr/>
          </p:nvSpPr>
          <p:spPr>
            <a:xfrm>
              <a:off x="591965" y="740870"/>
              <a:ext cx="2263775" cy="83185"/>
            </a:xfrm>
            <a:custGeom>
              <a:avLst/>
              <a:gdLst/>
              <a:ahLst/>
              <a:cxnLst/>
              <a:rect l="l" t="t" r="r" b="b"/>
              <a:pathLst>
                <a:path w="2263775" h="83184">
                  <a:moveTo>
                    <a:pt x="0" y="0"/>
                  </a:moveTo>
                  <a:lnTo>
                    <a:pt x="0" y="82890"/>
                  </a:lnTo>
                  <a:lnTo>
                    <a:pt x="2263502" y="8289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6437" y="789928"/>
              <a:ext cx="67665" cy="6766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64200" y="709575"/>
              <a:ext cx="1260475" cy="110489"/>
            </a:xfrm>
            <a:custGeom>
              <a:avLst/>
              <a:gdLst/>
              <a:ahLst/>
              <a:cxnLst/>
              <a:rect l="l" t="t" r="r" b="b"/>
              <a:pathLst>
                <a:path w="1260475" h="110490">
                  <a:moveTo>
                    <a:pt x="1260273" y="109956"/>
                  </a:moveTo>
                  <a:lnTo>
                    <a:pt x="0" y="109956"/>
                  </a:lnTo>
                  <a:lnTo>
                    <a:pt x="0" y="0"/>
                  </a:lnTo>
                  <a:lnTo>
                    <a:pt x="1260273" y="0"/>
                  </a:lnTo>
                  <a:lnTo>
                    <a:pt x="1260273" y="1099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0707" y="688417"/>
            <a:ext cx="128778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Request</a:t>
            </a:r>
            <a:r>
              <a:rPr sz="700" spc="8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For</a:t>
            </a:r>
            <a:r>
              <a:rPr sz="700" spc="8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Submit</a:t>
            </a:r>
            <a:r>
              <a:rPr sz="700" spc="8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Feedback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2082" y="734734"/>
            <a:ext cx="854710" cy="347345"/>
            <a:chOff x="332082" y="734734"/>
            <a:chExt cx="854710" cy="347345"/>
          </a:xfrm>
        </p:grpSpPr>
        <p:sp>
          <p:nvSpPr>
            <p:cNvPr id="9" name="object 9"/>
            <p:cNvSpPr/>
            <p:nvPr/>
          </p:nvSpPr>
          <p:spPr>
            <a:xfrm>
              <a:off x="336527" y="739179"/>
              <a:ext cx="845819" cy="338455"/>
            </a:xfrm>
            <a:custGeom>
              <a:avLst/>
              <a:gdLst/>
              <a:ahLst/>
              <a:cxnLst/>
              <a:rect l="l" t="t" r="r" b="b"/>
              <a:pathLst>
                <a:path w="845819" h="338455">
                  <a:moveTo>
                    <a:pt x="845821" y="338328"/>
                  </a:moveTo>
                  <a:lnTo>
                    <a:pt x="0" y="338328"/>
                  </a:lnTo>
                  <a:lnTo>
                    <a:pt x="0" y="0"/>
                  </a:lnTo>
                  <a:lnTo>
                    <a:pt x="845821" y="0"/>
                  </a:lnTo>
                  <a:lnTo>
                    <a:pt x="845821" y="3383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6527" y="739179"/>
              <a:ext cx="845819" cy="338455"/>
            </a:xfrm>
            <a:custGeom>
              <a:avLst/>
              <a:gdLst/>
              <a:ahLst/>
              <a:cxnLst/>
              <a:rect l="l" t="t" r="r" b="b"/>
              <a:pathLst>
                <a:path w="845819" h="338455">
                  <a:moveTo>
                    <a:pt x="0" y="0"/>
                  </a:moveTo>
                  <a:lnTo>
                    <a:pt x="845821" y="0"/>
                  </a:lnTo>
                  <a:lnTo>
                    <a:pt x="845821" y="338328"/>
                  </a:lnTo>
                  <a:lnTo>
                    <a:pt x="0" y="338328"/>
                  </a:lnTo>
                  <a:lnTo>
                    <a:pt x="0" y="0"/>
                  </a:lnTo>
                  <a:close/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85855" y="815290"/>
            <a:ext cx="53911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10" dirty="0">
                <a:latin typeface="Arial MT"/>
                <a:cs typeface="Arial MT"/>
              </a:rPr>
              <a:t>Customer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69247" y="988480"/>
            <a:ext cx="2493010" cy="1218565"/>
            <a:chOff x="3769247" y="988480"/>
            <a:chExt cx="2493010" cy="1218565"/>
          </a:xfrm>
        </p:grpSpPr>
        <p:sp>
          <p:nvSpPr>
            <p:cNvPr id="13" name="object 13"/>
            <p:cNvSpPr/>
            <p:nvPr/>
          </p:nvSpPr>
          <p:spPr>
            <a:xfrm>
              <a:off x="5326873" y="1864121"/>
              <a:ext cx="930910" cy="338455"/>
            </a:xfrm>
            <a:custGeom>
              <a:avLst/>
              <a:gdLst/>
              <a:ahLst/>
              <a:cxnLst/>
              <a:rect l="l" t="t" r="r" b="b"/>
              <a:pathLst>
                <a:path w="930910" h="338455">
                  <a:moveTo>
                    <a:pt x="0" y="0"/>
                  </a:moveTo>
                  <a:lnTo>
                    <a:pt x="930403" y="0"/>
                  </a:lnTo>
                </a:path>
                <a:path w="930910" h="338455">
                  <a:moveTo>
                    <a:pt x="930403" y="338328"/>
                  </a:moveTo>
                  <a:lnTo>
                    <a:pt x="0" y="338328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73692" y="992925"/>
              <a:ext cx="2018664" cy="871219"/>
            </a:xfrm>
            <a:custGeom>
              <a:avLst/>
              <a:gdLst/>
              <a:ahLst/>
              <a:cxnLst/>
              <a:rect l="l" t="t" r="r" b="b"/>
              <a:pathLst>
                <a:path w="2018664" h="871219">
                  <a:moveTo>
                    <a:pt x="2018383" y="871196"/>
                  </a:moveTo>
                  <a:lnTo>
                    <a:pt x="2018383" y="0"/>
                  </a:lnTo>
                  <a:lnTo>
                    <a:pt x="0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581004" y="1940232"/>
            <a:ext cx="41402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10" dirty="0">
                <a:latin typeface="Arial MT"/>
                <a:cs typeface="Arial MT"/>
              </a:rPr>
              <a:t>Review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44472" y="1009829"/>
            <a:ext cx="159766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Response</a:t>
            </a:r>
            <a:r>
              <a:rPr sz="700" spc="12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For</a:t>
            </a:r>
            <a:r>
              <a:rPr sz="700" spc="12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Feedback</a:t>
            </a:r>
            <a:r>
              <a:rPr sz="700" spc="12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Confirmation</a:t>
            </a:r>
            <a:endParaRPr sz="7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7214" y="563373"/>
            <a:ext cx="2605130" cy="271508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181118" y="789928"/>
            <a:ext cx="213634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25" dirty="0">
                <a:latin typeface="Arial MT"/>
                <a:cs typeface="Arial MT"/>
              </a:rPr>
              <a:t>10.0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57020" y="1035203"/>
            <a:ext cx="4711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 MT"/>
                <a:cs typeface="Arial MT"/>
              </a:rPr>
              <a:t>Feedback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81118" y="2591515"/>
            <a:ext cx="22352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20" dirty="0">
                <a:latin typeface="Arial MT"/>
                <a:cs typeface="Arial MT"/>
              </a:rPr>
              <a:t>11.0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57020" y="2836803"/>
            <a:ext cx="471170" cy="2660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39370">
              <a:lnSpc>
                <a:spcPts val="930"/>
              </a:lnSpc>
              <a:spcBef>
                <a:spcPts val="155"/>
              </a:spcBef>
            </a:pPr>
            <a:r>
              <a:rPr sz="800" spc="-10" dirty="0">
                <a:latin typeface="Arial MT"/>
                <a:cs typeface="Arial MT"/>
              </a:rPr>
              <a:t>Manage Feedback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177903" y="819316"/>
            <a:ext cx="4880610" cy="2153285"/>
            <a:chOff x="1177903" y="819316"/>
            <a:chExt cx="4880610" cy="2153285"/>
          </a:xfrm>
        </p:grpSpPr>
        <p:sp>
          <p:nvSpPr>
            <p:cNvPr id="23" name="object 23"/>
            <p:cNvSpPr/>
            <p:nvPr/>
          </p:nvSpPr>
          <p:spPr>
            <a:xfrm>
              <a:off x="3688517" y="823761"/>
              <a:ext cx="2336165" cy="986790"/>
            </a:xfrm>
            <a:custGeom>
              <a:avLst/>
              <a:gdLst/>
              <a:ahLst/>
              <a:cxnLst/>
              <a:rect l="l" t="t" r="r" b="b"/>
              <a:pathLst>
                <a:path w="2336165" h="986789">
                  <a:moveTo>
                    <a:pt x="0" y="0"/>
                  </a:moveTo>
                  <a:lnTo>
                    <a:pt x="2336158" y="0"/>
                  </a:lnTo>
                  <a:lnTo>
                    <a:pt x="2336158" y="986481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90843" y="1791211"/>
              <a:ext cx="67665" cy="6766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182348" y="2938314"/>
              <a:ext cx="1646555" cy="0"/>
            </a:xfrm>
            <a:custGeom>
              <a:avLst/>
              <a:gdLst/>
              <a:ahLst/>
              <a:cxnLst/>
              <a:rect l="l" t="t" r="r" b="b"/>
              <a:pathLst>
                <a:path w="1646555">
                  <a:moveTo>
                    <a:pt x="0" y="0"/>
                  </a:moveTo>
                  <a:lnTo>
                    <a:pt x="1646306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9624" y="2904481"/>
              <a:ext cx="67665" cy="67665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210354" y="2635498"/>
            <a:ext cx="1652905" cy="262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27990" marR="5080" indent="-415925">
              <a:lnSpc>
                <a:spcPct val="111000"/>
              </a:lnSpc>
              <a:spcBef>
                <a:spcPts val="90"/>
              </a:spcBef>
            </a:pPr>
            <a:r>
              <a:rPr sz="700" dirty="0">
                <a:latin typeface="Arial MT"/>
                <a:cs typeface="Arial MT"/>
              </a:rPr>
              <a:t>Request</a:t>
            </a:r>
            <a:r>
              <a:rPr sz="700" spc="8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For</a:t>
            </a:r>
            <a:r>
              <a:rPr sz="700" spc="8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View</a:t>
            </a:r>
            <a:r>
              <a:rPr sz="700" spc="9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Customer</a:t>
            </a:r>
            <a:r>
              <a:rPr sz="700" spc="8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Feedback,</a:t>
            </a:r>
            <a:r>
              <a:rPr sz="700" spc="50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Manage</a:t>
            </a:r>
            <a:r>
              <a:rPr sz="700" spc="10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Feedback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187592" y="2198221"/>
            <a:ext cx="4841875" cy="943610"/>
            <a:chOff x="1187592" y="2198221"/>
            <a:chExt cx="4841875" cy="943610"/>
          </a:xfrm>
        </p:grpSpPr>
        <p:sp>
          <p:nvSpPr>
            <p:cNvPr id="29" name="object 29"/>
            <p:cNvSpPr/>
            <p:nvPr/>
          </p:nvSpPr>
          <p:spPr>
            <a:xfrm>
              <a:off x="1236227" y="3107479"/>
              <a:ext cx="1722755" cy="0"/>
            </a:xfrm>
            <a:custGeom>
              <a:avLst/>
              <a:gdLst/>
              <a:ahLst/>
              <a:cxnLst/>
              <a:rect l="l" t="t" r="r" b="b"/>
              <a:pathLst>
                <a:path w="1722755">
                  <a:moveTo>
                    <a:pt x="1722346" y="0"/>
                  </a:moveTo>
                  <a:lnTo>
                    <a:pt x="30703" y="0"/>
                  </a:lnTo>
                  <a:lnTo>
                    <a:pt x="0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7592" y="3073646"/>
              <a:ext cx="67665" cy="6766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711270" y="2256328"/>
              <a:ext cx="2080895" cy="681990"/>
            </a:xfrm>
            <a:custGeom>
              <a:avLst/>
              <a:gdLst/>
              <a:ahLst/>
              <a:cxnLst/>
              <a:rect l="l" t="t" r="r" b="b"/>
              <a:pathLst>
                <a:path w="2080895" h="681989">
                  <a:moveTo>
                    <a:pt x="0" y="681985"/>
                  </a:moveTo>
                  <a:lnTo>
                    <a:pt x="2080805" y="681985"/>
                  </a:lnTo>
                  <a:lnTo>
                    <a:pt x="2080805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58243" y="2207694"/>
              <a:ext cx="67665" cy="6766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689109" y="2202450"/>
              <a:ext cx="2336165" cy="905510"/>
            </a:xfrm>
            <a:custGeom>
              <a:avLst/>
              <a:gdLst/>
              <a:ahLst/>
              <a:cxnLst/>
              <a:rect l="l" t="t" r="r" b="b"/>
              <a:pathLst>
                <a:path w="2336165" h="905510">
                  <a:moveTo>
                    <a:pt x="2335566" y="0"/>
                  </a:moveTo>
                  <a:lnTo>
                    <a:pt x="2335566" y="905028"/>
                  </a:lnTo>
                  <a:lnTo>
                    <a:pt x="0" y="905028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40475" y="3073646"/>
              <a:ext cx="67665" cy="67665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4284254" y="3141299"/>
            <a:ext cx="44450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10" dirty="0">
                <a:latin typeface="Arial MT"/>
                <a:cs typeface="Arial MT"/>
              </a:rPr>
              <a:t>Response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6527" y="2853732"/>
            <a:ext cx="845819" cy="338455"/>
          </a:xfrm>
          <a:prstGeom prst="rect">
            <a:avLst/>
          </a:prstGeom>
          <a:ln w="8458">
            <a:solidFill>
              <a:srgbClr val="00000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250825">
              <a:lnSpc>
                <a:spcPct val="100000"/>
              </a:lnSpc>
              <a:spcBef>
                <a:spcPts val="730"/>
              </a:spcBef>
            </a:pPr>
            <a:r>
              <a:rPr sz="900" spc="-10" dirty="0">
                <a:latin typeface="Arial MT"/>
                <a:cs typeface="Arial MT"/>
              </a:rPr>
              <a:t>Admin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95"/>
              </a:spcBef>
            </a:pPr>
            <a:r>
              <a:rPr dirty="0"/>
              <a:t>1st</a:t>
            </a:r>
            <a:r>
              <a:rPr spc="-25" dirty="0"/>
              <a:t> </a:t>
            </a:r>
            <a:r>
              <a:rPr spc="-10" dirty="0"/>
              <a:t>Level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87520" y="789928"/>
            <a:ext cx="2317115" cy="1080770"/>
            <a:chOff x="587520" y="789928"/>
            <a:chExt cx="2317115" cy="1080770"/>
          </a:xfrm>
        </p:grpSpPr>
        <p:sp>
          <p:nvSpPr>
            <p:cNvPr id="4" name="object 4"/>
            <p:cNvSpPr/>
            <p:nvPr/>
          </p:nvSpPr>
          <p:spPr>
            <a:xfrm>
              <a:off x="591965" y="823761"/>
              <a:ext cx="2263775" cy="1042669"/>
            </a:xfrm>
            <a:custGeom>
              <a:avLst/>
              <a:gdLst/>
              <a:ahLst/>
              <a:cxnLst/>
              <a:rect l="l" t="t" r="r" b="b"/>
              <a:pathLst>
                <a:path w="2263775" h="1042669">
                  <a:moveTo>
                    <a:pt x="0" y="1042052"/>
                  </a:moveTo>
                  <a:lnTo>
                    <a:pt x="0" y="0"/>
                  </a:lnTo>
                  <a:lnTo>
                    <a:pt x="2263502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6437" y="789928"/>
              <a:ext cx="67665" cy="6766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00529" y="671500"/>
            <a:ext cx="153416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Request</a:t>
            </a:r>
            <a:r>
              <a:rPr sz="700" spc="8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For</a:t>
            </a:r>
            <a:r>
              <a:rPr sz="700" spc="8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View</a:t>
            </a:r>
            <a:r>
              <a:rPr sz="700" spc="3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And</a:t>
            </a:r>
            <a:r>
              <a:rPr sz="700" spc="8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Manage</a:t>
            </a:r>
            <a:r>
              <a:rPr sz="700" spc="80" dirty="0">
                <a:latin typeface="Arial MT"/>
                <a:cs typeface="Arial MT"/>
              </a:rPr>
              <a:t> </a:t>
            </a:r>
            <a:r>
              <a:rPr sz="700" spc="-20" dirty="0">
                <a:latin typeface="Arial MT"/>
                <a:cs typeface="Arial MT"/>
              </a:rPr>
              <a:t>User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527" y="1864121"/>
            <a:ext cx="845819" cy="338455"/>
          </a:xfrm>
          <a:prstGeom prst="rect">
            <a:avLst/>
          </a:prstGeom>
          <a:ln w="8458">
            <a:solidFill>
              <a:srgbClr val="00000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250825">
              <a:lnSpc>
                <a:spcPct val="100000"/>
              </a:lnSpc>
              <a:spcBef>
                <a:spcPts val="730"/>
              </a:spcBef>
            </a:pPr>
            <a:r>
              <a:rPr sz="900" spc="-10" dirty="0">
                <a:latin typeface="Arial MT"/>
                <a:cs typeface="Arial MT"/>
              </a:rPr>
              <a:t>Admin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26874" y="2177075"/>
            <a:ext cx="930910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0" y="0"/>
                </a:moveTo>
                <a:lnTo>
                  <a:pt x="930403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869546" y="2426376"/>
            <a:ext cx="3392170" cy="854710"/>
            <a:chOff x="2869546" y="2426376"/>
            <a:chExt cx="3392170" cy="854710"/>
          </a:xfrm>
        </p:grpSpPr>
        <p:sp>
          <p:nvSpPr>
            <p:cNvPr id="10" name="object 10"/>
            <p:cNvSpPr/>
            <p:nvPr/>
          </p:nvSpPr>
          <p:spPr>
            <a:xfrm>
              <a:off x="5326873" y="2515404"/>
              <a:ext cx="930910" cy="0"/>
            </a:xfrm>
            <a:custGeom>
              <a:avLst/>
              <a:gdLst/>
              <a:ahLst/>
              <a:cxnLst/>
              <a:rect l="l" t="t" r="r" b="b"/>
              <a:pathLst>
                <a:path w="930910">
                  <a:moveTo>
                    <a:pt x="930403" y="0"/>
                  </a:moveTo>
                  <a:lnTo>
                    <a:pt x="0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73991" y="2430821"/>
              <a:ext cx="845819" cy="845819"/>
            </a:xfrm>
            <a:custGeom>
              <a:avLst/>
              <a:gdLst/>
              <a:ahLst/>
              <a:cxnLst/>
              <a:rect l="l" t="t" r="r" b="b"/>
              <a:pathLst>
                <a:path w="845820" h="845820">
                  <a:moveTo>
                    <a:pt x="845821" y="422910"/>
                  </a:moveTo>
                  <a:lnTo>
                    <a:pt x="843784" y="464363"/>
                  </a:lnTo>
                  <a:lnTo>
                    <a:pt x="837695" y="505416"/>
                  </a:lnTo>
                  <a:lnTo>
                    <a:pt x="827611" y="545675"/>
                  </a:lnTo>
                  <a:lnTo>
                    <a:pt x="813629" y="584751"/>
                  </a:lnTo>
                  <a:lnTo>
                    <a:pt x="795884" y="622269"/>
                  </a:lnTo>
                  <a:lnTo>
                    <a:pt x="774548" y="657866"/>
                  </a:lnTo>
                  <a:lnTo>
                    <a:pt x="749825" y="691202"/>
                  </a:lnTo>
                  <a:lnTo>
                    <a:pt x="721953" y="721953"/>
                  </a:lnTo>
                  <a:lnTo>
                    <a:pt x="691202" y="749825"/>
                  </a:lnTo>
                  <a:lnTo>
                    <a:pt x="657867" y="774547"/>
                  </a:lnTo>
                  <a:lnTo>
                    <a:pt x="622269" y="795884"/>
                  </a:lnTo>
                  <a:lnTo>
                    <a:pt x="584751" y="813628"/>
                  </a:lnTo>
                  <a:lnTo>
                    <a:pt x="545674" y="827610"/>
                  </a:lnTo>
                  <a:lnTo>
                    <a:pt x="505416" y="837694"/>
                  </a:lnTo>
                  <a:lnTo>
                    <a:pt x="464363" y="843784"/>
                  </a:lnTo>
                  <a:lnTo>
                    <a:pt x="422910" y="845821"/>
                  </a:lnTo>
                  <a:lnTo>
                    <a:pt x="412528" y="845694"/>
                  </a:lnTo>
                  <a:lnTo>
                    <a:pt x="371138" y="842640"/>
                  </a:lnTo>
                  <a:lnTo>
                    <a:pt x="330247" y="835544"/>
                  </a:lnTo>
                  <a:lnTo>
                    <a:pt x="290248" y="824475"/>
                  </a:lnTo>
                  <a:lnTo>
                    <a:pt x="251526" y="809538"/>
                  </a:lnTo>
                  <a:lnTo>
                    <a:pt x="214455" y="790878"/>
                  </a:lnTo>
                  <a:lnTo>
                    <a:pt x="179392" y="768674"/>
                  </a:lnTo>
                  <a:lnTo>
                    <a:pt x="146674" y="743140"/>
                  </a:lnTo>
                  <a:lnTo>
                    <a:pt x="116616" y="714522"/>
                  </a:lnTo>
                  <a:lnTo>
                    <a:pt x="89508" y="683096"/>
                  </a:lnTo>
                  <a:lnTo>
                    <a:pt x="65611" y="649164"/>
                  </a:lnTo>
                  <a:lnTo>
                    <a:pt x="45154" y="613053"/>
                  </a:lnTo>
                  <a:lnTo>
                    <a:pt x="28336" y="575110"/>
                  </a:lnTo>
                  <a:lnTo>
                    <a:pt x="15318" y="535703"/>
                  </a:lnTo>
                  <a:lnTo>
                    <a:pt x="6225" y="495209"/>
                  </a:lnTo>
                  <a:lnTo>
                    <a:pt x="1145" y="454018"/>
                  </a:lnTo>
                  <a:lnTo>
                    <a:pt x="0" y="422910"/>
                  </a:lnTo>
                  <a:lnTo>
                    <a:pt x="127" y="412528"/>
                  </a:lnTo>
                  <a:lnTo>
                    <a:pt x="3181" y="371138"/>
                  </a:lnTo>
                  <a:lnTo>
                    <a:pt x="10276" y="330247"/>
                  </a:lnTo>
                  <a:lnTo>
                    <a:pt x="21345" y="290248"/>
                  </a:lnTo>
                  <a:lnTo>
                    <a:pt x="36282" y="251526"/>
                  </a:lnTo>
                  <a:lnTo>
                    <a:pt x="54942" y="214455"/>
                  </a:lnTo>
                  <a:lnTo>
                    <a:pt x="77146" y="179392"/>
                  </a:lnTo>
                  <a:lnTo>
                    <a:pt x="102680" y="146674"/>
                  </a:lnTo>
                  <a:lnTo>
                    <a:pt x="131298" y="116616"/>
                  </a:lnTo>
                  <a:lnTo>
                    <a:pt x="162725" y="89508"/>
                  </a:lnTo>
                  <a:lnTo>
                    <a:pt x="196656" y="65611"/>
                  </a:lnTo>
                  <a:lnTo>
                    <a:pt x="232767" y="45155"/>
                  </a:lnTo>
                  <a:lnTo>
                    <a:pt x="270709" y="28336"/>
                  </a:lnTo>
                  <a:lnTo>
                    <a:pt x="310117" y="15318"/>
                  </a:lnTo>
                  <a:lnTo>
                    <a:pt x="350611" y="6225"/>
                  </a:lnTo>
                  <a:lnTo>
                    <a:pt x="391802" y="1145"/>
                  </a:lnTo>
                  <a:lnTo>
                    <a:pt x="422910" y="0"/>
                  </a:lnTo>
                  <a:lnTo>
                    <a:pt x="433292" y="127"/>
                  </a:lnTo>
                  <a:lnTo>
                    <a:pt x="474682" y="3180"/>
                  </a:lnTo>
                  <a:lnTo>
                    <a:pt x="515574" y="10276"/>
                  </a:lnTo>
                  <a:lnTo>
                    <a:pt x="555573" y="21346"/>
                  </a:lnTo>
                  <a:lnTo>
                    <a:pt x="594294" y="36282"/>
                  </a:lnTo>
                  <a:lnTo>
                    <a:pt x="631365" y="54943"/>
                  </a:lnTo>
                  <a:lnTo>
                    <a:pt x="666428" y="77146"/>
                  </a:lnTo>
                  <a:lnTo>
                    <a:pt x="699147" y="102680"/>
                  </a:lnTo>
                  <a:lnTo>
                    <a:pt x="729204" y="131298"/>
                  </a:lnTo>
                  <a:lnTo>
                    <a:pt x="756313" y="162724"/>
                  </a:lnTo>
                  <a:lnTo>
                    <a:pt x="780210" y="196656"/>
                  </a:lnTo>
                  <a:lnTo>
                    <a:pt x="800666" y="232767"/>
                  </a:lnTo>
                  <a:lnTo>
                    <a:pt x="817484" y="270709"/>
                  </a:lnTo>
                  <a:lnTo>
                    <a:pt x="830503" y="310117"/>
                  </a:lnTo>
                  <a:lnTo>
                    <a:pt x="839595" y="350611"/>
                  </a:lnTo>
                  <a:lnTo>
                    <a:pt x="844675" y="391802"/>
                  </a:lnTo>
                  <a:lnTo>
                    <a:pt x="845821" y="422910"/>
                  </a:lnTo>
                  <a:close/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459153" y="2253186"/>
            <a:ext cx="65722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10" dirty="0">
                <a:latin typeface="Arial MT"/>
                <a:cs typeface="Arial MT"/>
              </a:rPr>
              <a:t>DeliveryBoy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725057" y="959092"/>
            <a:ext cx="2072005" cy="571500"/>
            <a:chOff x="3725057" y="959092"/>
            <a:chExt cx="2072005" cy="571500"/>
          </a:xfrm>
        </p:grpSpPr>
        <p:sp>
          <p:nvSpPr>
            <p:cNvPr id="14" name="object 14"/>
            <p:cNvSpPr/>
            <p:nvPr/>
          </p:nvSpPr>
          <p:spPr>
            <a:xfrm>
              <a:off x="3773691" y="992925"/>
              <a:ext cx="2018664" cy="533400"/>
            </a:xfrm>
            <a:custGeom>
              <a:avLst/>
              <a:gdLst/>
              <a:ahLst/>
              <a:cxnLst/>
              <a:rect l="l" t="t" r="r" b="b"/>
              <a:pathLst>
                <a:path w="2018664" h="533400">
                  <a:moveTo>
                    <a:pt x="2018383" y="532867"/>
                  </a:moveTo>
                  <a:lnTo>
                    <a:pt x="2018383" y="0"/>
                  </a:lnTo>
                  <a:lnTo>
                    <a:pt x="0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5057" y="959092"/>
              <a:ext cx="67665" cy="67665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4377294" y="1018287"/>
            <a:ext cx="44450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10" dirty="0">
                <a:latin typeface="Arial MT"/>
                <a:cs typeface="Arial MT"/>
              </a:rPr>
              <a:t>Response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26874" y="1864121"/>
            <a:ext cx="930910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930403" y="0"/>
                </a:moveTo>
                <a:lnTo>
                  <a:pt x="0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725605" y="988480"/>
            <a:ext cx="5536565" cy="870585"/>
            <a:chOff x="725605" y="988480"/>
            <a:chExt cx="5536565" cy="870585"/>
          </a:xfrm>
        </p:grpSpPr>
        <p:sp>
          <p:nvSpPr>
            <p:cNvPr id="19" name="object 19"/>
            <p:cNvSpPr/>
            <p:nvPr/>
          </p:nvSpPr>
          <p:spPr>
            <a:xfrm>
              <a:off x="5326874" y="1525792"/>
              <a:ext cx="930910" cy="0"/>
            </a:xfrm>
            <a:custGeom>
              <a:avLst/>
              <a:gdLst/>
              <a:ahLst/>
              <a:cxnLst/>
              <a:rect l="l" t="t" r="r" b="b"/>
              <a:pathLst>
                <a:path w="930910">
                  <a:moveTo>
                    <a:pt x="0" y="0"/>
                  </a:moveTo>
                  <a:lnTo>
                    <a:pt x="930403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9438" y="992925"/>
              <a:ext cx="2114550" cy="817880"/>
            </a:xfrm>
            <a:custGeom>
              <a:avLst/>
              <a:gdLst/>
              <a:ahLst/>
              <a:cxnLst/>
              <a:rect l="l" t="t" r="r" b="b"/>
              <a:pathLst>
                <a:path w="2114550" h="817880">
                  <a:moveTo>
                    <a:pt x="2114553" y="0"/>
                  </a:moveTo>
                  <a:lnTo>
                    <a:pt x="0" y="0"/>
                  </a:lnTo>
                  <a:lnTo>
                    <a:pt x="0" y="817317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605" y="1791211"/>
              <a:ext cx="67665" cy="6766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518492" y="1601904"/>
            <a:ext cx="53911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10" dirty="0">
                <a:latin typeface="Arial MT"/>
                <a:cs typeface="Arial MT"/>
              </a:rPr>
              <a:t>Customer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47094" y="984454"/>
            <a:ext cx="1240790" cy="247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62560">
              <a:lnSpc>
                <a:spcPct val="103099"/>
              </a:lnSpc>
              <a:spcBef>
                <a:spcPts val="105"/>
              </a:spcBef>
            </a:pPr>
            <a:r>
              <a:rPr sz="700" dirty="0">
                <a:latin typeface="Arial MT"/>
                <a:cs typeface="Arial MT"/>
              </a:rPr>
              <a:t>Display</a:t>
            </a:r>
            <a:r>
              <a:rPr sz="700" spc="9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User</a:t>
            </a:r>
            <a:r>
              <a:rPr sz="700" spc="9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Details,</a:t>
            </a:r>
            <a:r>
              <a:rPr sz="700" spc="50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Confirmation</a:t>
            </a:r>
            <a:r>
              <a:rPr sz="700" spc="8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of</a:t>
            </a:r>
            <a:r>
              <a:rPr sz="700" spc="8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User</a:t>
            </a:r>
            <a:r>
              <a:rPr sz="700" spc="8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Manage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869546" y="565569"/>
            <a:ext cx="854710" cy="854710"/>
            <a:chOff x="2869546" y="565569"/>
            <a:chExt cx="854710" cy="854710"/>
          </a:xfrm>
        </p:grpSpPr>
        <p:sp>
          <p:nvSpPr>
            <p:cNvPr id="25" name="object 25"/>
            <p:cNvSpPr/>
            <p:nvPr/>
          </p:nvSpPr>
          <p:spPr>
            <a:xfrm>
              <a:off x="2873991" y="570014"/>
              <a:ext cx="845819" cy="845819"/>
            </a:xfrm>
            <a:custGeom>
              <a:avLst/>
              <a:gdLst/>
              <a:ahLst/>
              <a:cxnLst/>
              <a:rect l="l" t="t" r="r" b="b"/>
              <a:pathLst>
                <a:path w="845820" h="845819">
                  <a:moveTo>
                    <a:pt x="422910" y="845821"/>
                  </a:moveTo>
                  <a:lnTo>
                    <a:pt x="381458" y="843784"/>
                  </a:lnTo>
                  <a:lnTo>
                    <a:pt x="340404" y="837695"/>
                  </a:lnTo>
                  <a:lnTo>
                    <a:pt x="300146" y="827610"/>
                  </a:lnTo>
                  <a:lnTo>
                    <a:pt x="261069" y="813629"/>
                  </a:lnTo>
                  <a:lnTo>
                    <a:pt x="223551" y="795884"/>
                  </a:lnTo>
                  <a:lnTo>
                    <a:pt x="187953" y="774547"/>
                  </a:lnTo>
                  <a:lnTo>
                    <a:pt x="154619" y="749825"/>
                  </a:lnTo>
                  <a:lnTo>
                    <a:pt x="123867" y="721953"/>
                  </a:lnTo>
                  <a:lnTo>
                    <a:pt x="95996" y="691202"/>
                  </a:lnTo>
                  <a:lnTo>
                    <a:pt x="71273" y="657867"/>
                  </a:lnTo>
                  <a:lnTo>
                    <a:pt x="49936" y="622269"/>
                  </a:lnTo>
                  <a:lnTo>
                    <a:pt x="32191" y="584751"/>
                  </a:lnTo>
                  <a:lnTo>
                    <a:pt x="18210" y="545675"/>
                  </a:lnTo>
                  <a:lnTo>
                    <a:pt x="8126" y="505416"/>
                  </a:lnTo>
                  <a:lnTo>
                    <a:pt x="2036" y="464363"/>
                  </a:lnTo>
                  <a:lnTo>
                    <a:pt x="0" y="422910"/>
                  </a:lnTo>
                  <a:lnTo>
                    <a:pt x="127" y="412528"/>
                  </a:lnTo>
                  <a:lnTo>
                    <a:pt x="3181" y="371138"/>
                  </a:lnTo>
                  <a:lnTo>
                    <a:pt x="10276" y="330247"/>
                  </a:lnTo>
                  <a:lnTo>
                    <a:pt x="21345" y="290248"/>
                  </a:lnTo>
                  <a:lnTo>
                    <a:pt x="36282" y="251526"/>
                  </a:lnTo>
                  <a:lnTo>
                    <a:pt x="54942" y="214455"/>
                  </a:lnTo>
                  <a:lnTo>
                    <a:pt x="77146" y="179392"/>
                  </a:lnTo>
                  <a:lnTo>
                    <a:pt x="102680" y="146674"/>
                  </a:lnTo>
                  <a:lnTo>
                    <a:pt x="131298" y="116616"/>
                  </a:lnTo>
                  <a:lnTo>
                    <a:pt x="162725" y="89508"/>
                  </a:lnTo>
                  <a:lnTo>
                    <a:pt x="196656" y="65611"/>
                  </a:lnTo>
                  <a:lnTo>
                    <a:pt x="232767" y="45155"/>
                  </a:lnTo>
                  <a:lnTo>
                    <a:pt x="270709" y="28336"/>
                  </a:lnTo>
                  <a:lnTo>
                    <a:pt x="310117" y="15318"/>
                  </a:lnTo>
                  <a:lnTo>
                    <a:pt x="350611" y="6225"/>
                  </a:lnTo>
                  <a:lnTo>
                    <a:pt x="391802" y="1145"/>
                  </a:lnTo>
                  <a:lnTo>
                    <a:pt x="422910" y="0"/>
                  </a:lnTo>
                  <a:lnTo>
                    <a:pt x="433292" y="127"/>
                  </a:lnTo>
                  <a:lnTo>
                    <a:pt x="474682" y="3180"/>
                  </a:lnTo>
                  <a:lnTo>
                    <a:pt x="515574" y="10276"/>
                  </a:lnTo>
                  <a:lnTo>
                    <a:pt x="555573" y="21345"/>
                  </a:lnTo>
                  <a:lnTo>
                    <a:pt x="594294" y="36282"/>
                  </a:lnTo>
                  <a:lnTo>
                    <a:pt x="631365" y="54942"/>
                  </a:lnTo>
                  <a:lnTo>
                    <a:pt x="666428" y="77146"/>
                  </a:lnTo>
                  <a:lnTo>
                    <a:pt x="699147" y="102680"/>
                  </a:lnTo>
                  <a:lnTo>
                    <a:pt x="729204" y="131298"/>
                  </a:lnTo>
                  <a:lnTo>
                    <a:pt x="756313" y="162725"/>
                  </a:lnTo>
                  <a:lnTo>
                    <a:pt x="780210" y="196656"/>
                  </a:lnTo>
                  <a:lnTo>
                    <a:pt x="800666" y="232767"/>
                  </a:lnTo>
                  <a:lnTo>
                    <a:pt x="817484" y="270710"/>
                  </a:lnTo>
                  <a:lnTo>
                    <a:pt x="830503" y="310117"/>
                  </a:lnTo>
                  <a:lnTo>
                    <a:pt x="839595" y="350612"/>
                  </a:lnTo>
                  <a:lnTo>
                    <a:pt x="844675" y="391802"/>
                  </a:lnTo>
                  <a:lnTo>
                    <a:pt x="845821" y="422910"/>
                  </a:lnTo>
                  <a:lnTo>
                    <a:pt x="845694" y="433292"/>
                  </a:lnTo>
                  <a:lnTo>
                    <a:pt x="842640" y="474682"/>
                  </a:lnTo>
                  <a:lnTo>
                    <a:pt x="835545" y="515574"/>
                  </a:lnTo>
                  <a:lnTo>
                    <a:pt x="824475" y="555573"/>
                  </a:lnTo>
                  <a:lnTo>
                    <a:pt x="809538" y="594294"/>
                  </a:lnTo>
                  <a:lnTo>
                    <a:pt x="790878" y="631365"/>
                  </a:lnTo>
                  <a:lnTo>
                    <a:pt x="768674" y="666428"/>
                  </a:lnTo>
                  <a:lnTo>
                    <a:pt x="743140" y="699146"/>
                  </a:lnTo>
                  <a:lnTo>
                    <a:pt x="714522" y="729204"/>
                  </a:lnTo>
                  <a:lnTo>
                    <a:pt x="683096" y="756312"/>
                  </a:lnTo>
                  <a:lnTo>
                    <a:pt x="649164" y="780210"/>
                  </a:lnTo>
                  <a:lnTo>
                    <a:pt x="613053" y="800666"/>
                  </a:lnTo>
                  <a:lnTo>
                    <a:pt x="575110" y="817484"/>
                  </a:lnTo>
                  <a:lnTo>
                    <a:pt x="535703" y="830502"/>
                  </a:lnTo>
                  <a:lnTo>
                    <a:pt x="495209" y="839595"/>
                  </a:lnTo>
                  <a:lnTo>
                    <a:pt x="454019" y="844675"/>
                  </a:lnTo>
                  <a:lnTo>
                    <a:pt x="422910" y="8458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2873991" y="570014"/>
              <a:ext cx="845819" cy="845819"/>
            </a:xfrm>
            <a:custGeom>
              <a:avLst/>
              <a:gdLst/>
              <a:ahLst/>
              <a:cxnLst/>
              <a:rect l="l" t="t" r="r" b="b"/>
              <a:pathLst>
                <a:path w="845820" h="845819">
                  <a:moveTo>
                    <a:pt x="845821" y="422910"/>
                  </a:moveTo>
                  <a:lnTo>
                    <a:pt x="843784" y="464363"/>
                  </a:lnTo>
                  <a:lnTo>
                    <a:pt x="837695" y="505416"/>
                  </a:lnTo>
                  <a:lnTo>
                    <a:pt x="827611" y="545675"/>
                  </a:lnTo>
                  <a:lnTo>
                    <a:pt x="813629" y="584751"/>
                  </a:lnTo>
                  <a:lnTo>
                    <a:pt x="795884" y="622269"/>
                  </a:lnTo>
                  <a:lnTo>
                    <a:pt x="774548" y="657867"/>
                  </a:lnTo>
                  <a:lnTo>
                    <a:pt x="749825" y="691202"/>
                  </a:lnTo>
                  <a:lnTo>
                    <a:pt x="721953" y="721953"/>
                  </a:lnTo>
                  <a:lnTo>
                    <a:pt x="691202" y="749825"/>
                  </a:lnTo>
                  <a:lnTo>
                    <a:pt x="657867" y="774547"/>
                  </a:lnTo>
                  <a:lnTo>
                    <a:pt x="622269" y="795884"/>
                  </a:lnTo>
                  <a:lnTo>
                    <a:pt x="584751" y="813629"/>
                  </a:lnTo>
                  <a:lnTo>
                    <a:pt x="545674" y="827610"/>
                  </a:lnTo>
                  <a:lnTo>
                    <a:pt x="505416" y="837695"/>
                  </a:lnTo>
                  <a:lnTo>
                    <a:pt x="464363" y="843784"/>
                  </a:lnTo>
                  <a:lnTo>
                    <a:pt x="422910" y="845821"/>
                  </a:lnTo>
                  <a:lnTo>
                    <a:pt x="412528" y="845694"/>
                  </a:lnTo>
                  <a:lnTo>
                    <a:pt x="371138" y="842640"/>
                  </a:lnTo>
                  <a:lnTo>
                    <a:pt x="330247" y="835544"/>
                  </a:lnTo>
                  <a:lnTo>
                    <a:pt x="290248" y="824475"/>
                  </a:lnTo>
                  <a:lnTo>
                    <a:pt x="251526" y="809538"/>
                  </a:lnTo>
                  <a:lnTo>
                    <a:pt x="214455" y="790878"/>
                  </a:lnTo>
                  <a:lnTo>
                    <a:pt x="179392" y="768674"/>
                  </a:lnTo>
                  <a:lnTo>
                    <a:pt x="146674" y="743140"/>
                  </a:lnTo>
                  <a:lnTo>
                    <a:pt x="116616" y="714522"/>
                  </a:lnTo>
                  <a:lnTo>
                    <a:pt x="89508" y="683096"/>
                  </a:lnTo>
                  <a:lnTo>
                    <a:pt x="65611" y="649164"/>
                  </a:lnTo>
                  <a:lnTo>
                    <a:pt x="45154" y="613053"/>
                  </a:lnTo>
                  <a:lnTo>
                    <a:pt x="28336" y="575111"/>
                  </a:lnTo>
                  <a:lnTo>
                    <a:pt x="15318" y="535703"/>
                  </a:lnTo>
                  <a:lnTo>
                    <a:pt x="6225" y="495209"/>
                  </a:lnTo>
                  <a:lnTo>
                    <a:pt x="1145" y="454018"/>
                  </a:lnTo>
                  <a:lnTo>
                    <a:pt x="0" y="422910"/>
                  </a:lnTo>
                  <a:lnTo>
                    <a:pt x="127" y="412528"/>
                  </a:lnTo>
                  <a:lnTo>
                    <a:pt x="3181" y="371138"/>
                  </a:lnTo>
                  <a:lnTo>
                    <a:pt x="10276" y="330247"/>
                  </a:lnTo>
                  <a:lnTo>
                    <a:pt x="21345" y="290248"/>
                  </a:lnTo>
                  <a:lnTo>
                    <a:pt x="36282" y="251526"/>
                  </a:lnTo>
                  <a:lnTo>
                    <a:pt x="54942" y="214455"/>
                  </a:lnTo>
                  <a:lnTo>
                    <a:pt x="77146" y="179392"/>
                  </a:lnTo>
                  <a:lnTo>
                    <a:pt x="102680" y="146674"/>
                  </a:lnTo>
                  <a:lnTo>
                    <a:pt x="131298" y="116616"/>
                  </a:lnTo>
                  <a:lnTo>
                    <a:pt x="162725" y="89508"/>
                  </a:lnTo>
                  <a:lnTo>
                    <a:pt x="196656" y="65611"/>
                  </a:lnTo>
                  <a:lnTo>
                    <a:pt x="232767" y="45155"/>
                  </a:lnTo>
                  <a:lnTo>
                    <a:pt x="270709" y="28336"/>
                  </a:lnTo>
                  <a:lnTo>
                    <a:pt x="310117" y="15318"/>
                  </a:lnTo>
                  <a:lnTo>
                    <a:pt x="350611" y="6225"/>
                  </a:lnTo>
                  <a:lnTo>
                    <a:pt x="391802" y="1145"/>
                  </a:lnTo>
                  <a:lnTo>
                    <a:pt x="422910" y="0"/>
                  </a:lnTo>
                  <a:lnTo>
                    <a:pt x="433292" y="127"/>
                  </a:lnTo>
                  <a:lnTo>
                    <a:pt x="474682" y="3180"/>
                  </a:lnTo>
                  <a:lnTo>
                    <a:pt x="515574" y="10276"/>
                  </a:lnTo>
                  <a:lnTo>
                    <a:pt x="555573" y="21345"/>
                  </a:lnTo>
                  <a:lnTo>
                    <a:pt x="594294" y="36282"/>
                  </a:lnTo>
                  <a:lnTo>
                    <a:pt x="631365" y="54942"/>
                  </a:lnTo>
                  <a:lnTo>
                    <a:pt x="666428" y="77146"/>
                  </a:lnTo>
                  <a:lnTo>
                    <a:pt x="699147" y="102680"/>
                  </a:lnTo>
                  <a:lnTo>
                    <a:pt x="729204" y="131298"/>
                  </a:lnTo>
                  <a:lnTo>
                    <a:pt x="756313" y="162725"/>
                  </a:lnTo>
                  <a:lnTo>
                    <a:pt x="780210" y="196656"/>
                  </a:lnTo>
                  <a:lnTo>
                    <a:pt x="800666" y="232767"/>
                  </a:lnTo>
                  <a:lnTo>
                    <a:pt x="817484" y="270710"/>
                  </a:lnTo>
                  <a:lnTo>
                    <a:pt x="830503" y="310117"/>
                  </a:lnTo>
                  <a:lnTo>
                    <a:pt x="839595" y="350612"/>
                  </a:lnTo>
                  <a:lnTo>
                    <a:pt x="844675" y="391802"/>
                  </a:lnTo>
                  <a:lnTo>
                    <a:pt x="845821" y="422910"/>
                  </a:lnTo>
                  <a:close/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184950" y="730708"/>
            <a:ext cx="21590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Arial MT"/>
                <a:cs typeface="Arial MT"/>
              </a:rPr>
              <a:t>1</a:t>
            </a:r>
            <a:r>
              <a:rPr lang="en-US" sz="800" spc="-20" dirty="0">
                <a:latin typeface="Arial MT"/>
                <a:cs typeface="Arial MT"/>
              </a:rPr>
              <a:t>2.0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96535" y="975996"/>
            <a:ext cx="392430" cy="2660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88900" marR="5080" indent="-76835">
              <a:lnSpc>
                <a:spcPts val="930"/>
              </a:lnSpc>
              <a:spcBef>
                <a:spcPts val="155"/>
              </a:spcBef>
            </a:pPr>
            <a:r>
              <a:rPr sz="800" spc="-10" dirty="0">
                <a:latin typeface="Arial MT"/>
                <a:cs typeface="Arial MT"/>
              </a:rPr>
              <a:t>Manage </a:t>
            </a:r>
            <a:r>
              <a:rPr sz="800" spc="-20" dirty="0">
                <a:latin typeface="Arial MT"/>
                <a:cs typeface="Arial MT"/>
              </a:rPr>
              <a:t>User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81118" y="2591515"/>
            <a:ext cx="22352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Arial MT"/>
                <a:cs typeface="Arial MT"/>
              </a:rPr>
              <a:t>1</a:t>
            </a:r>
            <a:r>
              <a:rPr lang="en-US" sz="800" spc="-20" dirty="0">
                <a:latin typeface="Arial MT"/>
                <a:cs typeface="Arial MT"/>
              </a:rPr>
              <a:t>3</a:t>
            </a:r>
            <a:r>
              <a:rPr sz="800" spc="-20" dirty="0">
                <a:latin typeface="Arial MT"/>
                <a:cs typeface="Arial MT"/>
              </a:rPr>
              <a:t>.</a:t>
            </a:r>
            <a:r>
              <a:rPr lang="en-US" sz="800" spc="-20" dirty="0">
                <a:latin typeface="Arial MT"/>
                <a:cs typeface="Arial MT"/>
              </a:rPr>
              <a:t>0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09178" y="2836803"/>
            <a:ext cx="567055" cy="2660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86995">
              <a:lnSpc>
                <a:spcPts val="930"/>
              </a:lnSpc>
              <a:spcBef>
                <a:spcPts val="155"/>
              </a:spcBef>
            </a:pPr>
            <a:r>
              <a:rPr sz="800" spc="-10" dirty="0">
                <a:latin typeface="Arial MT"/>
                <a:cs typeface="Arial MT"/>
              </a:rPr>
              <a:t>Manage DeliveryBoy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684288" y="819532"/>
            <a:ext cx="2333625" cy="701675"/>
            <a:chOff x="3684288" y="819532"/>
            <a:chExt cx="2333625" cy="701675"/>
          </a:xfrm>
        </p:grpSpPr>
        <p:sp>
          <p:nvSpPr>
            <p:cNvPr id="32" name="object 32"/>
            <p:cNvSpPr/>
            <p:nvPr/>
          </p:nvSpPr>
          <p:spPr>
            <a:xfrm>
              <a:off x="3688517" y="823761"/>
              <a:ext cx="2296160" cy="648970"/>
            </a:xfrm>
            <a:custGeom>
              <a:avLst/>
              <a:gdLst/>
              <a:ahLst/>
              <a:cxnLst/>
              <a:rect l="l" t="t" r="r" b="b"/>
              <a:pathLst>
                <a:path w="2296160" h="648969">
                  <a:moveTo>
                    <a:pt x="0" y="0"/>
                  </a:moveTo>
                  <a:lnTo>
                    <a:pt x="2295559" y="0"/>
                  </a:lnTo>
                  <a:lnTo>
                    <a:pt x="2295220" y="648491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49905" y="1453221"/>
              <a:ext cx="67665" cy="67665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4333417" y="663042"/>
            <a:ext cx="53213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User</a:t>
            </a:r>
            <a:r>
              <a:rPr sz="700" spc="6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Details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54993" y="2198005"/>
            <a:ext cx="2122805" cy="774700"/>
            <a:chOff x="754993" y="2198005"/>
            <a:chExt cx="2122805" cy="774700"/>
          </a:xfrm>
        </p:grpSpPr>
        <p:sp>
          <p:nvSpPr>
            <p:cNvPr id="36" name="object 36"/>
            <p:cNvSpPr/>
            <p:nvPr/>
          </p:nvSpPr>
          <p:spPr>
            <a:xfrm>
              <a:off x="759438" y="2202450"/>
              <a:ext cx="2069464" cy="735965"/>
            </a:xfrm>
            <a:custGeom>
              <a:avLst/>
              <a:gdLst/>
              <a:ahLst/>
              <a:cxnLst/>
              <a:rect l="l" t="t" r="r" b="b"/>
              <a:pathLst>
                <a:path w="2069464" h="735964">
                  <a:moveTo>
                    <a:pt x="0" y="0"/>
                  </a:moveTo>
                  <a:lnTo>
                    <a:pt x="0" y="735864"/>
                  </a:lnTo>
                  <a:lnTo>
                    <a:pt x="2069217" y="735864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9624" y="2904481"/>
              <a:ext cx="67665" cy="67665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975506" y="2786054"/>
            <a:ext cx="178435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Request</a:t>
            </a:r>
            <a:r>
              <a:rPr sz="700" spc="8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for</a:t>
            </a:r>
            <a:r>
              <a:rPr sz="700" spc="8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view</a:t>
            </a:r>
            <a:r>
              <a:rPr sz="700" spc="8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and</a:t>
            </a:r>
            <a:r>
              <a:rPr sz="700" spc="8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manage</a:t>
            </a:r>
            <a:r>
              <a:rPr sz="700" spc="8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delivery</a:t>
            </a:r>
            <a:r>
              <a:rPr sz="700" spc="85" dirty="0">
                <a:latin typeface="Arial MT"/>
                <a:cs typeface="Arial MT"/>
              </a:rPr>
              <a:t> </a:t>
            </a:r>
            <a:r>
              <a:rPr sz="700" spc="-25" dirty="0">
                <a:latin typeface="Arial MT"/>
                <a:cs typeface="Arial MT"/>
              </a:rPr>
              <a:t>boy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58978" y="2209724"/>
            <a:ext cx="2404110" cy="902335"/>
            <a:chOff x="558978" y="2209724"/>
            <a:chExt cx="2404110" cy="902335"/>
          </a:xfrm>
        </p:grpSpPr>
        <p:sp>
          <p:nvSpPr>
            <p:cNvPr id="40" name="object 40"/>
            <p:cNvSpPr/>
            <p:nvPr/>
          </p:nvSpPr>
          <p:spPr>
            <a:xfrm>
              <a:off x="592811" y="2258358"/>
              <a:ext cx="2366010" cy="849630"/>
            </a:xfrm>
            <a:custGeom>
              <a:avLst/>
              <a:gdLst/>
              <a:ahLst/>
              <a:cxnLst/>
              <a:rect l="l" t="t" r="r" b="b"/>
              <a:pathLst>
                <a:path w="2366010" h="849630">
                  <a:moveTo>
                    <a:pt x="2365762" y="849120"/>
                  </a:moveTo>
                  <a:lnTo>
                    <a:pt x="0" y="849120"/>
                  </a:lnTo>
                  <a:lnTo>
                    <a:pt x="0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8978" y="2209724"/>
              <a:ext cx="67665" cy="67665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1010000" y="3099008"/>
            <a:ext cx="1546225" cy="247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72720">
              <a:lnSpc>
                <a:spcPct val="103099"/>
              </a:lnSpc>
              <a:spcBef>
                <a:spcPts val="105"/>
              </a:spcBef>
            </a:pPr>
            <a:r>
              <a:rPr sz="700" dirty="0">
                <a:latin typeface="Arial MT"/>
                <a:cs typeface="Arial MT"/>
              </a:rPr>
              <a:t>Display</a:t>
            </a:r>
            <a:r>
              <a:rPr sz="700" spc="9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delivery</a:t>
            </a:r>
            <a:r>
              <a:rPr sz="700" spc="10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boy</a:t>
            </a:r>
            <a:r>
              <a:rPr sz="700" spc="9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details,</a:t>
            </a:r>
            <a:r>
              <a:rPr sz="700" spc="50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confirmation</a:t>
            </a:r>
            <a:r>
              <a:rPr sz="700" spc="9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of</a:t>
            </a:r>
            <a:r>
              <a:rPr sz="700" spc="9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Delivery</a:t>
            </a:r>
            <a:r>
              <a:rPr sz="700" spc="9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Boy</a:t>
            </a:r>
            <a:r>
              <a:rPr sz="700" spc="9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Manage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706825" y="2520648"/>
            <a:ext cx="2119630" cy="422275"/>
            <a:chOff x="3706825" y="2520648"/>
            <a:chExt cx="2119630" cy="422275"/>
          </a:xfrm>
        </p:grpSpPr>
        <p:sp>
          <p:nvSpPr>
            <p:cNvPr id="44" name="object 44"/>
            <p:cNvSpPr/>
            <p:nvPr/>
          </p:nvSpPr>
          <p:spPr>
            <a:xfrm>
              <a:off x="3711270" y="2569283"/>
              <a:ext cx="2080895" cy="369570"/>
            </a:xfrm>
            <a:custGeom>
              <a:avLst/>
              <a:gdLst/>
              <a:ahLst/>
              <a:cxnLst/>
              <a:rect l="l" t="t" r="r" b="b"/>
              <a:pathLst>
                <a:path w="2080895" h="369569">
                  <a:moveTo>
                    <a:pt x="0" y="369031"/>
                  </a:moveTo>
                  <a:lnTo>
                    <a:pt x="2080805" y="369031"/>
                  </a:lnTo>
                  <a:lnTo>
                    <a:pt x="2080805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58242" y="2520648"/>
              <a:ext cx="67665" cy="67665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4311082" y="2786054"/>
            <a:ext cx="84772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Delivery</a:t>
            </a:r>
            <a:r>
              <a:rPr sz="700" spc="9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boy</a:t>
            </a:r>
            <a:r>
              <a:rPr sz="700" spc="9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Details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640475" y="2511175"/>
            <a:ext cx="2388870" cy="630555"/>
            <a:chOff x="3640475" y="2511175"/>
            <a:chExt cx="2388870" cy="630555"/>
          </a:xfrm>
        </p:grpSpPr>
        <p:sp>
          <p:nvSpPr>
            <p:cNvPr id="48" name="object 48"/>
            <p:cNvSpPr/>
            <p:nvPr/>
          </p:nvSpPr>
          <p:spPr>
            <a:xfrm>
              <a:off x="3689109" y="2515404"/>
              <a:ext cx="2336165" cy="592455"/>
            </a:xfrm>
            <a:custGeom>
              <a:avLst/>
              <a:gdLst/>
              <a:ahLst/>
              <a:cxnLst/>
              <a:rect l="l" t="t" r="r" b="b"/>
              <a:pathLst>
                <a:path w="2336165" h="592455">
                  <a:moveTo>
                    <a:pt x="2335566" y="0"/>
                  </a:moveTo>
                  <a:lnTo>
                    <a:pt x="2335566" y="592075"/>
                  </a:lnTo>
                  <a:lnTo>
                    <a:pt x="0" y="592075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40475" y="3073646"/>
              <a:ext cx="67665" cy="67665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4512626" y="3124382"/>
            <a:ext cx="44450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10" dirty="0">
                <a:latin typeface="Arial MT"/>
                <a:cs typeface="Arial MT"/>
              </a:rPr>
              <a:t>Response</a:t>
            </a:r>
            <a:endParaRPr sz="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95"/>
              </a:spcBef>
            </a:pPr>
            <a:r>
              <a:rPr dirty="0"/>
              <a:t>1st</a:t>
            </a:r>
            <a:r>
              <a:rPr spc="-25" dirty="0"/>
              <a:t> </a:t>
            </a:r>
            <a:r>
              <a:rPr spc="-10" dirty="0"/>
              <a:t>Level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87520" y="789928"/>
            <a:ext cx="2317115" cy="1080770"/>
            <a:chOff x="587520" y="789928"/>
            <a:chExt cx="2317115" cy="1080770"/>
          </a:xfrm>
        </p:grpSpPr>
        <p:sp>
          <p:nvSpPr>
            <p:cNvPr id="4" name="object 4"/>
            <p:cNvSpPr/>
            <p:nvPr/>
          </p:nvSpPr>
          <p:spPr>
            <a:xfrm>
              <a:off x="591965" y="823761"/>
              <a:ext cx="2263775" cy="1042669"/>
            </a:xfrm>
            <a:custGeom>
              <a:avLst/>
              <a:gdLst/>
              <a:ahLst/>
              <a:cxnLst/>
              <a:rect l="l" t="t" r="r" b="b"/>
              <a:pathLst>
                <a:path w="2263775" h="1042669">
                  <a:moveTo>
                    <a:pt x="0" y="1042052"/>
                  </a:moveTo>
                  <a:lnTo>
                    <a:pt x="0" y="0"/>
                  </a:lnTo>
                  <a:lnTo>
                    <a:pt x="2263502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6437" y="789928"/>
              <a:ext cx="67665" cy="6766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36527" y="1864121"/>
            <a:ext cx="845819" cy="338455"/>
          </a:xfrm>
          <a:prstGeom prst="rect">
            <a:avLst/>
          </a:prstGeom>
          <a:ln w="8458">
            <a:solidFill>
              <a:srgbClr val="00000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250825">
              <a:lnSpc>
                <a:spcPct val="100000"/>
              </a:lnSpc>
              <a:spcBef>
                <a:spcPts val="730"/>
              </a:spcBef>
            </a:pPr>
            <a:r>
              <a:rPr sz="900" spc="-10" dirty="0">
                <a:latin typeface="Arial MT"/>
                <a:cs typeface="Arial MT"/>
              </a:rPr>
              <a:t>Admin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26874" y="2177075"/>
            <a:ext cx="930910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0" y="0"/>
                </a:moveTo>
                <a:lnTo>
                  <a:pt x="930403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725605" y="565785"/>
            <a:ext cx="5536565" cy="2715260"/>
            <a:chOff x="725605" y="565785"/>
            <a:chExt cx="5536565" cy="2715260"/>
          </a:xfrm>
        </p:grpSpPr>
        <p:sp>
          <p:nvSpPr>
            <p:cNvPr id="9" name="object 9"/>
            <p:cNvSpPr/>
            <p:nvPr/>
          </p:nvSpPr>
          <p:spPr>
            <a:xfrm>
              <a:off x="5326874" y="2515404"/>
              <a:ext cx="930910" cy="0"/>
            </a:xfrm>
            <a:custGeom>
              <a:avLst/>
              <a:gdLst/>
              <a:ahLst/>
              <a:cxnLst/>
              <a:rect l="l" t="t" r="r" b="b"/>
              <a:pathLst>
                <a:path w="930910">
                  <a:moveTo>
                    <a:pt x="930403" y="0"/>
                  </a:moveTo>
                  <a:lnTo>
                    <a:pt x="0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73692" y="992925"/>
              <a:ext cx="2018664" cy="533400"/>
            </a:xfrm>
            <a:custGeom>
              <a:avLst/>
              <a:gdLst/>
              <a:ahLst/>
              <a:cxnLst/>
              <a:rect l="l" t="t" r="r" b="b"/>
              <a:pathLst>
                <a:path w="2018664" h="533400">
                  <a:moveTo>
                    <a:pt x="2018383" y="532867"/>
                  </a:moveTo>
                  <a:lnTo>
                    <a:pt x="2018383" y="0"/>
                  </a:lnTo>
                  <a:lnTo>
                    <a:pt x="0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5057" y="959092"/>
              <a:ext cx="67665" cy="6766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326874" y="1525793"/>
              <a:ext cx="930910" cy="0"/>
            </a:xfrm>
            <a:custGeom>
              <a:avLst/>
              <a:gdLst/>
              <a:ahLst/>
              <a:cxnLst/>
              <a:rect l="l" t="t" r="r" b="b"/>
              <a:pathLst>
                <a:path w="930910">
                  <a:moveTo>
                    <a:pt x="0" y="0"/>
                  </a:moveTo>
                  <a:lnTo>
                    <a:pt x="930403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9438" y="992925"/>
              <a:ext cx="2114550" cy="817880"/>
            </a:xfrm>
            <a:custGeom>
              <a:avLst/>
              <a:gdLst/>
              <a:ahLst/>
              <a:cxnLst/>
              <a:rect l="l" t="t" r="r" b="b"/>
              <a:pathLst>
                <a:path w="2114550" h="817880">
                  <a:moveTo>
                    <a:pt x="2114553" y="0"/>
                  </a:moveTo>
                  <a:lnTo>
                    <a:pt x="0" y="0"/>
                  </a:lnTo>
                  <a:lnTo>
                    <a:pt x="0" y="817317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605" y="1791211"/>
              <a:ext cx="67665" cy="676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69762" y="565785"/>
              <a:ext cx="854279" cy="271508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626995" y="2253186"/>
            <a:ext cx="32194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20" dirty="0">
                <a:latin typeface="Arial MT"/>
                <a:cs typeface="Arial MT"/>
              </a:rPr>
              <a:t>Menu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26874" y="1864121"/>
            <a:ext cx="930910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930403" y="0"/>
                </a:moveTo>
                <a:lnTo>
                  <a:pt x="0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99945" y="1601904"/>
            <a:ext cx="77597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10" dirty="0">
                <a:latin typeface="Arial MT"/>
                <a:cs typeface="Arial MT"/>
              </a:rPr>
              <a:t>FoodCategory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81118" y="730708"/>
            <a:ext cx="22352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20" dirty="0">
                <a:latin typeface="Arial MT"/>
                <a:cs typeface="Arial MT"/>
              </a:rPr>
              <a:t>14.0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73936" y="975996"/>
            <a:ext cx="437515" cy="2660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22225">
              <a:lnSpc>
                <a:spcPts val="930"/>
              </a:lnSpc>
              <a:spcBef>
                <a:spcPts val="155"/>
              </a:spcBef>
            </a:pPr>
            <a:r>
              <a:rPr sz="800" spc="-10" dirty="0">
                <a:latin typeface="Arial MT"/>
                <a:cs typeface="Arial MT"/>
              </a:rPr>
              <a:t>Manage Category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81118" y="2591515"/>
            <a:ext cx="22352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Arial MT"/>
                <a:cs typeface="Arial MT"/>
              </a:rPr>
              <a:t>15.0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96535" y="2836803"/>
            <a:ext cx="392430" cy="2660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97155" marR="5080" indent="-85090">
              <a:lnSpc>
                <a:spcPts val="930"/>
              </a:lnSpc>
              <a:spcBef>
                <a:spcPts val="155"/>
              </a:spcBef>
            </a:pPr>
            <a:r>
              <a:rPr sz="800" spc="-10" dirty="0">
                <a:latin typeface="Arial MT"/>
                <a:cs typeface="Arial MT"/>
              </a:rPr>
              <a:t>Manage </a:t>
            </a:r>
            <a:r>
              <a:rPr sz="800" spc="-20" dirty="0">
                <a:latin typeface="Arial MT"/>
                <a:cs typeface="Arial MT"/>
              </a:rPr>
              <a:t>Item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58978" y="819532"/>
            <a:ext cx="5470525" cy="2322195"/>
            <a:chOff x="558978" y="819532"/>
            <a:chExt cx="5470525" cy="2322195"/>
          </a:xfrm>
        </p:grpSpPr>
        <p:sp>
          <p:nvSpPr>
            <p:cNvPr id="24" name="object 24"/>
            <p:cNvSpPr/>
            <p:nvPr/>
          </p:nvSpPr>
          <p:spPr>
            <a:xfrm>
              <a:off x="3688517" y="823761"/>
              <a:ext cx="2296160" cy="648970"/>
            </a:xfrm>
            <a:custGeom>
              <a:avLst/>
              <a:gdLst/>
              <a:ahLst/>
              <a:cxnLst/>
              <a:rect l="l" t="t" r="r" b="b"/>
              <a:pathLst>
                <a:path w="2296160" h="648969">
                  <a:moveTo>
                    <a:pt x="0" y="0"/>
                  </a:moveTo>
                  <a:lnTo>
                    <a:pt x="2295559" y="0"/>
                  </a:lnTo>
                  <a:lnTo>
                    <a:pt x="2295220" y="648491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49905" y="1453221"/>
              <a:ext cx="67665" cy="6766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59438" y="2202450"/>
              <a:ext cx="2069464" cy="735965"/>
            </a:xfrm>
            <a:custGeom>
              <a:avLst/>
              <a:gdLst/>
              <a:ahLst/>
              <a:cxnLst/>
              <a:rect l="l" t="t" r="r" b="b"/>
              <a:pathLst>
                <a:path w="2069464" h="735964">
                  <a:moveTo>
                    <a:pt x="0" y="0"/>
                  </a:moveTo>
                  <a:lnTo>
                    <a:pt x="0" y="735864"/>
                  </a:lnTo>
                  <a:lnTo>
                    <a:pt x="2069217" y="735864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9624" y="2904482"/>
              <a:ext cx="67665" cy="6766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92811" y="2258359"/>
              <a:ext cx="2366010" cy="849630"/>
            </a:xfrm>
            <a:custGeom>
              <a:avLst/>
              <a:gdLst/>
              <a:ahLst/>
              <a:cxnLst/>
              <a:rect l="l" t="t" r="r" b="b"/>
              <a:pathLst>
                <a:path w="2366010" h="849630">
                  <a:moveTo>
                    <a:pt x="2365762" y="849120"/>
                  </a:moveTo>
                  <a:lnTo>
                    <a:pt x="0" y="849120"/>
                  </a:lnTo>
                  <a:lnTo>
                    <a:pt x="0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8978" y="2209724"/>
              <a:ext cx="67665" cy="6766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711270" y="2569282"/>
              <a:ext cx="2080895" cy="369570"/>
            </a:xfrm>
            <a:custGeom>
              <a:avLst/>
              <a:gdLst/>
              <a:ahLst/>
              <a:cxnLst/>
              <a:rect l="l" t="t" r="r" b="b"/>
              <a:pathLst>
                <a:path w="2080895" h="369569">
                  <a:moveTo>
                    <a:pt x="0" y="369031"/>
                  </a:moveTo>
                  <a:lnTo>
                    <a:pt x="2080805" y="369031"/>
                  </a:lnTo>
                  <a:lnTo>
                    <a:pt x="2080805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58242" y="2520648"/>
              <a:ext cx="67665" cy="6766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689109" y="2515404"/>
              <a:ext cx="2336165" cy="592455"/>
            </a:xfrm>
            <a:custGeom>
              <a:avLst/>
              <a:gdLst/>
              <a:ahLst/>
              <a:cxnLst/>
              <a:rect l="l" t="t" r="r" b="b"/>
              <a:pathLst>
                <a:path w="2336165" h="592455">
                  <a:moveTo>
                    <a:pt x="2335566" y="0"/>
                  </a:moveTo>
                  <a:lnTo>
                    <a:pt x="2335566" y="592075"/>
                  </a:lnTo>
                  <a:lnTo>
                    <a:pt x="0" y="592075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40475" y="3073646"/>
              <a:ext cx="67665" cy="67665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010000" y="671500"/>
            <a:ext cx="171513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Request</a:t>
            </a:r>
            <a:r>
              <a:rPr sz="700" spc="8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For</a:t>
            </a:r>
            <a:r>
              <a:rPr sz="700" spc="8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View</a:t>
            </a:r>
            <a:r>
              <a:rPr sz="700" spc="3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And</a:t>
            </a:r>
            <a:r>
              <a:rPr sz="700" spc="8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Manage</a:t>
            </a:r>
            <a:r>
              <a:rPr sz="700" spc="8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Category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77294" y="1018287"/>
            <a:ext cx="44450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10" dirty="0">
                <a:latin typeface="Arial MT"/>
                <a:cs typeface="Arial MT"/>
              </a:rPr>
              <a:t>Response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56565" y="1019979"/>
            <a:ext cx="1421765" cy="262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62560">
              <a:lnSpc>
                <a:spcPct val="111000"/>
              </a:lnSpc>
              <a:spcBef>
                <a:spcPts val="90"/>
              </a:spcBef>
            </a:pPr>
            <a:r>
              <a:rPr sz="700" dirty="0">
                <a:latin typeface="Arial MT"/>
                <a:cs typeface="Arial MT"/>
              </a:rPr>
              <a:t>Display</a:t>
            </a:r>
            <a:r>
              <a:rPr sz="700" spc="114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Category</a:t>
            </a:r>
            <a:r>
              <a:rPr sz="700" spc="12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Details,</a:t>
            </a:r>
            <a:r>
              <a:rPr sz="700" spc="50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Confirmation</a:t>
            </a:r>
            <a:r>
              <a:rPr sz="700" spc="10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of</a:t>
            </a:r>
            <a:r>
              <a:rPr sz="700" spc="10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Category</a:t>
            </a:r>
            <a:r>
              <a:rPr sz="700" spc="1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Manage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34429" y="654584"/>
            <a:ext cx="71374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Category</a:t>
            </a:r>
            <a:r>
              <a:rPr sz="700" spc="114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Details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12688" y="2786054"/>
            <a:ext cx="151003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Request</a:t>
            </a:r>
            <a:r>
              <a:rPr sz="700" spc="7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for</a:t>
            </a:r>
            <a:r>
              <a:rPr sz="700" spc="7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view</a:t>
            </a:r>
            <a:r>
              <a:rPr sz="700" spc="7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and</a:t>
            </a:r>
            <a:r>
              <a:rPr sz="700" spc="8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manage</a:t>
            </a:r>
            <a:r>
              <a:rPr sz="700" spc="7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items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48283" y="3100699"/>
            <a:ext cx="1204595" cy="262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60020">
              <a:lnSpc>
                <a:spcPct val="111000"/>
              </a:lnSpc>
              <a:spcBef>
                <a:spcPts val="90"/>
              </a:spcBef>
            </a:pPr>
            <a:r>
              <a:rPr sz="700" dirty="0">
                <a:latin typeface="Arial MT"/>
                <a:cs typeface="Arial MT"/>
              </a:rPr>
              <a:t>Display</a:t>
            </a:r>
            <a:r>
              <a:rPr sz="700" spc="7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Item</a:t>
            </a:r>
            <a:r>
              <a:rPr sz="700" spc="8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details,</a:t>
            </a:r>
            <a:r>
              <a:rPr sz="700" spc="50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confirmation</a:t>
            </a:r>
            <a:r>
              <a:rPr sz="700" spc="7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of</a:t>
            </a:r>
            <a:r>
              <a:rPr sz="700" spc="7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Item</a:t>
            </a:r>
            <a:r>
              <a:rPr sz="700" spc="7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Manage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85004" y="2786054"/>
            <a:ext cx="51689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Item</a:t>
            </a:r>
            <a:r>
              <a:rPr sz="700" spc="4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Details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21084" y="3124382"/>
            <a:ext cx="44450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10" dirty="0">
                <a:latin typeface="Arial MT"/>
                <a:cs typeface="Arial MT"/>
              </a:rPr>
              <a:t>Response</a:t>
            </a:r>
            <a:endParaRPr sz="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95"/>
              </a:spcBef>
            </a:pPr>
            <a:r>
              <a:rPr dirty="0"/>
              <a:t>1st</a:t>
            </a:r>
            <a:r>
              <a:rPr spc="-25" dirty="0"/>
              <a:t> </a:t>
            </a:r>
            <a:r>
              <a:rPr spc="-10" dirty="0"/>
              <a:t>Level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87520" y="789928"/>
            <a:ext cx="2317115" cy="1080770"/>
            <a:chOff x="587520" y="789928"/>
            <a:chExt cx="2317115" cy="1080770"/>
          </a:xfrm>
        </p:grpSpPr>
        <p:sp>
          <p:nvSpPr>
            <p:cNvPr id="4" name="object 4"/>
            <p:cNvSpPr/>
            <p:nvPr/>
          </p:nvSpPr>
          <p:spPr>
            <a:xfrm>
              <a:off x="591965" y="823761"/>
              <a:ext cx="2263775" cy="1042669"/>
            </a:xfrm>
            <a:custGeom>
              <a:avLst/>
              <a:gdLst/>
              <a:ahLst/>
              <a:cxnLst/>
              <a:rect l="l" t="t" r="r" b="b"/>
              <a:pathLst>
                <a:path w="2263775" h="1042669">
                  <a:moveTo>
                    <a:pt x="0" y="1042052"/>
                  </a:moveTo>
                  <a:lnTo>
                    <a:pt x="0" y="0"/>
                  </a:lnTo>
                  <a:lnTo>
                    <a:pt x="2263502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6437" y="789928"/>
              <a:ext cx="67665" cy="6766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36527" y="1864121"/>
            <a:ext cx="845819" cy="338455"/>
          </a:xfrm>
          <a:prstGeom prst="rect">
            <a:avLst/>
          </a:prstGeom>
          <a:ln w="8458">
            <a:solidFill>
              <a:srgbClr val="00000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250825">
              <a:lnSpc>
                <a:spcPct val="100000"/>
              </a:lnSpc>
              <a:spcBef>
                <a:spcPts val="730"/>
              </a:spcBef>
            </a:pPr>
            <a:r>
              <a:rPr sz="900" spc="-10" dirty="0">
                <a:latin typeface="Arial MT"/>
                <a:cs typeface="Arial MT"/>
              </a:rPr>
              <a:t>Admin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26874" y="2177075"/>
            <a:ext cx="930910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0" y="0"/>
                </a:moveTo>
                <a:lnTo>
                  <a:pt x="930403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725605" y="565785"/>
            <a:ext cx="5536565" cy="2715260"/>
            <a:chOff x="725605" y="565785"/>
            <a:chExt cx="5536565" cy="2715260"/>
          </a:xfrm>
        </p:grpSpPr>
        <p:sp>
          <p:nvSpPr>
            <p:cNvPr id="9" name="object 9"/>
            <p:cNvSpPr/>
            <p:nvPr/>
          </p:nvSpPr>
          <p:spPr>
            <a:xfrm>
              <a:off x="5326874" y="2515404"/>
              <a:ext cx="930910" cy="0"/>
            </a:xfrm>
            <a:custGeom>
              <a:avLst/>
              <a:gdLst/>
              <a:ahLst/>
              <a:cxnLst/>
              <a:rect l="l" t="t" r="r" b="b"/>
              <a:pathLst>
                <a:path w="930910">
                  <a:moveTo>
                    <a:pt x="930403" y="0"/>
                  </a:moveTo>
                  <a:lnTo>
                    <a:pt x="0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73692" y="992925"/>
              <a:ext cx="2018664" cy="533400"/>
            </a:xfrm>
            <a:custGeom>
              <a:avLst/>
              <a:gdLst/>
              <a:ahLst/>
              <a:cxnLst/>
              <a:rect l="l" t="t" r="r" b="b"/>
              <a:pathLst>
                <a:path w="2018664" h="533400">
                  <a:moveTo>
                    <a:pt x="2018383" y="532867"/>
                  </a:moveTo>
                  <a:lnTo>
                    <a:pt x="2018383" y="0"/>
                  </a:lnTo>
                  <a:lnTo>
                    <a:pt x="0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5057" y="959092"/>
              <a:ext cx="67665" cy="6766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326874" y="1525793"/>
              <a:ext cx="930910" cy="0"/>
            </a:xfrm>
            <a:custGeom>
              <a:avLst/>
              <a:gdLst/>
              <a:ahLst/>
              <a:cxnLst/>
              <a:rect l="l" t="t" r="r" b="b"/>
              <a:pathLst>
                <a:path w="930910">
                  <a:moveTo>
                    <a:pt x="0" y="0"/>
                  </a:moveTo>
                  <a:lnTo>
                    <a:pt x="930403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9438" y="992925"/>
              <a:ext cx="2114550" cy="817880"/>
            </a:xfrm>
            <a:custGeom>
              <a:avLst/>
              <a:gdLst/>
              <a:ahLst/>
              <a:cxnLst/>
              <a:rect l="l" t="t" r="r" b="b"/>
              <a:pathLst>
                <a:path w="2114550" h="817880">
                  <a:moveTo>
                    <a:pt x="2114553" y="0"/>
                  </a:moveTo>
                  <a:lnTo>
                    <a:pt x="0" y="0"/>
                  </a:lnTo>
                  <a:lnTo>
                    <a:pt x="0" y="817317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605" y="1791211"/>
              <a:ext cx="67665" cy="676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69762" y="565785"/>
              <a:ext cx="854279" cy="271508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541488" y="2253186"/>
            <a:ext cx="492759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10" dirty="0">
                <a:latin typeface="Arial MT"/>
                <a:cs typeface="Arial MT"/>
              </a:rPr>
              <a:t>Payment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26874" y="1864121"/>
            <a:ext cx="930910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930403" y="0"/>
                </a:moveTo>
                <a:lnTo>
                  <a:pt x="0" y="0"/>
                </a:lnTo>
              </a:path>
            </a:pathLst>
          </a:custGeom>
          <a:ln w="84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623691" y="1601904"/>
            <a:ext cx="32829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10" dirty="0">
                <a:latin typeface="Arial MT"/>
                <a:cs typeface="Arial MT"/>
              </a:rPr>
              <a:t>Order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96535" y="975996"/>
            <a:ext cx="392430" cy="2660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66040" marR="5080" indent="-53975">
              <a:lnSpc>
                <a:spcPts val="930"/>
              </a:lnSpc>
              <a:spcBef>
                <a:spcPts val="155"/>
              </a:spcBef>
            </a:pPr>
            <a:r>
              <a:rPr sz="800" spc="-10" dirty="0">
                <a:latin typeface="Arial MT"/>
                <a:cs typeface="Arial MT"/>
              </a:rPr>
              <a:t>Manage Order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81118" y="2591515"/>
            <a:ext cx="22352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Arial MT"/>
                <a:cs typeface="Arial MT"/>
              </a:rPr>
              <a:t>1</a:t>
            </a:r>
            <a:r>
              <a:rPr lang="en-US" sz="800" spc="-20" dirty="0">
                <a:latin typeface="Arial MT"/>
                <a:cs typeface="Arial MT"/>
              </a:rPr>
              <a:t>7.0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79619" y="2836803"/>
            <a:ext cx="426084" cy="2660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16510">
              <a:lnSpc>
                <a:spcPts val="930"/>
              </a:lnSpc>
              <a:spcBef>
                <a:spcPts val="155"/>
              </a:spcBef>
            </a:pPr>
            <a:r>
              <a:rPr sz="800" spc="-10" dirty="0">
                <a:latin typeface="Arial MT"/>
                <a:cs typeface="Arial MT"/>
              </a:rPr>
              <a:t>Manage Payment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58978" y="819532"/>
            <a:ext cx="5470525" cy="2322195"/>
            <a:chOff x="558978" y="819532"/>
            <a:chExt cx="5470525" cy="2322195"/>
          </a:xfrm>
        </p:grpSpPr>
        <p:sp>
          <p:nvSpPr>
            <p:cNvPr id="24" name="object 24"/>
            <p:cNvSpPr/>
            <p:nvPr/>
          </p:nvSpPr>
          <p:spPr>
            <a:xfrm>
              <a:off x="3688517" y="823761"/>
              <a:ext cx="2296160" cy="648970"/>
            </a:xfrm>
            <a:custGeom>
              <a:avLst/>
              <a:gdLst/>
              <a:ahLst/>
              <a:cxnLst/>
              <a:rect l="l" t="t" r="r" b="b"/>
              <a:pathLst>
                <a:path w="2296160" h="648969">
                  <a:moveTo>
                    <a:pt x="0" y="0"/>
                  </a:moveTo>
                  <a:lnTo>
                    <a:pt x="2295559" y="0"/>
                  </a:lnTo>
                  <a:lnTo>
                    <a:pt x="2295220" y="648491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49905" y="1453221"/>
              <a:ext cx="67665" cy="6766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59438" y="2202450"/>
              <a:ext cx="2069464" cy="735965"/>
            </a:xfrm>
            <a:custGeom>
              <a:avLst/>
              <a:gdLst/>
              <a:ahLst/>
              <a:cxnLst/>
              <a:rect l="l" t="t" r="r" b="b"/>
              <a:pathLst>
                <a:path w="2069464" h="735964">
                  <a:moveTo>
                    <a:pt x="0" y="0"/>
                  </a:moveTo>
                  <a:lnTo>
                    <a:pt x="0" y="735864"/>
                  </a:lnTo>
                  <a:lnTo>
                    <a:pt x="2069217" y="735864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9624" y="2904482"/>
              <a:ext cx="67665" cy="6766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92811" y="2258359"/>
              <a:ext cx="2366010" cy="849630"/>
            </a:xfrm>
            <a:custGeom>
              <a:avLst/>
              <a:gdLst/>
              <a:ahLst/>
              <a:cxnLst/>
              <a:rect l="l" t="t" r="r" b="b"/>
              <a:pathLst>
                <a:path w="2366010" h="849630">
                  <a:moveTo>
                    <a:pt x="2365762" y="849120"/>
                  </a:moveTo>
                  <a:lnTo>
                    <a:pt x="0" y="849120"/>
                  </a:lnTo>
                  <a:lnTo>
                    <a:pt x="0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8978" y="2209724"/>
              <a:ext cx="67665" cy="6766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711270" y="2569282"/>
              <a:ext cx="2080895" cy="369570"/>
            </a:xfrm>
            <a:custGeom>
              <a:avLst/>
              <a:gdLst/>
              <a:ahLst/>
              <a:cxnLst/>
              <a:rect l="l" t="t" r="r" b="b"/>
              <a:pathLst>
                <a:path w="2080895" h="369569">
                  <a:moveTo>
                    <a:pt x="0" y="369031"/>
                  </a:moveTo>
                  <a:lnTo>
                    <a:pt x="2080805" y="369031"/>
                  </a:lnTo>
                  <a:lnTo>
                    <a:pt x="2080805" y="0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58242" y="2520648"/>
              <a:ext cx="67665" cy="6766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689109" y="2515404"/>
              <a:ext cx="2336165" cy="592455"/>
            </a:xfrm>
            <a:custGeom>
              <a:avLst/>
              <a:gdLst/>
              <a:ahLst/>
              <a:cxnLst/>
              <a:rect l="l" t="t" r="r" b="b"/>
              <a:pathLst>
                <a:path w="2336165" h="592455">
                  <a:moveTo>
                    <a:pt x="2335566" y="0"/>
                  </a:moveTo>
                  <a:lnTo>
                    <a:pt x="2335566" y="592075"/>
                  </a:lnTo>
                  <a:lnTo>
                    <a:pt x="0" y="592075"/>
                  </a:lnTo>
                </a:path>
              </a:pathLst>
            </a:custGeom>
            <a:ln w="84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40475" y="3073646"/>
              <a:ext cx="67665" cy="67665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079912" y="671500"/>
            <a:ext cx="157543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Request</a:t>
            </a:r>
            <a:r>
              <a:rPr sz="700" spc="8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For</a:t>
            </a:r>
            <a:r>
              <a:rPr sz="700" spc="8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View</a:t>
            </a:r>
            <a:r>
              <a:rPr sz="700" spc="3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And</a:t>
            </a:r>
            <a:r>
              <a:rPr sz="700" spc="8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Manage</a:t>
            </a:r>
            <a:r>
              <a:rPr sz="700" spc="8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Order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77294" y="1018287"/>
            <a:ext cx="44450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10" dirty="0">
                <a:latin typeface="Arial MT"/>
                <a:cs typeface="Arial MT"/>
              </a:rPr>
              <a:t>Response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26477" y="1019979"/>
            <a:ext cx="1282065" cy="262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62560">
              <a:lnSpc>
                <a:spcPct val="111000"/>
              </a:lnSpc>
              <a:spcBef>
                <a:spcPts val="90"/>
              </a:spcBef>
            </a:pPr>
            <a:r>
              <a:rPr sz="700" dirty="0">
                <a:latin typeface="Arial MT"/>
                <a:cs typeface="Arial MT"/>
              </a:rPr>
              <a:t>Display</a:t>
            </a:r>
            <a:r>
              <a:rPr sz="700" spc="9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Order</a:t>
            </a:r>
            <a:r>
              <a:rPr sz="700" spc="1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Details,</a:t>
            </a:r>
            <a:r>
              <a:rPr sz="700" spc="50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Confirmation</a:t>
            </a:r>
            <a:r>
              <a:rPr sz="700" spc="8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of</a:t>
            </a:r>
            <a:r>
              <a:rPr sz="700" spc="9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Order</a:t>
            </a:r>
            <a:r>
              <a:rPr sz="700" spc="8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Manage</a:t>
            </a:r>
            <a:endParaRPr sz="700" dirty="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04342" y="654584"/>
            <a:ext cx="57404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Order</a:t>
            </a:r>
            <a:r>
              <a:rPr sz="700" spc="7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Details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11895" y="2786054"/>
            <a:ext cx="165481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Request</a:t>
            </a:r>
            <a:r>
              <a:rPr sz="700" spc="7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for</a:t>
            </a:r>
            <a:r>
              <a:rPr sz="700" spc="7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view</a:t>
            </a:r>
            <a:r>
              <a:rPr sz="700" spc="7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and</a:t>
            </a:r>
            <a:r>
              <a:rPr sz="700" spc="8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manage</a:t>
            </a:r>
            <a:r>
              <a:rPr sz="700" spc="7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Payment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97534" y="3092241"/>
            <a:ext cx="1391285" cy="262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60020">
              <a:lnSpc>
                <a:spcPct val="111000"/>
              </a:lnSpc>
              <a:spcBef>
                <a:spcPts val="90"/>
              </a:spcBef>
            </a:pPr>
            <a:r>
              <a:rPr sz="700" dirty="0">
                <a:latin typeface="Arial MT"/>
                <a:cs typeface="Arial MT"/>
              </a:rPr>
              <a:t>Display</a:t>
            </a:r>
            <a:r>
              <a:rPr sz="700" spc="114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Payment</a:t>
            </a:r>
            <a:r>
              <a:rPr sz="700" spc="114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details,</a:t>
            </a:r>
            <a:r>
              <a:rPr sz="700" spc="50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confirmation</a:t>
            </a:r>
            <a:r>
              <a:rPr sz="700" spc="9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of</a:t>
            </a:r>
            <a:r>
              <a:rPr sz="700" spc="10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Payment</a:t>
            </a:r>
            <a:r>
              <a:rPr sz="700" spc="1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Manage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91832" y="2786054"/>
            <a:ext cx="70294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Payment</a:t>
            </a:r>
            <a:r>
              <a:rPr sz="700" spc="114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Details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21084" y="3124382"/>
            <a:ext cx="44450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10" dirty="0">
                <a:latin typeface="Arial MT"/>
                <a:cs typeface="Arial MT"/>
              </a:rPr>
              <a:t>Response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72B08C-88A5-B1A4-F232-650AA35017A3}"/>
              </a:ext>
            </a:extLst>
          </p:cNvPr>
          <p:cNvSpPr txBox="1"/>
          <p:nvPr/>
        </p:nvSpPr>
        <p:spPr>
          <a:xfrm>
            <a:off x="3123638" y="742177"/>
            <a:ext cx="409086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dirty="0"/>
              <a:t>16.0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463</Words>
  <Application>Microsoft Office PowerPoint</Application>
  <PresentationFormat>Custom</PresentationFormat>
  <Paragraphs>185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 MT</vt:lpstr>
      <vt:lpstr>Calibri</vt:lpstr>
      <vt:lpstr>Office Theme</vt:lpstr>
      <vt:lpstr>Context Level</vt:lpstr>
      <vt:lpstr>1st Level</vt:lpstr>
      <vt:lpstr>1st Level</vt:lpstr>
      <vt:lpstr>1st Level</vt:lpstr>
      <vt:lpstr>1st Level</vt:lpstr>
      <vt:lpstr>1st Level</vt:lpstr>
      <vt:lpstr>1st Level</vt:lpstr>
      <vt:lpstr>1st Level</vt:lpstr>
      <vt:lpstr>1st Level</vt:lpstr>
      <vt:lpstr>1st Level</vt:lpstr>
      <vt:lpstr>1st Level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Dataflow1.drawio.svg.pdf</dc:title>
  <dc:subject>%3Cmxfile%20host%3D%22app.diagrams.net%22%20agent%3D%22Mozilla%2F5.0%20\(Windows%20NT%2010.0%3B%20Win64%3B%20x64\)%20AppleWebKit%2F537.36%20\(KHTML%2C%20like%20Gecko\)%20Chrome%2F133.0.0.0%20Safari%2F537.36%22%20version%3D%2226.0.16%22%20pages%3D%2211%22%3E%0A%20%20%3Cdiagram%20name%3D%22Page-1%22%20id%3D%22dBpn0vTCWDiJe5IqcL3E%22%3E%0A%20%20%20%20%3CmxGraphModel%20dx%3D%221058%22%20dy%3D%22383%22%20grid%3D%221%22%20gridSize%3D%2210%22%20guides%3D%221%22%20tooltips%3D%221%22%20connect%3D%221%22%20arrows%3D%221%22%20fold%3D%221%22%20page%3D%221%22%20pageScale%3D%221%22%20pageWidth%3D%22720%22%20pageHeight%3D%22405%22%20background%3D%22none%22%20math%3D%220%22%20shadow%3D%220%22%3E%0A%20%20%20%20%20%20%3Croot%3E%0A%20%20%20%20%20%20%20%20%3CmxCell%20id%3D%220%22%20%2F%3E%0A%20%20%20%20%20%20%20%20%3CmxCell%20id%3D%221%22%20parent%3D%220%22%20%2F%3E%0A%20%20%20%20%20%20%20%20%3CmxCell%20id%3D%22BxdNiR-jaCs-A5IA0B0U-39%22%20style%3D%22edgeStyle%3DorthogonalEdgeStyle%3Brounded%3D0%3BorthogonalLoop%3D1%3BjettySize%3Dauto%3Bhtml%3D1%3BexitX%3D1%3BexitY%3D0.25%3BexitDx%3D0%3BexitDy%3D0%3B%22%20edge%3D%221%22%20parent%3D%221%22%3E%0A%20%20%20%20%20%20%20%20%20%20%3CmxGeometry%20relative%3D%221%22%20as%3D%22geometry%22%3E%0A%20%20%20%20%20%20%20%20%20%20%20%20%3CmxPoint%20x%3D%22560%22%20y%3D%22210%22%20as%3D%22sourcePoint%22%20%2F%3E%0A%20%20%20%20%20%20%20%20%20%20%20%20%3CmxPoint%20x%3D%22150%22%20y%3D%22210%22%20as%3D%22targetPoint%22%20%2F%3E%0A%20%20%20%20%20%20%20%20%20%20%3C%2FmxGeometry%3E%0A%20%20%20%20%20%20%20%20%3C%2FmxCell%3E%0A%20%20%20%20%20%20%20%20%3CmxCell%20id%3D%22BxdNiR-jaCs-A5IA0B0U-45%22%20value%3D%22%26lt%3Bspan%20style%3D%26quot%3Bfont-size%3A%2012px%3B%26quot%3B%26gt%3BAuthentication%20Result%20%2C%20Order%20Details%20%2C%20User%20Details%26lt%3B%2Fspan%26gt%3B%22%20style%3D%22edgeLabel%3Bhtml%3D1%3Balign%3Dcenter%3BverticalAlign%3Dmiddle%3Bresizable%3D0%3Bpoints%3D%5B%5D%3B%22%20vertex%3D%221%22%20connectable%3D%220%22%20parent%3D%22BxdNiR-jaCs-A5IA0B0U-39%22%3E%0A%20%20%20%20%20%20%20%20%20%20%3CmxGeometry%20x%3D%220.1156%22%20y</dc:subject>
  <dc:creator>Mochi Jainam</dc:creator>
  <cp:lastModifiedBy>Mochi Jainam</cp:lastModifiedBy>
  <cp:revision>12</cp:revision>
  <dcterms:created xsi:type="dcterms:W3CDTF">2025-02-24T12:29:03Z</dcterms:created>
  <dcterms:modified xsi:type="dcterms:W3CDTF">2025-03-26T09:35:30Z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2025-02-22T00:00:00Z</vt:filetime>
  </property>
  <property fmtid="{D5CDD505-2E9C-101B-9397-08002B2CF9AE}" pid="3" name="Creator">
    <vt:lpwstr>Mozilla/5.0 (Windows NT 10.0; Win64; x64) AppleWebKit/537.36 (KHTML, like Gecko) HeadlessChrome/127.0.0.0 Safari/537.36</vt:lpwstr>
  </property>
  <property fmtid="{D5CDD505-2E9C-101B-9397-08002B2CF9AE}" pid="4" name="LastSaved">
    <vt:filetime>2025-02-24T00:00:00Z</vt:filetime>
  </property>
  <property fmtid="{D5CDD505-2E9C-101B-9397-08002B2CF9AE}" pid="5" name="Producer">
    <vt:lpwstr>pdf-lib (https://github.com/Hopding/pdf-lib)</vt:lpwstr>
  </property>
</Properties>
</file>