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4AF1A0-DA29-4854-8537-0DDDA589A84F}">
  <a:tblStyle styleId="{B04AF1A0-DA29-4854-8537-0DDDA589A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270bb8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270bb8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105e40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105e40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0630fa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0630fa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0630fa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10630fa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0630fa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0630fa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0630fa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0630fa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0630fa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0630fa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105e40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105e40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7d4bd1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87d4bd1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105e40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1105e40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105e40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105e40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270bb8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270bb8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Seperate memory, cpu power, network, eg:- program like backend server, database,etc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270bb8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270bb8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270bb8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3270bb8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virtualization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270bb8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270bb8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105e40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105e40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105e40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105e40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105e4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105e4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u/1/folders/1nu6vhfa8O3H9MmNH_ARujeZdM2Xn3BtA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ichaelballantyne/montecarlo-pi/blob/master/pi.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gazine.odroid.com/article/kvm-fun-with-virtualization-on-the-odroid-h2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2468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Thread Virtualization on Docker compared to the Native system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615000" y="46505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 flipH="1">
            <a:off x="6279400" y="4554125"/>
            <a:ext cx="2357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 Harsh Nagarkar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Big sample set. </a:t>
            </a:r>
            <a:r>
              <a:rPr lang="en" sz="1500"/>
              <a:t>Calculated</a:t>
            </a:r>
            <a:r>
              <a:rPr lang="en" sz="1500"/>
              <a:t> using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https://drive.google.com/drive/u/1/folders/1nu6vhfa8O3H9MmNH_ARujeZdM2Xn3BtA</a:t>
            </a:r>
            <a:r>
              <a:rPr lang="en" sz="1100"/>
              <a:t> @Bryan Dixon Performance Measurement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61" y="1318650"/>
            <a:ext cx="4887839" cy="31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Results</a:t>
            </a:r>
            <a:endParaRPr b="1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(100x100)*Thread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25" y="1976238"/>
            <a:ext cx="3288501" cy="24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25" y="1900050"/>
            <a:ext cx="4324659" cy="32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250" y="1900025"/>
            <a:ext cx="4324624" cy="32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89350" y="1166250"/>
            <a:ext cx="800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Pi Calculator (3mil points)30</a:t>
            </a:r>
            <a:r>
              <a:rPr lang="en"/>
              <a:t> T</a:t>
            </a:r>
            <a:r>
              <a:rPr lang="en"/>
              <a:t>hreads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0" y="1869375"/>
            <a:ext cx="4365499" cy="327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75" y="1826425"/>
            <a:ext cx="4365501" cy="32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resolver (122 Domain names )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650" y="2196700"/>
            <a:ext cx="3605200" cy="2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50" y="1815700"/>
            <a:ext cx="4386200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50" y="1853850"/>
            <a:ext cx="438620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Language difference :- array, waithgroup and list , Go channels and Queues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DNS resolver 1,2 extra mutexes in 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Network Performance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 heavy-&gt; Native, Go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Synchronization -&gt;  C either is fine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I/O Bound -&gt; C either is fine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Docker add noticeable Overhead in Networking, Compute performance but also provides </a:t>
            </a:r>
            <a:r>
              <a:rPr lang="en" sz="1500"/>
              <a:t>necessary</a:t>
            </a:r>
            <a:r>
              <a:rPr lang="en" sz="1500"/>
              <a:t> </a:t>
            </a:r>
            <a:r>
              <a:rPr lang="en" sz="1500"/>
              <a:t>separation.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Native system could be faster in computer heavy tasks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Matrix: https://macboypro.wordpress.com/2009/05/20/matrix-multiplication-in-c-using-pthreads-on-linux/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Pi: </a:t>
            </a:r>
            <a:r>
              <a:rPr b="1"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https://github.com/michaelballantyne/montecarlo-pi/blob/master/pi.c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DNS: https://github.com/jjjacobsen/multi-threaded-DNS-lookup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Question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does the</a:t>
            </a:r>
            <a:r>
              <a:rPr lang="en" sz="2000"/>
              <a:t> performance of </a:t>
            </a:r>
            <a:r>
              <a:rPr lang="en" sz="2000"/>
              <a:t>multithreaded</a:t>
            </a:r>
            <a:r>
              <a:rPr lang="en" sz="2000"/>
              <a:t> programs get affected by use of a Docker container Vs a  native system?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Evaluation with respect to time.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Virtualization?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 or a program that allows complete segregated running of software.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Independent set of: Memory, CPU power, Network,etc.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Virtualization- HyperVisor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Type 2  - hosted hypervisor                                                             Type 1 - bare metal hypervisor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https://magazine.odroid.com/article/kvm-fun-with-virtualization-on-the-odroid-h2/</a:t>
            </a:r>
            <a:br>
              <a:rPr lang="en" sz="1000"/>
            </a:br>
            <a:r>
              <a:rPr lang="en" sz="1000"/>
              <a:t>https://www.betterhostreview.com/move-virtual-machines-another-drive-windows-pc.html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900" y="2571750"/>
            <a:ext cx="20574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375" y="2614623"/>
            <a:ext cx="2855726" cy="1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Virtualization- Containers </a:t>
            </a:r>
            <a:br>
              <a:rPr lang="en"/>
            </a:br>
            <a:r>
              <a:rPr lang="en"/>
              <a:t>What is Docker?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https://www.docker.com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51" y="2672675"/>
            <a:ext cx="1898399" cy="16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Docker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https://www.docker.com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950" y="1875325"/>
            <a:ext cx="3465174" cy="30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Methods &amp; Workings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Google Cloud Platform</a:t>
            </a:r>
            <a:endParaRPr sz="1500"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952500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{B04AF1A0-DA29-4854-8537-0DDDA589A84F}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 CPU Cores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 GB Ram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1231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729450" y="19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{B04AF1A0-DA29-4854-8537-0DDDA589A84F}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Python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Go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857250" y="24396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Threaded Programs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729450" y="34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{B04AF1A0-DA29-4854-8537-0DDDA589A84F}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Matrix Multiplication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Pi Value Calculation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DNS resolver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Error 0.01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Error 0.02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Error 0.08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