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3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7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B29D-B67F-4ED0-AD7F-FF8186DE295E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8AD-E08F-425A-A583-DEEE13D3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5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8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 V</dc:creator>
  <cp:lastModifiedBy>Microsoft account</cp:lastModifiedBy>
  <cp:revision>1</cp:revision>
  <dcterms:created xsi:type="dcterms:W3CDTF">2025-01-22T10:32:47Z</dcterms:created>
  <dcterms:modified xsi:type="dcterms:W3CDTF">2025-01-22T10:33:54Z</dcterms:modified>
</cp:coreProperties>
</file>