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12192000"/>
  <p:notesSz cx="6858000" cy="9144000"/>
  <p:embeddedFontLst>
    <p:embeddedFont>
      <p:font typeface="Corbel"/>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5" roundtripDataSignature="AMtx7mip0wTeLC+nRuRhNnPxbQLQ60Ew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orbel-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Corbel-italic.fntdata"/><Relationship Id="rId10" Type="http://schemas.openxmlformats.org/officeDocument/2006/relationships/slide" Target="slides/slide6.xml"/><Relationship Id="rId32" Type="http://schemas.openxmlformats.org/officeDocument/2006/relationships/font" Target="fonts/Corbel-bold.fntdata"/><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font" Target="fonts/Corbel-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c64eb6fff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c64eb6f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ac44cfc9a1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ac44cfc9a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ac44cfc9a1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ac44cfc9a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c44cfc9a1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c44cfc9a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ac64eb6fff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ac64eb6ff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ac64eb6fff_0_3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ac64eb6fff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c44cfc9a1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c44cfc9a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c44cfc9a1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c44cfc9a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grpSp>
        <p:nvGrpSpPr>
          <p:cNvPr id="19" name="Google Shape;19;p21"/>
          <p:cNvGrpSpPr/>
          <p:nvPr/>
        </p:nvGrpSpPr>
        <p:grpSpPr>
          <a:xfrm>
            <a:off x="546100" y="-4763"/>
            <a:ext cx="5014912" cy="6862763"/>
            <a:chOff x="2928938" y="-4763"/>
            <a:chExt cx="5014912" cy="6862763"/>
          </a:xfrm>
        </p:grpSpPr>
        <p:sp>
          <p:nvSpPr>
            <p:cNvPr id="20" name="Google Shape;20;p21"/>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1" name="Google Shape;21;p21"/>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2" name="Google Shape;22;p21"/>
            <p:cNvSpPr/>
            <p:nvPr/>
          </p:nvSpPr>
          <p:spPr>
            <a:xfrm>
              <a:off x="2928938" y="2582862"/>
              <a:ext cx="2693988"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23" name="Google Shape;23;p21"/>
            <p:cNvSpPr/>
            <p:nvPr/>
          </p:nvSpPr>
          <p:spPr>
            <a:xfrm>
              <a:off x="3371850" y="2692400"/>
              <a:ext cx="3332163"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24" name="Google Shape;24;p21"/>
            <p:cNvSpPr/>
            <p:nvPr/>
          </p:nvSpPr>
          <p:spPr>
            <a:xfrm>
              <a:off x="3367088" y="2687637"/>
              <a:ext cx="4576763"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25" name="Google Shape;25;p21"/>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26" name="Google Shape;26;p21"/>
          <p:cNvSpPr txBox="1"/>
          <p:nvPr>
            <p:ph type="ctrTitle"/>
          </p:nvPr>
        </p:nvSpPr>
        <p:spPr>
          <a:xfrm>
            <a:off x="2928401" y="1380068"/>
            <a:ext cx="8574600" cy="26163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Clr>
                <a:schemeClr val="dk1"/>
              </a:buClr>
              <a:buSzPts val="6000"/>
              <a:buFont typeface="Corbel"/>
              <a:buNone/>
              <a:defRPr sz="60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 name="Google Shape;27;p21"/>
          <p:cNvSpPr txBox="1"/>
          <p:nvPr>
            <p:ph idx="1" type="subTitle"/>
          </p:nvPr>
        </p:nvSpPr>
        <p:spPr>
          <a:xfrm>
            <a:off x="4515377" y="3996267"/>
            <a:ext cx="6987600" cy="1388400"/>
          </a:xfrm>
          <a:prstGeom prst="rect">
            <a:avLst/>
          </a:prstGeom>
          <a:noFill/>
          <a:ln>
            <a:noFill/>
          </a:ln>
        </p:spPr>
        <p:txBody>
          <a:bodyPr anchorCtr="0" anchor="t" bIns="45700" lIns="91425" spcFirstLastPara="1" rIns="91425" wrap="square" tIns="45700">
            <a:noAutofit/>
          </a:bodyPr>
          <a:lstStyle>
            <a:lvl1pPr lvl="0" rtl="0" algn="r">
              <a:spcBef>
                <a:spcPts val="420"/>
              </a:spcBef>
              <a:spcAft>
                <a:spcPts val="0"/>
              </a:spcAft>
              <a:buSzPts val="3045"/>
              <a:buNone/>
              <a:defRPr sz="2100">
                <a:solidFill>
                  <a:schemeClr val="dk1"/>
                </a:solidFill>
              </a:defRPr>
            </a:lvl1pPr>
            <a:lvl2pPr lvl="1" rtl="0" algn="ctr">
              <a:spcBef>
                <a:spcPts val="600"/>
              </a:spcBef>
              <a:spcAft>
                <a:spcPts val="0"/>
              </a:spcAft>
              <a:buSzPts val="2900"/>
              <a:buNone/>
              <a:defRPr>
                <a:solidFill>
                  <a:srgbClr val="888888"/>
                </a:solidFill>
              </a:defRPr>
            </a:lvl2pPr>
            <a:lvl3pPr lvl="2" rtl="0" algn="ctr">
              <a:spcBef>
                <a:spcPts val="600"/>
              </a:spcBef>
              <a:spcAft>
                <a:spcPts val="0"/>
              </a:spcAft>
              <a:buSzPts val="2610"/>
              <a:buNone/>
              <a:defRPr>
                <a:solidFill>
                  <a:srgbClr val="888888"/>
                </a:solidFill>
              </a:defRPr>
            </a:lvl3pPr>
            <a:lvl4pPr lvl="3" rtl="0" algn="ctr">
              <a:spcBef>
                <a:spcPts val="600"/>
              </a:spcBef>
              <a:spcAft>
                <a:spcPts val="0"/>
              </a:spcAft>
              <a:buSzPts val="2320"/>
              <a:buNone/>
              <a:defRPr>
                <a:solidFill>
                  <a:srgbClr val="888888"/>
                </a:solidFill>
              </a:defRPr>
            </a:lvl4pPr>
            <a:lvl5pPr lvl="4" rtl="0" algn="ctr">
              <a:spcBef>
                <a:spcPts val="600"/>
              </a:spcBef>
              <a:spcAft>
                <a:spcPts val="0"/>
              </a:spcAft>
              <a:buSzPts val="2030"/>
              <a:buNone/>
              <a:defRPr>
                <a:solidFill>
                  <a:srgbClr val="888888"/>
                </a:solidFill>
              </a:defRPr>
            </a:lvl5pPr>
            <a:lvl6pPr lvl="5" rtl="0" algn="ctr">
              <a:spcBef>
                <a:spcPts val="600"/>
              </a:spcBef>
              <a:spcAft>
                <a:spcPts val="0"/>
              </a:spcAft>
              <a:buSzPts val="2030"/>
              <a:buNone/>
              <a:defRPr>
                <a:solidFill>
                  <a:srgbClr val="888888"/>
                </a:solidFill>
              </a:defRPr>
            </a:lvl6pPr>
            <a:lvl7pPr lvl="6" rtl="0" algn="ctr">
              <a:spcBef>
                <a:spcPts val="600"/>
              </a:spcBef>
              <a:spcAft>
                <a:spcPts val="0"/>
              </a:spcAft>
              <a:buSzPts val="2030"/>
              <a:buNone/>
              <a:defRPr>
                <a:solidFill>
                  <a:srgbClr val="888888"/>
                </a:solidFill>
              </a:defRPr>
            </a:lvl7pPr>
            <a:lvl8pPr lvl="7" rtl="0" algn="ctr">
              <a:spcBef>
                <a:spcPts val="600"/>
              </a:spcBef>
              <a:spcAft>
                <a:spcPts val="0"/>
              </a:spcAft>
              <a:buSzPts val="2030"/>
              <a:buNone/>
              <a:defRPr>
                <a:solidFill>
                  <a:srgbClr val="888888"/>
                </a:solidFill>
              </a:defRPr>
            </a:lvl8pPr>
            <a:lvl9pPr lvl="8" rtl="0" algn="ctr">
              <a:spcBef>
                <a:spcPts val="600"/>
              </a:spcBef>
              <a:spcAft>
                <a:spcPts val="600"/>
              </a:spcAft>
              <a:buSzPts val="2030"/>
              <a:buNone/>
              <a:defRPr>
                <a:solidFill>
                  <a:srgbClr val="888888"/>
                </a:solidFill>
              </a:defRPr>
            </a:lvl9pPr>
          </a:lstStyle>
          <a:p/>
        </p:txBody>
      </p:sp>
      <p:sp>
        <p:nvSpPr>
          <p:cNvPr id="28" name="Google Shape;28;p21"/>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 name="Google Shape;29;p21"/>
          <p:cNvSpPr txBox="1"/>
          <p:nvPr>
            <p:ph idx="11" type="ftr"/>
          </p:nvPr>
        </p:nvSpPr>
        <p:spPr>
          <a:xfrm>
            <a:off x="5332412" y="5883275"/>
            <a:ext cx="4323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 name="Google Shape;30;p21"/>
          <p:cNvSpPr txBox="1"/>
          <p:nvPr>
            <p:ph idx="12" type="sldNum"/>
          </p:nvPr>
        </p:nvSpPr>
        <p:spPr>
          <a:xfrm>
            <a:off x="10951856" y="5883275"/>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2" name="Shape 82"/>
        <p:cNvGrpSpPr/>
        <p:nvPr/>
      </p:nvGrpSpPr>
      <p:grpSpPr>
        <a:xfrm>
          <a:off x="0" y="0"/>
          <a:ext cx="0" cy="0"/>
          <a:chOff x="0" y="0"/>
          <a:chExt cx="0" cy="0"/>
        </a:xfrm>
      </p:grpSpPr>
      <p:sp>
        <p:nvSpPr>
          <p:cNvPr id="83" name="Google Shape;83;p30"/>
          <p:cNvSpPr txBox="1"/>
          <p:nvPr>
            <p:ph type="title"/>
          </p:nvPr>
        </p:nvSpPr>
        <p:spPr>
          <a:xfrm>
            <a:off x="1484311" y="4732865"/>
            <a:ext cx="10018800" cy="5667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Clr>
                <a:schemeClr val="dk1"/>
              </a:buClr>
              <a:buSzPts val="2400"/>
              <a:buFont typeface="Corbel"/>
              <a:buNone/>
              <a:defRPr b="0" sz="24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30"/>
          <p:cNvSpPr/>
          <p:nvPr>
            <p:ph idx="2" type="pic"/>
          </p:nvPr>
        </p:nvSpPr>
        <p:spPr>
          <a:xfrm>
            <a:off x="2386012" y="932112"/>
            <a:ext cx="8226000" cy="3165000"/>
          </a:xfrm>
          <a:prstGeom prst="roundRect">
            <a:avLst>
              <a:gd fmla="val 4380" name="adj"/>
            </a:avLst>
          </a:prstGeom>
          <a:noFill/>
          <a:ln cap="flat" cmpd="sng" w="38100">
            <a:solidFill>
              <a:schemeClr val="lt2"/>
            </a:solidFill>
            <a:prstDash val="solid"/>
            <a:round/>
            <a:headEnd len="sm" w="sm" type="none"/>
            <a:tailEnd len="sm" w="sm" type="none"/>
          </a:ln>
        </p:spPr>
        <p:txBody>
          <a:bodyPr anchorCtr="0" anchor="t" bIns="45700" lIns="91425" spcFirstLastPara="1" rIns="91425" wrap="square" tIns="45700">
            <a:noAutofit/>
          </a:bodyPr>
          <a:lstStyle>
            <a:lvl1pPr lvl="0" marR="0" rtl="0" algn="ctr">
              <a:spcBef>
                <a:spcPts val="32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1pPr>
            <a:lvl2pPr lvl="1"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2pPr>
            <a:lvl3pPr lvl="2"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3pPr>
            <a:lvl4pPr lvl="3"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4pPr>
            <a:lvl5pPr lvl="4"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5pPr>
            <a:lvl6pPr lvl="5"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6pPr>
            <a:lvl7pPr lvl="6"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7pPr>
            <a:lvl8pPr lvl="7"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8pPr>
            <a:lvl9pPr lvl="8" marR="0" rtl="0" algn="l">
              <a:spcBef>
                <a:spcPts val="600"/>
              </a:spcBef>
              <a:spcAft>
                <a:spcPts val="600"/>
              </a:spcAft>
              <a:buClr>
                <a:srgbClr val="1186C3"/>
              </a:buClr>
              <a:buSzPts val="2320"/>
              <a:buFont typeface="Arial"/>
              <a:buNone/>
              <a:defRPr b="0" i="0" sz="1600" u="none" cap="none" strike="noStrike">
                <a:solidFill>
                  <a:schemeClr val="dk1"/>
                </a:solidFill>
                <a:latin typeface="Corbel"/>
                <a:ea typeface="Corbel"/>
                <a:cs typeface="Corbel"/>
                <a:sym typeface="Corbel"/>
              </a:defRPr>
            </a:lvl9pPr>
          </a:lstStyle>
          <a:p/>
        </p:txBody>
      </p:sp>
      <p:sp>
        <p:nvSpPr>
          <p:cNvPr id="85" name="Google Shape;85;p30"/>
          <p:cNvSpPr txBox="1"/>
          <p:nvPr>
            <p:ph idx="1" type="body"/>
          </p:nvPr>
        </p:nvSpPr>
        <p:spPr>
          <a:xfrm>
            <a:off x="1484311" y="5299603"/>
            <a:ext cx="10018800" cy="493800"/>
          </a:xfrm>
          <a:prstGeom prst="rect">
            <a:avLst/>
          </a:prstGeom>
          <a:noFill/>
          <a:ln>
            <a:noFill/>
          </a:ln>
        </p:spPr>
        <p:txBody>
          <a:bodyPr anchorCtr="0" anchor="ctr" bIns="45700" lIns="91425" spcFirstLastPara="1" rIns="91425" wrap="square" tIns="45700">
            <a:noAutofit/>
          </a:bodyPr>
          <a:lstStyle>
            <a:lvl1pPr indent="-228600" lvl="0" marL="457200" rtl="0" algn="ctr">
              <a:spcBef>
                <a:spcPts val="280"/>
              </a:spcBef>
              <a:spcAft>
                <a:spcPts val="0"/>
              </a:spcAft>
              <a:buSzPts val="2030"/>
              <a:buNone/>
              <a:defRPr sz="1400"/>
            </a:lvl1pPr>
            <a:lvl2pPr indent="-228600" lvl="1" marL="914400" rtl="0" algn="l">
              <a:spcBef>
                <a:spcPts val="600"/>
              </a:spcBef>
              <a:spcAft>
                <a:spcPts val="0"/>
              </a:spcAft>
              <a:buSzPts val="1740"/>
              <a:buNone/>
              <a:defRPr sz="1200"/>
            </a:lvl2pPr>
            <a:lvl3pPr indent="-228600" lvl="2" marL="1371600" rtl="0" algn="l">
              <a:spcBef>
                <a:spcPts val="600"/>
              </a:spcBef>
              <a:spcAft>
                <a:spcPts val="0"/>
              </a:spcAft>
              <a:buSzPts val="1450"/>
              <a:buNone/>
              <a:defRPr sz="1000"/>
            </a:lvl3pPr>
            <a:lvl4pPr indent="-228600" lvl="3" marL="1828800" rtl="0" algn="l">
              <a:spcBef>
                <a:spcPts val="600"/>
              </a:spcBef>
              <a:spcAft>
                <a:spcPts val="0"/>
              </a:spcAft>
              <a:buSzPts val="1305"/>
              <a:buNone/>
              <a:defRPr sz="900"/>
            </a:lvl4pPr>
            <a:lvl5pPr indent="-228600" lvl="4" marL="2286000" rtl="0" algn="l">
              <a:spcBef>
                <a:spcPts val="600"/>
              </a:spcBef>
              <a:spcAft>
                <a:spcPts val="0"/>
              </a:spcAft>
              <a:buSzPts val="1305"/>
              <a:buNone/>
              <a:defRPr sz="900"/>
            </a:lvl5pPr>
            <a:lvl6pPr indent="-228600" lvl="5" marL="2743200" rtl="0" algn="l">
              <a:spcBef>
                <a:spcPts val="600"/>
              </a:spcBef>
              <a:spcAft>
                <a:spcPts val="0"/>
              </a:spcAft>
              <a:buSzPts val="1305"/>
              <a:buNone/>
              <a:defRPr sz="900"/>
            </a:lvl6pPr>
            <a:lvl7pPr indent="-228600" lvl="6" marL="3200400" rtl="0" algn="l">
              <a:spcBef>
                <a:spcPts val="600"/>
              </a:spcBef>
              <a:spcAft>
                <a:spcPts val="0"/>
              </a:spcAft>
              <a:buSzPts val="1305"/>
              <a:buNone/>
              <a:defRPr sz="900"/>
            </a:lvl7pPr>
            <a:lvl8pPr indent="-228600" lvl="7" marL="3657600" rtl="0" algn="l">
              <a:spcBef>
                <a:spcPts val="600"/>
              </a:spcBef>
              <a:spcAft>
                <a:spcPts val="0"/>
              </a:spcAft>
              <a:buSzPts val="1305"/>
              <a:buNone/>
              <a:defRPr sz="900"/>
            </a:lvl8pPr>
            <a:lvl9pPr indent="-228600" lvl="8" marL="4114800" rtl="0" algn="l">
              <a:spcBef>
                <a:spcPts val="600"/>
              </a:spcBef>
              <a:spcAft>
                <a:spcPts val="600"/>
              </a:spcAft>
              <a:buSzPts val="1305"/>
              <a:buNone/>
              <a:defRPr sz="900"/>
            </a:lvl9pPr>
          </a:lstStyle>
          <a:p/>
        </p:txBody>
      </p:sp>
      <p:sp>
        <p:nvSpPr>
          <p:cNvPr id="86" name="Google Shape;86;p30"/>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30"/>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8" name="Google Shape;88;p30"/>
          <p:cNvSpPr txBox="1"/>
          <p:nvPr>
            <p:ph idx="12" type="sldNum"/>
          </p:nvPr>
        </p:nvSpPr>
        <p:spPr>
          <a:xfrm>
            <a:off x="10951856" y="5883275"/>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9" name="Shape 89"/>
        <p:cNvGrpSpPr/>
        <p:nvPr/>
      </p:nvGrpSpPr>
      <p:grpSpPr>
        <a:xfrm>
          <a:off x="0" y="0"/>
          <a:ext cx="0" cy="0"/>
          <a:chOff x="0" y="0"/>
          <a:chExt cx="0" cy="0"/>
        </a:xfrm>
      </p:grpSpPr>
      <p:sp>
        <p:nvSpPr>
          <p:cNvPr id="90" name="Google Shape;90;p31"/>
          <p:cNvSpPr txBox="1"/>
          <p:nvPr>
            <p:ph type="title"/>
          </p:nvPr>
        </p:nvSpPr>
        <p:spPr>
          <a:xfrm>
            <a:off x="1484312" y="685800"/>
            <a:ext cx="10018800" cy="3048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3200"/>
              <a:buFont typeface="Corbel"/>
              <a:buNone/>
              <a:defRPr b="0" sz="32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31"/>
          <p:cNvSpPr txBox="1"/>
          <p:nvPr>
            <p:ph idx="1" type="body"/>
          </p:nvPr>
        </p:nvSpPr>
        <p:spPr>
          <a:xfrm>
            <a:off x="1484312" y="4343400"/>
            <a:ext cx="10018800" cy="1447800"/>
          </a:xfrm>
          <a:prstGeom prst="rect">
            <a:avLst/>
          </a:prstGeom>
          <a:noFill/>
          <a:ln>
            <a:noFill/>
          </a:ln>
        </p:spPr>
        <p:txBody>
          <a:bodyPr anchorCtr="0" anchor="ctr" bIns="45700" lIns="91425" spcFirstLastPara="1" rIns="91425" wrap="square" tIns="45700">
            <a:noAutofit/>
          </a:bodyPr>
          <a:lstStyle>
            <a:lvl1pPr indent="-228600" lvl="0" marL="457200" rtl="0" algn="ctr">
              <a:spcBef>
                <a:spcPts val="400"/>
              </a:spcBef>
              <a:spcAft>
                <a:spcPts val="0"/>
              </a:spcAft>
              <a:buSzPts val="2900"/>
              <a:buNone/>
              <a:defRPr sz="2000">
                <a:solidFill>
                  <a:schemeClr val="dk1"/>
                </a:solidFill>
              </a:defRPr>
            </a:lvl1pPr>
            <a:lvl2pPr indent="-228600" lvl="1" marL="914400" rtl="0" algn="l">
              <a:spcBef>
                <a:spcPts val="600"/>
              </a:spcBef>
              <a:spcAft>
                <a:spcPts val="0"/>
              </a:spcAft>
              <a:buSzPts val="2610"/>
              <a:buNone/>
              <a:defRPr sz="1800">
                <a:solidFill>
                  <a:srgbClr val="888888"/>
                </a:solidFill>
              </a:defRPr>
            </a:lvl2pPr>
            <a:lvl3pPr indent="-228600" lvl="2" marL="1371600" rtl="0" algn="l">
              <a:spcBef>
                <a:spcPts val="600"/>
              </a:spcBef>
              <a:spcAft>
                <a:spcPts val="0"/>
              </a:spcAft>
              <a:buSzPts val="2320"/>
              <a:buNone/>
              <a:defRPr sz="1600">
                <a:solidFill>
                  <a:srgbClr val="888888"/>
                </a:solidFill>
              </a:defRPr>
            </a:lvl3pPr>
            <a:lvl4pPr indent="-228600" lvl="3" marL="1828800" rtl="0" algn="l">
              <a:spcBef>
                <a:spcPts val="600"/>
              </a:spcBef>
              <a:spcAft>
                <a:spcPts val="0"/>
              </a:spcAft>
              <a:buSzPts val="2030"/>
              <a:buNone/>
              <a:defRPr sz="1400">
                <a:solidFill>
                  <a:srgbClr val="888888"/>
                </a:solidFill>
              </a:defRPr>
            </a:lvl4pPr>
            <a:lvl5pPr indent="-228600" lvl="4" marL="2286000" rtl="0" algn="l">
              <a:spcBef>
                <a:spcPts val="600"/>
              </a:spcBef>
              <a:spcAft>
                <a:spcPts val="0"/>
              </a:spcAft>
              <a:buSzPts val="2030"/>
              <a:buNone/>
              <a:defRPr sz="1400">
                <a:solidFill>
                  <a:srgbClr val="888888"/>
                </a:solidFill>
              </a:defRPr>
            </a:lvl5pPr>
            <a:lvl6pPr indent="-228600" lvl="5" marL="2743200" rtl="0" algn="l">
              <a:spcBef>
                <a:spcPts val="600"/>
              </a:spcBef>
              <a:spcAft>
                <a:spcPts val="0"/>
              </a:spcAft>
              <a:buSzPts val="2030"/>
              <a:buNone/>
              <a:defRPr sz="1400">
                <a:solidFill>
                  <a:srgbClr val="888888"/>
                </a:solidFill>
              </a:defRPr>
            </a:lvl6pPr>
            <a:lvl7pPr indent="-228600" lvl="6" marL="3200400" rtl="0" algn="l">
              <a:spcBef>
                <a:spcPts val="600"/>
              </a:spcBef>
              <a:spcAft>
                <a:spcPts val="0"/>
              </a:spcAft>
              <a:buSzPts val="2030"/>
              <a:buNone/>
              <a:defRPr sz="1400">
                <a:solidFill>
                  <a:srgbClr val="888888"/>
                </a:solidFill>
              </a:defRPr>
            </a:lvl7pPr>
            <a:lvl8pPr indent="-228600" lvl="7" marL="3657600" rtl="0" algn="l">
              <a:spcBef>
                <a:spcPts val="600"/>
              </a:spcBef>
              <a:spcAft>
                <a:spcPts val="0"/>
              </a:spcAft>
              <a:buSzPts val="2030"/>
              <a:buNone/>
              <a:defRPr sz="1400">
                <a:solidFill>
                  <a:srgbClr val="888888"/>
                </a:solidFill>
              </a:defRPr>
            </a:lvl8pPr>
            <a:lvl9pPr indent="-228600" lvl="8" marL="4114800" rtl="0" algn="l">
              <a:spcBef>
                <a:spcPts val="600"/>
              </a:spcBef>
              <a:spcAft>
                <a:spcPts val="600"/>
              </a:spcAft>
              <a:buSzPts val="2030"/>
              <a:buNone/>
              <a:defRPr sz="1400">
                <a:solidFill>
                  <a:srgbClr val="888888"/>
                </a:solidFill>
              </a:defRPr>
            </a:lvl9pPr>
          </a:lstStyle>
          <a:p/>
        </p:txBody>
      </p:sp>
      <p:sp>
        <p:nvSpPr>
          <p:cNvPr id="92" name="Google Shape;92;p31"/>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31"/>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4" name="Google Shape;94;p31"/>
          <p:cNvSpPr txBox="1"/>
          <p:nvPr>
            <p:ph idx="12" type="sldNum"/>
          </p:nvPr>
        </p:nvSpPr>
        <p:spPr>
          <a:xfrm>
            <a:off x="10951856" y="5883275"/>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5" name="Shape 95"/>
        <p:cNvGrpSpPr/>
        <p:nvPr/>
      </p:nvGrpSpPr>
      <p:grpSpPr>
        <a:xfrm>
          <a:off x="0" y="0"/>
          <a:ext cx="0" cy="0"/>
          <a:chOff x="0" y="0"/>
          <a:chExt cx="0" cy="0"/>
        </a:xfrm>
      </p:grpSpPr>
      <p:sp>
        <p:nvSpPr>
          <p:cNvPr id="96" name="Google Shape;96;p32"/>
          <p:cNvSpPr txBox="1"/>
          <p:nvPr/>
        </p:nvSpPr>
        <p:spPr>
          <a:xfrm>
            <a:off x="1598612" y="863023"/>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97" name="Google Shape;97;p32"/>
          <p:cNvSpPr txBox="1"/>
          <p:nvPr/>
        </p:nvSpPr>
        <p:spPr>
          <a:xfrm>
            <a:off x="10893425" y="2819399"/>
            <a:ext cx="609600" cy="5847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98" name="Google Shape;98;p32"/>
          <p:cNvSpPr txBox="1"/>
          <p:nvPr>
            <p:ph type="title"/>
          </p:nvPr>
        </p:nvSpPr>
        <p:spPr>
          <a:xfrm>
            <a:off x="2208212" y="685800"/>
            <a:ext cx="8990100" cy="27432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3200"/>
              <a:buFont typeface="Corbel"/>
              <a:buNone/>
              <a:defRPr b="0" sz="3200" cap="none">
                <a:solidFill>
                  <a:schemeClr val="dk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9" name="Google Shape;99;p32"/>
          <p:cNvSpPr txBox="1"/>
          <p:nvPr>
            <p:ph idx="1" type="body"/>
          </p:nvPr>
        </p:nvSpPr>
        <p:spPr>
          <a:xfrm>
            <a:off x="2436811" y="3428999"/>
            <a:ext cx="8532900" cy="381000"/>
          </a:xfrm>
          <a:prstGeom prst="rect">
            <a:avLst/>
          </a:prstGeom>
          <a:noFill/>
          <a:ln>
            <a:noFill/>
          </a:ln>
        </p:spPr>
        <p:txBody>
          <a:bodyPr anchorCtr="0" anchor="ctr" bIns="45700" lIns="91425" spcFirstLastPara="1" rIns="91425" wrap="square" tIns="45700">
            <a:noAutofit/>
          </a:bodyPr>
          <a:lstStyle>
            <a:lvl1pPr indent="-228600" lvl="0" marL="457200" rtl="0" algn="l">
              <a:spcBef>
                <a:spcPts val="360"/>
              </a:spcBef>
              <a:spcAft>
                <a:spcPts val="0"/>
              </a:spcAft>
              <a:buSzPts val="2610"/>
              <a:buFont typeface="Corbel"/>
              <a:buNone/>
              <a:defRPr sz="1800"/>
            </a:lvl1pPr>
            <a:lvl2pPr indent="-228600" lvl="1" marL="914400" rtl="0" algn="l">
              <a:spcBef>
                <a:spcPts val="600"/>
              </a:spcBef>
              <a:spcAft>
                <a:spcPts val="0"/>
              </a:spcAft>
              <a:buSzPts val="2900"/>
              <a:buFont typeface="Corbel"/>
              <a:buNone/>
              <a:defRPr/>
            </a:lvl2pPr>
            <a:lvl3pPr indent="-228600" lvl="2" marL="1371600" rtl="0" algn="l">
              <a:spcBef>
                <a:spcPts val="600"/>
              </a:spcBef>
              <a:spcAft>
                <a:spcPts val="0"/>
              </a:spcAft>
              <a:buSzPts val="2610"/>
              <a:buFont typeface="Corbel"/>
              <a:buNone/>
              <a:defRPr/>
            </a:lvl3pPr>
            <a:lvl4pPr indent="-228600" lvl="3" marL="1828800" rtl="0" algn="l">
              <a:spcBef>
                <a:spcPts val="600"/>
              </a:spcBef>
              <a:spcAft>
                <a:spcPts val="0"/>
              </a:spcAft>
              <a:buSzPts val="2320"/>
              <a:buFont typeface="Corbel"/>
              <a:buNone/>
              <a:defRPr/>
            </a:lvl4pPr>
            <a:lvl5pPr indent="-228600" lvl="4" marL="2286000" rtl="0" algn="l">
              <a:spcBef>
                <a:spcPts val="600"/>
              </a:spcBef>
              <a:spcAft>
                <a:spcPts val="0"/>
              </a:spcAft>
              <a:buSzPts val="2030"/>
              <a:buFont typeface="Corbel"/>
              <a:buNone/>
              <a:defRPr/>
            </a:lvl5pPr>
            <a:lvl6pPr indent="-394335" lvl="5" marL="2743200" rtl="0" algn="l">
              <a:spcBef>
                <a:spcPts val="600"/>
              </a:spcBef>
              <a:spcAft>
                <a:spcPts val="0"/>
              </a:spcAft>
              <a:buSzPts val="2610"/>
              <a:buChar char="•"/>
              <a:defRPr/>
            </a:lvl6pPr>
            <a:lvl7pPr indent="-394335" lvl="6" marL="3200400" rtl="0" algn="l">
              <a:spcBef>
                <a:spcPts val="600"/>
              </a:spcBef>
              <a:spcAft>
                <a:spcPts val="0"/>
              </a:spcAft>
              <a:buSzPts val="2610"/>
              <a:buChar char="•"/>
              <a:defRPr/>
            </a:lvl7pPr>
            <a:lvl8pPr indent="-394334" lvl="7" marL="3657600" rtl="0" algn="l">
              <a:spcBef>
                <a:spcPts val="600"/>
              </a:spcBef>
              <a:spcAft>
                <a:spcPts val="0"/>
              </a:spcAft>
              <a:buSzPts val="2610"/>
              <a:buChar char="•"/>
              <a:defRPr/>
            </a:lvl8pPr>
            <a:lvl9pPr indent="-394334" lvl="8" marL="4114800" rtl="0" algn="l">
              <a:spcBef>
                <a:spcPts val="600"/>
              </a:spcBef>
              <a:spcAft>
                <a:spcPts val="600"/>
              </a:spcAft>
              <a:buSzPts val="2610"/>
              <a:buChar char="•"/>
              <a:defRPr/>
            </a:lvl9pPr>
          </a:lstStyle>
          <a:p/>
        </p:txBody>
      </p:sp>
      <p:sp>
        <p:nvSpPr>
          <p:cNvPr id="100" name="Google Shape;100;p32"/>
          <p:cNvSpPr txBox="1"/>
          <p:nvPr>
            <p:ph idx="2" type="body"/>
          </p:nvPr>
        </p:nvSpPr>
        <p:spPr>
          <a:xfrm>
            <a:off x="1484311" y="4343400"/>
            <a:ext cx="10018800" cy="1447800"/>
          </a:xfrm>
          <a:prstGeom prst="rect">
            <a:avLst/>
          </a:prstGeom>
          <a:noFill/>
          <a:ln>
            <a:noFill/>
          </a:ln>
        </p:spPr>
        <p:txBody>
          <a:bodyPr anchorCtr="0" anchor="ctr" bIns="45700" lIns="91425" spcFirstLastPara="1" rIns="91425" wrap="square" tIns="45700">
            <a:noAutofit/>
          </a:bodyPr>
          <a:lstStyle>
            <a:lvl1pPr indent="-228600" lvl="0" marL="457200" rtl="0" algn="ctr">
              <a:spcBef>
                <a:spcPts val="400"/>
              </a:spcBef>
              <a:spcAft>
                <a:spcPts val="0"/>
              </a:spcAft>
              <a:buSzPts val="2900"/>
              <a:buNone/>
              <a:defRPr sz="2000">
                <a:solidFill>
                  <a:schemeClr val="dk1"/>
                </a:solidFill>
              </a:defRPr>
            </a:lvl1pPr>
            <a:lvl2pPr indent="-228600" lvl="1" marL="914400" rtl="0" algn="l">
              <a:spcBef>
                <a:spcPts val="600"/>
              </a:spcBef>
              <a:spcAft>
                <a:spcPts val="0"/>
              </a:spcAft>
              <a:buSzPts val="2610"/>
              <a:buNone/>
              <a:defRPr sz="1800">
                <a:solidFill>
                  <a:srgbClr val="888888"/>
                </a:solidFill>
              </a:defRPr>
            </a:lvl2pPr>
            <a:lvl3pPr indent="-228600" lvl="2" marL="1371600" rtl="0" algn="l">
              <a:spcBef>
                <a:spcPts val="600"/>
              </a:spcBef>
              <a:spcAft>
                <a:spcPts val="0"/>
              </a:spcAft>
              <a:buSzPts val="2320"/>
              <a:buNone/>
              <a:defRPr sz="1600">
                <a:solidFill>
                  <a:srgbClr val="888888"/>
                </a:solidFill>
              </a:defRPr>
            </a:lvl3pPr>
            <a:lvl4pPr indent="-228600" lvl="3" marL="1828800" rtl="0" algn="l">
              <a:spcBef>
                <a:spcPts val="600"/>
              </a:spcBef>
              <a:spcAft>
                <a:spcPts val="0"/>
              </a:spcAft>
              <a:buSzPts val="2030"/>
              <a:buNone/>
              <a:defRPr sz="1400">
                <a:solidFill>
                  <a:srgbClr val="888888"/>
                </a:solidFill>
              </a:defRPr>
            </a:lvl4pPr>
            <a:lvl5pPr indent="-228600" lvl="4" marL="2286000" rtl="0" algn="l">
              <a:spcBef>
                <a:spcPts val="600"/>
              </a:spcBef>
              <a:spcAft>
                <a:spcPts val="0"/>
              </a:spcAft>
              <a:buSzPts val="2030"/>
              <a:buNone/>
              <a:defRPr sz="1400">
                <a:solidFill>
                  <a:srgbClr val="888888"/>
                </a:solidFill>
              </a:defRPr>
            </a:lvl5pPr>
            <a:lvl6pPr indent="-228600" lvl="5" marL="2743200" rtl="0" algn="l">
              <a:spcBef>
                <a:spcPts val="600"/>
              </a:spcBef>
              <a:spcAft>
                <a:spcPts val="0"/>
              </a:spcAft>
              <a:buSzPts val="2030"/>
              <a:buNone/>
              <a:defRPr sz="1400">
                <a:solidFill>
                  <a:srgbClr val="888888"/>
                </a:solidFill>
              </a:defRPr>
            </a:lvl6pPr>
            <a:lvl7pPr indent="-228600" lvl="6" marL="3200400" rtl="0" algn="l">
              <a:spcBef>
                <a:spcPts val="600"/>
              </a:spcBef>
              <a:spcAft>
                <a:spcPts val="0"/>
              </a:spcAft>
              <a:buSzPts val="2030"/>
              <a:buNone/>
              <a:defRPr sz="1400">
                <a:solidFill>
                  <a:srgbClr val="888888"/>
                </a:solidFill>
              </a:defRPr>
            </a:lvl7pPr>
            <a:lvl8pPr indent="-228600" lvl="7" marL="3657600" rtl="0" algn="l">
              <a:spcBef>
                <a:spcPts val="600"/>
              </a:spcBef>
              <a:spcAft>
                <a:spcPts val="0"/>
              </a:spcAft>
              <a:buSzPts val="2030"/>
              <a:buNone/>
              <a:defRPr sz="1400">
                <a:solidFill>
                  <a:srgbClr val="888888"/>
                </a:solidFill>
              </a:defRPr>
            </a:lvl8pPr>
            <a:lvl9pPr indent="-228600" lvl="8" marL="4114800" rtl="0" algn="l">
              <a:spcBef>
                <a:spcPts val="600"/>
              </a:spcBef>
              <a:spcAft>
                <a:spcPts val="600"/>
              </a:spcAft>
              <a:buSzPts val="2030"/>
              <a:buNone/>
              <a:defRPr sz="1400">
                <a:solidFill>
                  <a:srgbClr val="888888"/>
                </a:solidFill>
              </a:defRPr>
            </a:lvl9pPr>
          </a:lstStyle>
          <a:p/>
        </p:txBody>
      </p:sp>
      <p:sp>
        <p:nvSpPr>
          <p:cNvPr id="101" name="Google Shape;101;p32"/>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2" name="Google Shape;102;p32"/>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p32"/>
          <p:cNvSpPr txBox="1"/>
          <p:nvPr>
            <p:ph idx="12" type="sldNum"/>
          </p:nvPr>
        </p:nvSpPr>
        <p:spPr>
          <a:xfrm>
            <a:off x="10951856" y="5883275"/>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4" name="Shape 104"/>
        <p:cNvGrpSpPr/>
        <p:nvPr/>
      </p:nvGrpSpPr>
      <p:grpSpPr>
        <a:xfrm>
          <a:off x="0" y="0"/>
          <a:ext cx="0" cy="0"/>
          <a:chOff x="0" y="0"/>
          <a:chExt cx="0" cy="0"/>
        </a:xfrm>
      </p:grpSpPr>
      <p:sp>
        <p:nvSpPr>
          <p:cNvPr id="105" name="Google Shape;105;p33"/>
          <p:cNvSpPr txBox="1"/>
          <p:nvPr>
            <p:ph type="title"/>
          </p:nvPr>
        </p:nvSpPr>
        <p:spPr>
          <a:xfrm>
            <a:off x="1484313" y="3308581"/>
            <a:ext cx="10018800" cy="14688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Clr>
                <a:schemeClr val="dk1"/>
              </a:buClr>
              <a:buSzPts val="3200"/>
              <a:buFont typeface="Corbel"/>
              <a:buNone/>
              <a:defRPr b="0" sz="32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6" name="Google Shape;106;p33"/>
          <p:cNvSpPr txBox="1"/>
          <p:nvPr>
            <p:ph idx="1" type="body"/>
          </p:nvPr>
        </p:nvSpPr>
        <p:spPr>
          <a:xfrm>
            <a:off x="1484312" y="4777381"/>
            <a:ext cx="10018800" cy="860400"/>
          </a:xfrm>
          <a:prstGeom prst="rect">
            <a:avLst/>
          </a:prstGeom>
          <a:noFill/>
          <a:ln>
            <a:noFill/>
          </a:ln>
        </p:spPr>
        <p:txBody>
          <a:bodyPr anchorCtr="0" anchor="t" bIns="45700" lIns="91425" spcFirstLastPara="1" rIns="91425" wrap="square" tIns="45700">
            <a:noAutofit/>
          </a:bodyPr>
          <a:lstStyle>
            <a:lvl1pPr indent="-228600" lvl="0" marL="457200" rtl="0" algn="r">
              <a:spcBef>
                <a:spcPts val="400"/>
              </a:spcBef>
              <a:spcAft>
                <a:spcPts val="0"/>
              </a:spcAft>
              <a:buSzPts val="2900"/>
              <a:buNone/>
              <a:defRPr sz="2000">
                <a:solidFill>
                  <a:schemeClr val="dk1"/>
                </a:solidFill>
              </a:defRPr>
            </a:lvl1pPr>
            <a:lvl2pPr indent="-228600" lvl="1" marL="914400" rtl="0" algn="l">
              <a:spcBef>
                <a:spcPts val="600"/>
              </a:spcBef>
              <a:spcAft>
                <a:spcPts val="0"/>
              </a:spcAft>
              <a:buSzPts val="2610"/>
              <a:buNone/>
              <a:defRPr sz="1800">
                <a:solidFill>
                  <a:srgbClr val="888888"/>
                </a:solidFill>
              </a:defRPr>
            </a:lvl2pPr>
            <a:lvl3pPr indent="-228600" lvl="2" marL="1371600" rtl="0" algn="l">
              <a:spcBef>
                <a:spcPts val="600"/>
              </a:spcBef>
              <a:spcAft>
                <a:spcPts val="0"/>
              </a:spcAft>
              <a:buSzPts val="2320"/>
              <a:buNone/>
              <a:defRPr sz="1600">
                <a:solidFill>
                  <a:srgbClr val="888888"/>
                </a:solidFill>
              </a:defRPr>
            </a:lvl3pPr>
            <a:lvl4pPr indent="-228600" lvl="3" marL="1828800" rtl="0" algn="l">
              <a:spcBef>
                <a:spcPts val="600"/>
              </a:spcBef>
              <a:spcAft>
                <a:spcPts val="0"/>
              </a:spcAft>
              <a:buSzPts val="2030"/>
              <a:buNone/>
              <a:defRPr sz="1400">
                <a:solidFill>
                  <a:srgbClr val="888888"/>
                </a:solidFill>
              </a:defRPr>
            </a:lvl4pPr>
            <a:lvl5pPr indent="-228600" lvl="4" marL="2286000" rtl="0" algn="l">
              <a:spcBef>
                <a:spcPts val="600"/>
              </a:spcBef>
              <a:spcAft>
                <a:spcPts val="0"/>
              </a:spcAft>
              <a:buSzPts val="2030"/>
              <a:buNone/>
              <a:defRPr sz="1400">
                <a:solidFill>
                  <a:srgbClr val="888888"/>
                </a:solidFill>
              </a:defRPr>
            </a:lvl5pPr>
            <a:lvl6pPr indent="-228600" lvl="5" marL="2743200" rtl="0" algn="l">
              <a:spcBef>
                <a:spcPts val="600"/>
              </a:spcBef>
              <a:spcAft>
                <a:spcPts val="0"/>
              </a:spcAft>
              <a:buSzPts val="2030"/>
              <a:buNone/>
              <a:defRPr sz="1400">
                <a:solidFill>
                  <a:srgbClr val="888888"/>
                </a:solidFill>
              </a:defRPr>
            </a:lvl6pPr>
            <a:lvl7pPr indent="-228600" lvl="6" marL="3200400" rtl="0" algn="l">
              <a:spcBef>
                <a:spcPts val="600"/>
              </a:spcBef>
              <a:spcAft>
                <a:spcPts val="0"/>
              </a:spcAft>
              <a:buSzPts val="2030"/>
              <a:buNone/>
              <a:defRPr sz="1400">
                <a:solidFill>
                  <a:srgbClr val="888888"/>
                </a:solidFill>
              </a:defRPr>
            </a:lvl7pPr>
            <a:lvl8pPr indent="-228600" lvl="7" marL="3657600" rtl="0" algn="l">
              <a:spcBef>
                <a:spcPts val="600"/>
              </a:spcBef>
              <a:spcAft>
                <a:spcPts val="0"/>
              </a:spcAft>
              <a:buSzPts val="2030"/>
              <a:buNone/>
              <a:defRPr sz="1400">
                <a:solidFill>
                  <a:srgbClr val="888888"/>
                </a:solidFill>
              </a:defRPr>
            </a:lvl8pPr>
            <a:lvl9pPr indent="-228600" lvl="8" marL="4114800" rtl="0" algn="l">
              <a:spcBef>
                <a:spcPts val="600"/>
              </a:spcBef>
              <a:spcAft>
                <a:spcPts val="600"/>
              </a:spcAft>
              <a:buSzPts val="2030"/>
              <a:buNone/>
              <a:defRPr sz="1400">
                <a:solidFill>
                  <a:srgbClr val="888888"/>
                </a:solidFill>
              </a:defRPr>
            </a:lvl9pPr>
          </a:lstStyle>
          <a:p/>
        </p:txBody>
      </p:sp>
      <p:sp>
        <p:nvSpPr>
          <p:cNvPr id="107" name="Google Shape;107;p33"/>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8" name="Google Shape;108;p33"/>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9" name="Google Shape;109;p33"/>
          <p:cNvSpPr txBox="1"/>
          <p:nvPr>
            <p:ph idx="12" type="sldNum"/>
          </p:nvPr>
        </p:nvSpPr>
        <p:spPr>
          <a:xfrm>
            <a:off x="10951856" y="5883275"/>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0" name="Shape 110"/>
        <p:cNvGrpSpPr/>
        <p:nvPr/>
      </p:nvGrpSpPr>
      <p:grpSpPr>
        <a:xfrm>
          <a:off x="0" y="0"/>
          <a:ext cx="0" cy="0"/>
          <a:chOff x="0" y="0"/>
          <a:chExt cx="0" cy="0"/>
        </a:xfrm>
      </p:grpSpPr>
      <p:sp>
        <p:nvSpPr>
          <p:cNvPr id="111" name="Google Shape;111;p34"/>
          <p:cNvSpPr txBox="1"/>
          <p:nvPr/>
        </p:nvSpPr>
        <p:spPr>
          <a:xfrm>
            <a:off x="1598612" y="863023"/>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12" name="Google Shape;112;p34"/>
          <p:cNvSpPr txBox="1"/>
          <p:nvPr/>
        </p:nvSpPr>
        <p:spPr>
          <a:xfrm>
            <a:off x="10893425" y="2819399"/>
            <a:ext cx="609600" cy="5847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13" name="Google Shape;113;p34"/>
          <p:cNvSpPr txBox="1"/>
          <p:nvPr>
            <p:ph type="title"/>
          </p:nvPr>
        </p:nvSpPr>
        <p:spPr>
          <a:xfrm>
            <a:off x="2208212" y="685800"/>
            <a:ext cx="8990100" cy="27432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3200"/>
              <a:buFont typeface="Corbel"/>
              <a:buNone/>
              <a:defRPr b="0" sz="3200" cap="none">
                <a:solidFill>
                  <a:schemeClr val="dk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4" name="Google Shape;114;p34"/>
          <p:cNvSpPr txBox="1"/>
          <p:nvPr>
            <p:ph idx="1" type="body"/>
          </p:nvPr>
        </p:nvSpPr>
        <p:spPr>
          <a:xfrm>
            <a:off x="1484313" y="3886200"/>
            <a:ext cx="10018800" cy="888900"/>
          </a:xfrm>
          <a:prstGeom prst="rect">
            <a:avLst/>
          </a:prstGeom>
          <a:noFill/>
          <a:ln>
            <a:noFill/>
          </a:ln>
        </p:spPr>
        <p:txBody>
          <a:bodyPr anchorCtr="0" anchor="b" bIns="45700" lIns="91425" spcFirstLastPara="1" rIns="91425" wrap="square" tIns="45700">
            <a:noAutofit/>
          </a:bodyPr>
          <a:lstStyle>
            <a:lvl1pPr indent="-228600" lvl="0" marL="457200" rtl="0" algn="r">
              <a:spcBef>
                <a:spcPts val="480"/>
              </a:spcBef>
              <a:spcAft>
                <a:spcPts val="0"/>
              </a:spcAft>
              <a:buSzPts val="3480"/>
              <a:buNone/>
              <a:defRPr b="0" sz="2400" cap="none">
                <a:solidFill>
                  <a:schemeClr val="dk1"/>
                </a:solidFill>
              </a:defRPr>
            </a:lvl1pPr>
            <a:lvl2pPr indent="-394335" lvl="1" marL="914400" rtl="0" algn="l">
              <a:spcBef>
                <a:spcPts val="600"/>
              </a:spcBef>
              <a:spcAft>
                <a:spcPts val="0"/>
              </a:spcAft>
              <a:buSzPts val="2610"/>
              <a:buChar char="•"/>
              <a:defRPr/>
            </a:lvl2pPr>
            <a:lvl3pPr indent="-394335" lvl="2" marL="1371600" rtl="0" algn="l">
              <a:spcBef>
                <a:spcPts val="600"/>
              </a:spcBef>
              <a:spcAft>
                <a:spcPts val="0"/>
              </a:spcAft>
              <a:buSzPts val="2610"/>
              <a:buChar char="•"/>
              <a:defRPr/>
            </a:lvl3pPr>
            <a:lvl4pPr indent="-394335" lvl="3" marL="1828800" rtl="0" algn="l">
              <a:spcBef>
                <a:spcPts val="600"/>
              </a:spcBef>
              <a:spcAft>
                <a:spcPts val="0"/>
              </a:spcAft>
              <a:buSzPts val="2610"/>
              <a:buChar char="•"/>
              <a:defRPr/>
            </a:lvl4pPr>
            <a:lvl5pPr indent="-394335" lvl="4" marL="2286000" rtl="0" algn="l">
              <a:spcBef>
                <a:spcPts val="600"/>
              </a:spcBef>
              <a:spcAft>
                <a:spcPts val="0"/>
              </a:spcAft>
              <a:buSzPts val="2610"/>
              <a:buChar char="•"/>
              <a:defRPr/>
            </a:lvl5pPr>
            <a:lvl6pPr indent="-394335" lvl="5" marL="2743200" rtl="0" algn="l">
              <a:spcBef>
                <a:spcPts val="600"/>
              </a:spcBef>
              <a:spcAft>
                <a:spcPts val="0"/>
              </a:spcAft>
              <a:buSzPts val="2610"/>
              <a:buChar char="•"/>
              <a:defRPr/>
            </a:lvl6pPr>
            <a:lvl7pPr indent="-394335" lvl="6" marL="3200400" rtl="0" algn="l">
              <a:spcBef>
                <a:spcPts val="600"/>
              </a:spcBef>
              <a:spcAft>
                <a:spcPts val="0"/>
              </a:spcAft>
              <a:buSzPts val="2610"/>
              <a:buChar char="•"/>
              <a:defRPr/>
            </a:lvl7pPr>
            <a:lvl8pPr indent="-394334" lvl="7" marL="3657600" rtl="0" algn="l">
              <a:spcBef>
                <a:spcPts val="600"/>
              </a:spcBef>
              <a:spcAft>
                <a:spcPts val="0"/>
              </a:spcAft>
              <a:buSzPts val="2610"/>
              <a:buChar char="•"/>
              <a:defRPr/>
            </a:lvl8pPr>
            <a:lvl9pPr indent="-394334" lvl="8" marL="4114800" rtl="0" algn="l">
              <a:spcBef>
                <a:spcPts val="600"/>
              </a:spcBef>
              <a:spcAft>
                <a:spcPts val="600"/>
              </a:spcAft>
              <a:buSzPts val="2610"/>
              <a:buChar char="•"/>
              <a:defRPr/>
            </a:lvl9pPr>
          </a:lstStyle>
          <a:p/>
        </p:txBody>
      </p:sp>
      <p:sp>
        <p:nvSpPr>
          <p:cNvPr id="115" name="Google Shape;115;p34"/>
          <p:cNvSpPr txBox="1"/>
          <p:nvPr>
            <p:ph idx="2" type="body"/>
          </p:nvPr>
        </p:nvSpPr>
        <p:spPr>
          <a:xfrm>
            <a:off x="1484312" y="4775200"/>
            <a:ext cx="10018800" cy="1016100"/>
          </a:xfrm>
          <a:prstGeom prst="rect">
            <a:avLst/>
          </a:prstGeom>
          <a:noFill/>
          <a:ln>
            <a:noFill/>
          </a:ln>
        </p:spPr>
        <p:txBody>
          <a:bodyPr anchorCtr="0" anchor="t" bIns="45700" lIns="91425" spcFirstLastPara="1" rIns="91425" wrap="square" tIns="45700">
            <a:noAutofit/>
          </a:bodyPr>
          <a:lstStyle>
            <a:lvl1pPr indent="-228600" lvl="0" marL="457200" rtl="0" algn="r">
              <a:spcBef>
                <a:spcPts val="360"/>
              </a:spcBef>
              <a:spcAft>
                <a:spcPts val="0"/>
              </a:spcAft>
              <a:buSzPts val="2610"/>
              <a:buNone/>
              <a:defRPr sz="1800">
                <a:solidFill>
                  <a:schemeClr val="dk1"/>
                </a:solidFill>
              </a:defRPr>
            </a:lvl1pPr>
            <a:lvl2pPr indent="-228600" lvl="1" marL="914400" rtl="0" algn="l">
              <a:spcBef>
                <a:spcPts val="600"/>
              </a:spcBef>
              <a:spcAft>
                <a:spcPts val="0"/>
              </a:spcAft>
              <a:buSzPts val="2610"/>
              <a:buNone/>
              <a:defRPr sz="1800">
                <a:solidFill>
                  <a:srgbClr val="888888"/>
                </a:solidFill>
              </a:defRPr>
            </a:lvl2pPr>
            <a:lvl3pPr indent="-228600" lvl="2" marL="1371600" rtl="0" algn="l">
              <a:spcBef>
                <a:spcPts val="600"/>
              </a:spcBef>
              <a:spcAft>
                <a:spcPts val="0"/>
              </a:spcAft>
              <a:buSzPts val="2320"/>
              <a:buNone/>
              <a:defRPr sz="1600">
                <a:solidFill>
                  <a:srgbClr val="888888"/>
                </a:solidFill>
              </a:defRPr>
            </a:lvl3pPr>
            <a:lvl4pPr indent="-228600" lvl="3" marL="1828800" rtl="0" algn="l">
              <a:spcBef>
                <a:spcPts val="600"/>
              </a:spcBef>
              <a:spcAft>
                <a:spcPts val="0"/>
              </a:spcAft>
              <a:buSzPts val="2030"/>
              <a:buNone/>
              <a:defRPr sz="1400">
                <a:solidFill>
                  <a:srgbClr val="888888"/>
                </a:solidFill>
              </a:defRPr>
            </a:lvl4pPr>
            <a:lvl5pPr indent="-228600" lvl="4" marL="2286000" rtl="0" algn="l">
              <a:spcBef>
                <a:spcPts val="600"/>
              </a:spcBef>
              <a:spcAft>
                <a:spcPts val="0"/>
              </a:spcAft>
              <a:buSzPts val="2030"/>
              <a:buNone/>
              <a:defRPr sz="1400">
                <a:solidFill>
                  <a:srgbClr val="888888"/>
                </a:solidFill>
              </a:defRPr>
            </a:lvl5pPr>
            <a:lvl6pPr indent="-228600" lvl="5" marL="2743200" rtl="0" algn="l">
              <a:spcBef>
                <a:spcPts val="600"/>
              </a:spcBef>
              <a:spcAft>
                <a:spcPts val="0"/>
              </a:spcAft>
              <a:buSzPts val="2030"/>
              <a:buNone/>
              <a:defRPr sz="1400">
                <a:solidFill>
                  <a:srgbClr val="888888"/>
                </a:solidFill>
              </a:defRPr>
            </a:lvl6pPr>
            <a:lvl7pPr indent="-228600" lvl="6" marL="3200400" rtl="0" algn="l">
              <a:spcBef>
                <a:spcPts val="600"/>
              </a:spcBef>
              <a:spcAft>
                <a:spcPts val="0"/>
              </a:spcAft>
              <a:buSzPts val="2030"/>
              <a:buNone/>
              <a:defRPr sz="1400">
                <a:solidFill>
                  <a:srgbClr val="888888"/>
                </a:solidFill>
              </a:defRPr>
            </a:lvl7pPr>
            <a:lvl8pPr indent="-228600" lvl="7" marL="3657600" rtl="0" algn="l">
              <a:spcBef>
                <a:spcPts val="600"/>
              </a:spcBef>
              <a:spcAft>
                <a:spcPts val="0"/>
              </a:spcAft>
              <a:buSzPts val="2030"/>
              <a:buNone/>
              <a:defRPr sz="1400">
                <a:solidFill>
                  <a:srgbClr val="888888"/>
                </a:solidFill>
              </a:defRPr>
            </a:lvl8pPr>
            <a:lvl9pPr indent="-228600" lvl="8" marL="4114800" rtl="0" algn="l">
              <a:spcBef>
                <a:spcPts val="600"/>
              </a:spcBef>
              <a:spcAft>
                <a:spcPts val="600"/>
              </a:spcAft>
              <a:buSzPts val="2030"/>
              <a:buNone/>
              <a:defRPr sz="1400">
                <a:solidFill>
                  <a:srgbClr val="888888"/>
                </a:solidFill>
              </a:defRPr>
            </a:lvl9pPr>
          </a:lstStyle>
          <a:p/>
        </p:txBody>
      </p:sp>
      <p:sp>
        <p:nvSpPr>
          <p:cNvPr id="116" name="Google Shape;116;p34"/>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7" name="Google Shape;117;p34"/>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8" name="Google Shape;118;p34"/>
          <p:cNvSpPr txBox="1"/>
          <p:nvPr>
            <p:ph idx="12" type="sldNum"/>
          </p:nvPr>
        </p:nvSpPr>
        <p:spPr>
          <a:xfrm>
            <a:off x="10951856" y="5883275"/>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9" name="Shape 119"/>
        <p:cNvGrpSpPr/>
        <p:nvPr/>
      </p:nvGrpSpPr>
      <p:grpSpPr>
        <a:xfrm>
          <a:off x="0" y="0"/>
          <a:ext cx="0" cy="0"/>
          <a:chOff x="0" y="0"/>
          <a:chExt cx="0" cy="0"/>
        </a:xfrm>
      </p:grpSpPr>
      <p:sp>
        <p:nvSpPr>
          <p:cNvPr id="120" name="Google Shape;120;p35"/>
          <p:cNvSpPr txBox="1"/>
          <p:nvPr>
            <p:ph type="title"/>
          </p:nvPr>
        </p:nvSpPr>
        <p:spPr>
          <a:xfrm>
            <a:off x="1484313" y="685800"/>
            <a:ext cx="10018800" cy="27273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4000"/>
              <a:buFont typeface="Corbel"/>
              <a:buNone/>
              <a:defRPr b="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1" name="Google Shape;121;p35"/>
          <p:cNvSpPr txBox="1"/>
          <p:nvPr>
            <p:ph idx="1" type="body"/>
          </p:nvPr>
        </p:nvSpPr>
        <p:spPr>
          <a:xfrm>
            <a:off x="1484312" y="3505200"/>
            <a:ext cx="10018800" cy="838200"/>
          </a:xfrm>
          <a:prstGeom prst="rect">
            <a:avLst/>
          </a:prstGeom>
          <a:noFill/>
          <a:ln>
            <a:noFill/>
          </a:ln>
        </p:spPr>
        <p:txBody>
          <a:bodyPr anchorCtr="0" anchor="b" bIns="45700" lIns="91425" spcFirstLastPara="1" rIns="91425" wrap="square" tIns="45700">
            <a:noAutofit/>
          </a:bodyPr>
          <a:lstStyle>
            <a:lvl1pPr indent="-228600" lvl="0" marL="457200" rtl="0" algn="l">
              <a:spcBef>
                <a:spcPts val="560"/>
              </a:spcBef>
              <a:spcAft>
                <a:spcPts val="0"/>
              </a:spcAft>
              <a:buSzPts val="4060"/>
              <a:buNone/>
              <a:defRPr b="0" sz="2800" cap="none">
                <a:solidFill>
                  <a:schemeClr val="dk1"/>
                </a:solidFill>
              </a:defRPr>
            </a:lvl1pPr>
            <a:lvl2pPr indent="-394335" lvl="1" marL="914400" rtl="0" algn="l">
              <a:spcBef>
                <a:spcPts val="600"/>
              </a:spcBef>
              <a:spcAft>
                <a:spcPts val="0"/>
              </a:spcAft>
              <a:buSzPts val="2610"/>
              <a:buChar char="•"/>
              <a:defRPr/>
            </a:lvl2pPr>
            <a:lvl3pPr indent="-394335" lvl="2" marL="1371600" rtl="0" algn="l">
              <a:spcBef>
                <a:spcPts val="600"/>
              </a:spcBef>
              <a:spcAft>
                <a:spcPts val="0"/>
              </a:spcAft>
              <a:buSzPts val="2610"/>
              <a:buChar char="•"/>
              <a:defRPr/>
            </a:lvl3pPr>
            <a:lvl4pPr indent="-394335" lvl="3" marL="1828800" rtl="0" algn="l">
              <a:spcBef>
                <a:spcPts val="600"/>
              </a:spcBef>
              <a:spcAft>
                <a:spcPts val="0"/>
              </a:spcAft>
              <a:buSzPts val="2610"/>
              <a:buChar char="•"/>
              <a:defRPr/>
            </a:lvl4pPr>
            <a:lvl5pPr indent="-394335" lvl="4" marL="2286000" rtl="0" algn="l">
              <a:spcBef>
                <a:spcPts val="600"/>
              </a:spcBef>
              <a:spcAft>
                <a:spcPts val="0"/>
              </a:spcAft>
              <a:buSzPts val="2610"/>
              <a:buChar char="•"/>
              <a:defRPr/>
            </a:lvl5pPr>
            <a:lvl6pPr indent="-394335" lvl="5" marL="2743200" rtl="0" algn="l">
              <a:spcBef>
                <a:spcPts val="600"/>
              </a:spcBef>
              <a:spcAft>
                <a:spcPts val="0"/>
              </a:spcAft>
              <a:buSzPts val="2610"/>
              <a:buChar char="•"/>
              <a:defRPr/>
            </a:lvl6pPr>
            <a:lvl7pPr indent="-394335" lvl="6" marL="3200400" rtl="0" algn="l">
              <a:spcBef>
                <a:spcPts val="600"/>
              </a:spcBef>
              <a:spcAft>
                <a:spcPts val="0"/>
              </a:spcAft>
              <a:buSzPts val="2610"/>
              <a:buChar char="•"/>
              <a:defRPr/>
            </a:lvl7pPr>
            <a:lvl8pPr indent="-394334" lvl="7" marL="3657600" rtl="0" algn="l">
              <a:spcBef>
                <a:spcPts val="600"/>
              </a:spcBef>
              <a:spcAft>
                <a:spcPts val="0"/>
              </a:spcAft>
              <a:buSzPts val="2610"/>
              <a:buChar char="•"/>
              <a:defRPr/>
            </a:lvl8pPr>
            <a:lvl9pPr indent="-394334" lvl="8" marL="4114800" rtl="0" algn="l">
              <a:spcBef>
                <a:spcPts val="600"/>
              </a:spcBef>
              <a:spcAft>
                <a:spcPts val="600"/>
              </a:spcAft>
              <a:buSzPts val="2610"/>
              <a:buChar char="•"/>
              <a:defRPr/>
            </a:lvl9pPr>
          </a:lstStyle>
          <a:p/>
        </p:txBody>
      </p:sp>
      <p:sp>
        <p:nvSpPr>
          <p:cNvPr id="122" name="Google Shape;122;p35"/>
          <p:cNvSpPr txBox="1"/>
          <p:nvPr>
            <p:ph idx="2" type="body"/>
          </p:nvPr>
        </p:nvSpPr>
        <p:spPr>
          <a:xfrm>
            <a:off x="1484311" y="4343400"/>
            <a:ext cx="10018800" cy="1447800"/>
          </a:xfrm>
          <a:prstGeom prst="rect">
            <a:avLst/>
          </a:prstGeom>
          <a:noFill/>
          <a:ln>
            <a:noFill/>
          </a:ln>
        </p:spPr>
        <p:txBody>
          <a:bodyPr anchorCtr="0" anchor="t" bIns="45700" lIns="91425" spcFirstLastPara="1" rIns="91425" wrap="square" tIns="45700">
            <a:noAutofit/>
          </a:bodyPr>
          <a:lstStyle>
            <a:lvl1pPr indent="-228600" lvl="0" marL="457200" rtl="0" algn="l">
              <a:spcBef>
                <a:spcPts val="360"/>
              </a:spcBef>
              <a:spcAft>
                <a:spcPts val="0"/>
              </a:spcAft>
              <a:buSzPts val="2610"/>
              <a:buNone/>
              <a:defRPr sz="1800">
                <a:solidFill>
                  <a:schemeClr val="dk1"/>
                </a:solidFill>
              </a:defRPr>
            </a:lvl1pPr>
            <a:lvl2pPr indent="-228600" lvl="1" marL="914400" rtl="0" algn="l">
              <a:spcBef>
                <a:spcPts val="600"/>
              </a:spcBef>
              <a:spcAft>
                <a:spcPts val="0"/>
              </a:spcAft>
              <a:buSzPts val="2610"/>
              <a:buNone/>
              <a:defRPr sz="1800">
                <a:solidFill>
                  <a:srgbClr val="888888"/>
                </a:solidFill>
              </a:defRPr>
            </a:lvl2pPr>
            <a:lvl3pPr indent="-228600" lvl="2" marL="1371600" rtl="0" algn="l">
              <a:spcBef>
                <a:spcPts val="600"/>
              </a:spcBef>
              <a:spcAft>
                <a:spcPts val="0"/>
              </a:spcAft>
              <a:buSzPts val="2320"/>
              <a:buNone/>
              <a:defRPr sz="1600">
                <a:solidFill>
                  <a:srgbClr val="888888"/>
                </a:solidFill>
              </a:defRPr>
            </a:lvl3pPr>
            <a:lvl4pPr indent="-228600" lvl="3" marL="1828800" rtl="0" algn="l">
              <a:spcBef>
                <a:spcPts val="600"/>
              </a:spcBef>
              <a:spcAft>
                <a:spcPts val="0"/>
              </a:spcAft>
              <a:buSzPts val="2030"/>
              <a:buNone/>
              <a:defRPr sz="1400">
                <a:solidFill>
                  <a:srgbClr val="888888"/>
                </a:solidFill>
              </a:defRPr>
            </a:lvl4pPr>
            <a:lvl5pPr indent="-228600" lvl="4" marL="2286000" rtl="0" algn="l">
              <a:spcBef>
                <a:spcPts val="600"/>
              </a:spcBef>
              <a:spcAft>
                <a:spcPts val="0"/>
              </a:spcAft>
              <a:buSzPts val="2030"/>
              <a:buNone/>
              <a:defRPr sz="1400">
                <a:solidFill>
                  <a:srgbClr val="888888"/>
                </a:solidFill>
              </a:defRPr>
            </a:lvl5pPr>
            <a:lvl6pPr indent="-228600" lvl="5" marL="2743200" rtl="0" algn="l">
              <a:spcBef>
                <a:spcPts val="600"/>
              </a:spcBef>
              <a:spcAft>
                <a:spcPts val="0"/>
              </a:spcAft>
              <a:buSzPts val="2030"/>
              <a:buNone/>
              <a:defRPr sz="1400">
                <a:solidFill>
                  <a:srgbClr val="888888"/>
                </a:solidFill>
              </a:defRPr>
            </a:lvl6pPr>
            <a:lvl7pPr indent="-228600" lvl="6" marL="3200400" rtl="0" algn="l">
              <a:spcBef>
                <a:spcPts val="600"/>
              </a:spcBef>
              <a:spcAft>
                <a:spcPts val="0"/>
              </a:spcAft>
              <a:buSzPts val="2030"/>
              <a:buNone/>
              <a:defRPr sz="1400">
                <a:solidFill>
                  <a:srgbClr val="888888"/>
                </a:solidFill>
              </a:defRPr>
            </a:lvl7pPr>
            <a:lvl8pPr indent="-228600" lvl="7" marL="3657600" rtl="0" algn="l">
              <a:spcBef>
                <a:spcPts val="600"/>
              </a:spcBef>
              <a:spcAft>
                <a:spcPts val="0"/>
              </a:spcAft>
              <a:buSzPts val="2030"/>
              <a:buNone/>
              <a:defRPr sz="1400">
                <a:solidFill>
                  <a:srgbClr val="888888"/>
                </a:solidFill>
              </a:defRPr>
            </a:lvl8pPr>
            <a:lvl9pPr indent="-228600" lvl="8" marL="4114800" rtl="0" algn="l">
              <a:spcBef>
                <a:spcPts val="600"/>
              </a:spcBef>
              <a:spcAft>
                <a:spcPts val="600"/>
              </a:spcAft>
              <a:buSzPts val="2030"/>
              <a:buNone/>
              <a:defRPr sz="1400">
                <a:solidFill>
                  <a:srgbClr val="888888"/>
                </a:solidFill>
              </a:defRPr>
            </a:lvl9pPr>
          </a:lstStyle>
          <a:p/>
        </p:txBody>
      </p:sp>
      <p:sp>
        <p:nvSpPr>
          <p:cNvPr id="123" name="Google Shape;123;p35"/>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4" name="Google Shape;124;p35"/>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5" name="Google Shape;125;p35"/>
          <p:cNvSpPr txBox="1"/>
          <p:nvPr>
            <p:ph idx="12" type="sldNum"/>
          </p:nvPr>
        </p:nvSpPr>
        <p:spPr>
          <a:xfrm>
            <a:off x="10951856" y="5883275"/>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6" name="Shape 126"/>
        <p:cNvGrpSpPr/>
        <p:nvPr/>
      </p:nvGrpSpPr>
      <p:grpSpPr>
        <a:xfrm>
          <a:off x="0" y="0"/>
          <a:ext cx="0" cy="0"/>
          <a:chOff x="0" y="0"/>
          <a:chExt cx="0" cy="0"/>
        </a:xfrm>
      </p:grpSpPr>
      <p:sp>
        <p:nvSpPr>
          <p:cNvPr id="127" name="Google Shape;127;p36"/>
          <p:cNvSpPr txBox="1"/>
          <p:nvPr>
            <p:ph type="title"/>
          </p:nvPr>
        </p:nvSpPr>
        <p:spPr>
          <a:xfrm>
            <a:off x="1484311" y="685800"/>
            <a:ext cx="10018800" cy="17526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4000"/>
              <a:buFont typeface="Corbel"/>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8" name="Google Shape;128;p36"/>
          <p:cNvSpPr txBox="1"/>
          <p:nvPr>
            <p:ph idx="1" type="body"/>
          </p:nvPr>
        </p:nvSpPr>
        <p:spPr>
          <a:xfrm rot="5400000">
            <a:off x="4931523" y="-780301"/>
            <a:ext cx="3124200" cy="10018800"/>
          </a:xfrm>
          <a:prstGeom prst="rect">
            <a:avLst/>
          </a:prstGeom>
          <a:noFill/>
          <a:ln>
            <a:noFill/>
          </a:ln>
        </p:spPr>
        <p:txBody>
          <a:bodyPr anchorCtr="0" anchor="t" bIns="45700" lIns="91425" spcFirstLastPara="1" rIns="91425" wrap="square" tIns="45700">
            <a:noAutofit/>
          </a:bodyPr>
          <a:lstStyle>
            <a:lvl1pPr indent="-394335" lvl="0" marL="457200" rtl="0" algn="l">
              <a:spcBef>
                <a:spcPts val="360"/>
              </a:spcBef>
              <a:spcAft>
                <a:spcPts val="0"/>
              </a:spcAft>
              <a:buSzPts val="2610"/>
              <a:buChar char="•"/>
              <a:defRPr/>
            </a:lvl1pPr>
            <a:lvl2pPr indent="-394335" lvl="1" marL="914400" rtl="0" algn="l">
              <a:spcBef>
                <a:spcPts val="600"/>
              </a:spcBef>
              <a:spcAft>
                <a:spcPts val="0"/>
              </a:spcAft>
              <a:buSzPts val="2610"/>
              <a:buChar char="•"/>
              <a:defRPr/>
            </a:lvl2pPr>
            <a:lvl3pPr indent="-394335" lvl="2" marL="1371600" rtl="0" algn="l">
              <a:spcBef>
                <a:spcPts val="600"/>
              </a:spcBef>
              <a:spcAft>
                <a:spcPts val="0"/>
              </a:spcAft>
              <a:buSzPts val="2610"/>
              <a:buChar char="•"/>
              <a:defRPr/>
            </a:lvl3pPr>
            <a:lvl4pPr indent="-394335" lvl="3" marL="1828800" rtl="0" algn="l">
              <a:spcBef>
                <a:spcPts val="600"/>
              </a:spcBef>
              <a:spcAft>
                <a:spcPts val="0"/>
              </a:spcAft>
              <a:buSzPts val="2610"/>
              <a:buChar char="•"/>
              <a:defRPr/>
            </a:lvl4pPr>
            <a:lvl5pPr indent="-394335" lvl="4" marL="2286000" rtl="0" algn="l">
              <a:spcBef>
                <a:spcPts val="600"/>
              </a:spcBef>
              <a:spcAft>
                <a:spcPts val="0"/>
              </a:spcAft>
              <a:buSzPts val="2610"/>
              <a:buChar char="•"/>
              <a:defRPr/>
            </a:lvl5pPr>
            <a:lvl6pPr indent="-394335" lvl="5" marL="2743200" rtl="0" algn="l">
              <a:spcBef>
                <a:spcPts val="600"/>
              </a:spcBef>
              <a:spcAft>
                <a:spcPts val="0"/>
              </a:spcAft>
              <a:buSzPts val="2610"/>
              <a:buChar char="•"/>
              <a:defRPr/>
            </a:lvl6pPr>
            <a:lvl7pPr indent="-394335" lvl="6" marL="3200400" rtl="0" algn="l">
              <a:spcBef>
                <a:spcPts val="600"/>
              </a:spcBef>
              <a:spcAft>
                <a:spcPts val="0"/>
              </a:spcAft>
              <a:buSzPts val="2610"/>
              <a:buChar char="•"/>
              <a:defRPr/>
            </a:lvl7pPr>
            <a:lvl8pPr indent="-394334" lvl="7" marL="3657600" rtl="0" algn="l">
              <a:spcBef>
                <a:spcPts val="600"/>
              </a:spcBef>
              <a:spcAft>
                <a:spcPts val="0"/>
              </a:spcAft>
              <a:buSzPts val="2610"/>
              <a:buChar char="•"/>
              <a:defRPr/>
            </a:lvl8pPr>
            <a:lvl9pPr indent="-394334" lvl="8" marL="4114800" rtl="0" algn="l">
              <a:spcBef>
                <a:spcPts val="600"/>
              </a:spcBef>
              <a:spcAft>
                <a:spcPts val="600"/>
              </a:spcAft>
              <a:buSzPts val="2610"/>
              <a:buChar char="•"/>
              <a:defRPr/>
            </a:lvl9pPr>
          </a:lstStyle>
          <a:p/>
        </p:txBody>
      </p:sp>
      <p:sp>
        <p:nvSpPr>
          <p:cNvPr id="129" name="Google Shape;129;p36"/>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0" name="Google Shape;130;p36"/>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1" name="Google Shape;131;p36"/>
          <p:cNvSpPr txBox="1"/>
          <p:nvPr>
            <p:ph idx="12" type="sldNum"/>
          </p:nvPr>
        </p:nvSpPr>
        <p:spPr>
          <a:xfrm>
            <a:off x="10951856" y="5883275"/>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2" name="Shape 132"/>
        <p:cNvGrpSpPr/>
        <p:nvPr/>
      </p:nvGrpSpPr>
      <p:grpSpPr>
        <a:xfrm>
          <a:off x="0" y="0"/>
          <a:ext cx="0" cy="0"/>
          <a:chOff x="0" y="0"/>
          <a:chExt cx="0" cy="0"/>
        </a:xfrm>
      </p:grpSpPr>
      <p:sp>
        <p:nvSpPr>
          <p:cNvPr id="133" name="Google Shape;133;p37"/>
          <p:cNvSpPr txBox="1"/>
          <p:nvPr>
            <p:ph type="title"/>
          </p:nvPr>
        </p:nvSpPr>
        <p:spPr>
          <a:xfrm rot="5400000">
            <a:off x="8065174" y="2353350"/>
            <a:ext cx="5105400" cy="17703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p37"/>
          <p:cNvSpPr txBox="1"/>
          <p:nvPr>
            <p:ph idx="1" type="body"/>
          </p:nvPr>
        </p:nvSpPr>
        <p:spPr>
          <a:xfrm rot="5400000">
            <a:off x="2941554" y="-771300"/>
            <a:ext cx="5105400" cy="8019600"/>
          </a:xfrm>
          <a:prstGeom prst="rect">
            <a:avLst/>
          </a:prstGeom>
          <a:noFill/>
          <a:ln>
            <a:noFill/>
          </a:ln>
        </p:spPr>
        <p:txBody>
          <a:bodyPr anchorCtr="0" anchor="t" bIns="45700" lIns="91425" spcFirstLastPara="1" rIns="91425" wrap="square" tIns="45700">
            <a:noAutofit/>
          </a:bodyPr>
          <a:lstStyle>
            <a:lvl1pPr indent="-394335" lvl="0" marL="457200" rtl="0" algn="l">
              <a:spcBef>
                <a:spcPts val="360"/>
              </a:spcBef>
              <a:spcAft>
                <a:spcPts val="0"/>
              </a:spcAft>
              <a:buSzPts val="2610"/>
              <a:buChar char="•"/>
              <a:defRPr/>
            </a:lvl1pPr>
            <a:lvl2pPr indent="-394335" lvl="1" marL="914400" rtl="0" algn="l">
              <a:spcBef>
                <a:spcPts val="600"/>
              </a:spcBef>
              <a:spcAft>
                <a:spcPts val="0"/>
              </a:spcAft>
              <a:buSzPts val="2610"/>
              <a:buChar char="•"/>
              <a:defRPr/>
            </a:lvl2pPr>
            <a:lvl3pPr indent="-394335" lvl="2" marL="1371600" rtl="0" algn="l">
              <a:spcBef>
                <a:spcPts val="600"/>
              </a:spcBef>
              <a:spcAft>
                <a:spcPts val="0"/>
              </a:spcAft>
              <a:buSzPts val="2610"/>
              <a:buChar char="•"/>
              <a:defRPr/>
            </a:lvl3pPr>
            <a:lvl4pPr indent="-394335" lvl="3" marL="1828800" rtl="0" algn="l">
              <a:spcBef>
                <a:spcPts val="600"/>
              </a:spcBef>
              <a:spcAft>
                <a:spcPts val="0"/>
              </a:spcAft>
              <a:buSzPts val="2610"/>
              <a:buChar char="•"/>
              <a:defRPr/>
            </a:lvl4pPr>
            <a:lvl5pPr indent="-394335" lvl="4" marL="2286000" rtl="0" algn="l">
              <a:spcBef>
                <a:spcPts val="600"/>
              </a:spcBef>
              <a:spcAft>
                <a:spcPts val="0"/>
              </a:spcAft>
              <a:buSzPts val="2610"/>
              <a:buChar char="•"/>
              <a:defRPr/>
            </a:lvl5pPr>
            <a:lvl6pPr indent="-394335" lvl="5" marL="2743200" rtl="0" algn="l">
              <a:spcBef>
                <a:spcPts val="600"/>
              </a:spcBef>
              <a:spcAft>
                <a:spcPts val="0"/>
              </a:spcAft>
              <a:buSzPts val="2610"/>
              <a:buChar char="•"/>
              <a:defRPr/>
            </a:lvl6pPr>
            <a:lvl7pPr indent="-394335" lvl="6" marL="3200400" rtl="0" algn="l">
              <a:spcBef>
                <a:spcPts val="600"/>
              </a:spcBef>
              <a:spcAft>
                <a:spcPts val="0"/>
              </a:spcAft>
              <a:buSzPts val="2610"/>
              <a:buChar char="•"/>
              <a:defRPr/>
            </a:lvl7pPr>
            <a:lvl8pPr indent="-394334" lvl="7" marL="3657600" rtl="0" algn="l">
              <a:spcBef>
                <a:spcPts val="600"/>
              </a:spcBef>
              <a:spcAft>
                <a:spcPts val="0"/>
              </a:spcAft>
              <a:buSzPts val="2610"/>
              <a:buChar char="•"/>
              <a:defRPr/>
            </a:lvl8pPr>
            <a:lvl9pPr indent="-394334" lvl="8" marL="4114800" rtl="0" algn="l">
              <a:spcBef>
                <a:spcPts val="600"/>
              </a:spcBef>
              <a:spcAft>
                <a:spcPts val="600"/>
              </a:spcAft>
              <a:buSzPts val="2610"/>
              <a:buChar char="•"/>
              <a:defRPr/>
            </a:lvl9pPr>
          </a:lstStyle>
          <a:p/>
        </p:txBody>
      </p:sp>
      <p:sp>
        <p:nvSpPr>
          <p:cNvPr id="135" name="Google Shape;135;p37"/>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6" name="Google Shape;136;p37"/>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7" name="Google Shape;137;p37"/>
          <p:cNvSpPr txBox="1"/>
          <p:nvPr>
            <p:ph idx="12" type="sldNum"/>
          </p:nvPr>
        </p:nvSpPr>
        <p:spPr>
          <a:xfrm>
            <a:off x="10951856" y="5883275"/>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22"/>
          <p:cNvSpPr txBox="1"/>
          <p:nvPr>
            <p:ph type="title"/>
          </p:nvPr>
        </p:nvSpPr>
        <p:spPr>
          <a:xfrm>
            <a:off x="1484311" y="685800"/>
            <a:ext cx="10018800" cy="17526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3" name="Google Shape;33;p22"/>
          <p:cNvSpPr txBox="1"/>
          <p:nvPr>
            <p:ph idx="1" type="body"/>
          </p:nvPr>
        </p:nvSpPr>
        <p:spPr>
          <a:xfrm>
            <a:off x="1484310" y="2666999"/>
            <a:ext cx="10018800" cy="3124200"/>
          </a:xfrm>
          <a:prstGeom prst="rect">
            <a:avLst/>
          </a:prstGeom>
          <a:noFill/>
          <a:ln>
            <a:noFill/>
          </a:ln>
        </p:spPr>
        <p:txBody>
          <a:bodyPr anchorCtr="0" anchor="ctr" bIns="45700" lIns="91425" spcFirstLastPara="1" rIns="91425" wrap="square" tIns="45700">
            <a:noAutofit/>
          </a:bodyPr>
          <a:lstStyle>
            <a:lvl1pPr indent="-394335" lvl="0" marL="457200" rtl="0" algn="l">
              <a:spcBef>
                <a:spcPts val="360"/>
              </a:spcBef>
              <a:spcAft>
                <a:spcPts val="0"/>
              </a:spcAft>
              <a:buSzPts val="2610"/>
              <a:buChar char="•"/>
              <a:defRPr/>
            </a:lvl1pPr>
            <a:lvl2pPr indent="-394335" lvl="1" marL="914400" rtl="0" algn="l">
              <a:spcBef>
                <a:spcPts val="600"/>
              </a:spcBef>
              <a:spcAft>
                <a:spcPts val="0"/>
              </a:spcAft>
              <a:buSzPts val="2610"/>
              <a:buChar char="•"/>
              <a:defRPr/>
            </a:lvl2pPr>
            <a:lvl3pPr indent="-394335" lvl="2" marL="1371600" rtl="0" algn="l">
              <a:spcBef>
                <a:spcPts val="600"/>
              </a:spcBef>
              <a:spcAft>
                <a:spcPts val="0"/>
              </a:spcAft>
              <a:buSzPts val="2610"/>
              <a:buChar char="•"/>
              <a:defRPr/>
            </a:lvl3pPr>
            <a:lvl4pPr indent="-394335" lvl="3" marL="1828800" rtl="0" algn="l">
              <a:spcBef>
                <a:spcPts val="600"/>
              </a:spcBef>
              <a:spcAft>
                <a:spcPts val="0"/>
              </a:spcAft>
              <a:buSzPts val="2610"/>
              <a:buChar char="•"/>
              <a:defRPr/>
            </a:lvl4pPr>
            <a:lvl5pPr indent="-394335" lvl="4" marL="2286000" rtl="0" algn="l">
              <a:spcBef>
                <a:spcPts val="600"/>
              </a:spcBef>
              <a:spcAft>
                <a:spcPts val="0"/>
              </a:spcAft>
              <a:buSzPts val="2610"/>
              <a:buChar char="•"/>
              <a:defRPr/>
            </a:lvl5pPr>
            <a:lvl6pPr indent="-394335" lvl="5" marL="2743200" rtl="0" algn="l">
              <a:spcBef>
                <a:spcPts val="600"/>
              </a:spcBef>
              <a:spcAft>
                <a:spcPts val="0"/>
              </a:spcAft>
              <a:buSzPts val="2610"/>
              <a:buChar char="•"/>
              <a:defRPr/>
            </a:lvl6pPr>
            <a:lvl7pPr indent="-394335" lvl="6" marL="3200400" rtl="0" algn="l">
              <a:spcBef>
                <a:spcPts val="600"/>
              </a:spcBef>
              <a:spcAft>
                <a:spcPts val="0"/>
              </a:spcAft>
              <a:buSzPts val="2610"/>
              <a:buChar char="•"/>
              <a:defRPr/>
            </a:lvl7pPr>
            <a:lvl8pPr indent="-394334" lvl="7" marL="3657600" rtl="0" algn="l">
              <a:spcBef>
                <a:spcPts val="600"/>
              </a:spcBef>
              <a:spcAft>
                <a:spcPts val="0"/>
              </a:spcAft>
              <a:buSzPts val="2610"/>
              <a:buChar char="•"/>
              <a:defRPr/>
            </a:lvl8pPr>
            <a:lvl9pPr indent="-394334" lvl="8" marL="4114800" rtl="0" algn="l">
              <a:spcBef>
                <a:spcPts val="600"/>
              </a:spcBef>
              <a:spcAft>
                <a:spcPts val="600"/>
              </a:spcAft>
              <a:buSzPts val="2610"/>
              <a:buChar char="•"/>
              <a:defRPr/>
            </a:lvl9pPr>
          </a:lstStyle>
          <a:p/>
        </p:txBody>
      </p:sp>
      <p:sp>
        <p:nvSpPr>
          <p:cNvPr id="34" name="Google Shape;34;p22"/>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 name="Google Shape;35;p22"/>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 name="Google Shape;36;p22"/>
          <p:cNvSpPr txBox="1"/>
          <p:nvPr>
            <p:ph idx="12" type="sldNum"/>
          </p:nvPr>
        </p:nvSpPr>
        <p:spPr>
          <a:xfrm>
            <a:off x="10951856" y="5867131"/>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
        <p:nvSpPr>
          <p:cNvPr id="38" name="Google Shape;38;p23"/>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9" name="Google Shape;39;p23"/>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23"/>
          <p:cNvSpPr txBox="1"/>
          <p:nvPr>
            <p:ph idx="12" type="sldNum"/>
          </p:nvPr>
        </p:nvSpPr>
        <p:spPr>
          <a:xfrm>
            <a:off x="10951856" y="5883275"/>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24"/>
          <p:cNvSpPr txBox="1"/>
          <p:nvPr>
            <p:ph type="title"/>
          </p:nvPr>
        </p:nvSpPr>
        <p:spPr>
          <a:xfrm>
            <a:off x="2572279" y="2666999"/>
            <a:ext cx="8930700" cy="21105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Clr>
                <a:schemeClr val="dk1"/>
              </a:buClr>
              <a:buSzPts val="4000"/>
              <a:buFont typeface="Corbel"/>
              <a:buNone/>
              <a:defRPr b="0" sz="40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3" name="Google Shape;43;p24"/>
          <p:cNvSpPr txBox="1"/>
          <p:nvPr>
            <p:ph idx="1" type="body"/>
          </p:nvPr>
        </p:nvSpPr>
        <p:spPr>
          <a:xfrm>
            <a:off x="2572278" y="4777381"/>
            <a:ext cx="8930700" cy="860400"/>
          </a:xfrm>
          <a:prstGeom prst="rect">
            <a:avLst/>
          </a:prstGeom>
          <a:noFill/>
          <a:ln>
            <a:noFill/>
          </a:ln>
        </p:spPr>
        <p:txBody>
          <a:bodyPr anchorCtr="0" anchor="t" bIns="45700" lIns="91425" spcFirstLastPara="1" rIns="91425" wrap="square" tIns="45700">
            <a:noAutofit/>
          </a:bodyPr>
          <a:lstStyle>
            <a:lvl1pPr indent="-228600" lvl="0" marL="457200" rtl="0" algn="r">
              <a:spcBef>
                <a:spcPts val="400"/>
              </a:spcBef>
              <a:spcAft>
                <a:spcPts val="0"/>
              </a:spcAft>
              <a:buSzPts val="2900"/>
              <a:buNone/>
              <a:defRPr sz="2000">
                <a:solidFill>
                  <a:schemeClr val="dk1"/>
                </a:solidFill>
              </a:defRPr>
            </a:lvl1pPr>
            <a:lvl2pPr indent="-228600" lvl="1" marL="914400" rtl="0" algn="l">
              <a:spcBef>
                <a:spcPts val="600"/>
              </a:spcBef>
              <a:spcAft>
                <a:spcPts val="0"/>
              </a:spcAft>
              <a:buSzPts val="2610"/>
              <a:buNone/>
              <a:defRPr sz="1800">
                <a:solidFill>
                  <a:srgbClr val="888888"/>
                </a:solidFill>
              </a:defRPr>
            </a:lvl2pPr>
            <a:lvl3pPr indent="-228600" lvl="2" marL="1371600" rtl="0" algn="l">
              <a:spcBef>
                <a:spcPts val="600"/>
              </a:spcBef>
              <a:spcAft>
                <a:spcPts val="0"/>
              </a:spcAft>
              <a:buSzPts val="2320"/>
              <a:buNone/>
              <a:defRPr sz="1600">
                <a:solidFill>
                  <a:srgbClr val="888888"/>
                </a:solidFill>
              </a:defRPr>
            </a:lvl3pPr>
            <a:lvl4pPr indent="-228600" lvl="3" marL="1828800" rtl="0" algn="l">
              <a:spcBef>
                <a:spcPts val="600"/>
              </a:spcBef>
              <a:spcAft>
                <a:spcPts val="0"/>
              </a:spcAft>
              <a:buSzPts val="2030"/>
              <a:buNone/>
              <a:defRPr sz="1400">
                <a:solidFill>
                  <a:srgbClr val="888888"/>
                </a:solidFill>
              </a:defRPr>
            </a:lvl4pPr>
            <a:lvl5pPr indent="-228600" lvl="4" marL="2286000" rtl="0" algn="l">
              <a:spcBef>
                <a:spcPts val="600"/>
              </a:spcBef>
              <a:spcAft>
                <a:spcPts val="0"/>
              </a:spcAft>
              <a:buSzPts val="2030"/>
              <a:buNone/>
              <a:defRPr sz="1400">
                <a:solidFill>
                  <a:srgbClr val="888888"/>
                </a:solidFill>
              </a:defRPr>
            </a:lvl5pPr>
            <a:lvl6pPr indent="-228600" lvl="5" marL="2743200" rtl="0" algn="l">
              <a:spcBef>
                <a:spcPts val="600"/>
              </a:spcBef>
              <a:spcAft>
                <a:spcPts val="0"/>
              </a:spcAft>
              <a:buSzPts val="2030"/>
              <a:buNone/>
              <a:defRPr sz="1400">
                <a:solidFill>
                  <a:srgbClr val="888888"/>
                </a:solidFill>
              </a:defRPr>
            </a:lvl6pPr>
            <a:lvl7pPr indent="-228600" lvl="6" marL="3200400" rtl="0" algn="l">
              <a:spcBef>
                <a:spcPts val="600"/>
              </a:spcBef>
              <a:spcAft>
                <a:spcPts val="0"/>
              </a:spcAft>
              <a:buSzPts val="2030"/>
              <a:buNone/>
              <a:defRPr sz="1400">
                <a:solidFill>
                  <a:srgbClr val="888888"/>
                </a:solidFill>
              </a:defRPr>
            </a:lvl7pPr>
            <a:lvl8pPr indent="-228600" lvl="7" marL="3657600" rtl="0" algn="l">
              <a:spcBef>
                <a:spcPts val="600"/>
              </a:spcBef>
              <a:spcAft>
                <a:spcPts val="0"/>
              </a:spcAft>
              <a:buSzPts val="2030"/>
              <a:buNone/>
              <a:defRPr sz="1400">
                <a:solidFill>
                  <a:srgbClr val="888888"/>
                </a:solidFill>
              </a:defRPr>
            </a:lvl8pPr>
            <a:lvl9pPr indent="-228600" lvl="8" marL="4114800" rtl="0" algn="l">
              <a:spcBef>
                <a:spcPts val="600"/>
              </a:spcBef>
              <a:spcAft>
                <a:spcPts val="600"/>
              </a:spcAft>
              <a:buSzPts val="2030"/>
              <a:buNone/>
              <a:defRPr sz="1400">
                <a:solidFill>
                  <a:srgbClr val="888888"/>
                </a:solidFill>
              </a:defRPr>
            </a:lvl9pPr>
          </a:lstStyle>
          <a:p/>
        </p:txBody>
      </p:sp>
      <p:sp>
        <p:nvSpPr>
          <p:cNvPr id="44" name="Google Shape;44;p24"/>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 name="Google Shape;45;p24"/>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6" name="Google Shape;46;p24"/>
          <p:cNvSpPr txBox="1"/>
          <p:nvPr>
            <p:ph idx="12" type="sldNum"/>
          </p:nvPr>
        </p:nvSpPr>
        <p:spPr>
          <a:xfrm>
            <a:off x="10951856" y="5883275"/>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25"/>
          <p:cNvSpPr txBox="1"/>
          <p:nvPr>
            <p:ph type="title"/>
          </p:nvPr>
        </p:nvSpPr>
        <p:spPr>
          <a:xfrm>
            <a:off x="1484311" y="685800"/>
            <a:ext cx="10018800" cy="17526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9" name="Google Shape;49;p25"/>
          <p:cNvSpPr txBox="1"/>
          <p:nvPr>
            <p:ph idx="1" type="body"/>
          </p:nvPr>
        </p:nvSpPr>
        <p:spPr>
          <a:xfrm>
            <a:off x="1484312" y="2666999"/>
            <a:ext cx="4895100" cy="3124200"/>
          </a:xfrm>
          <a:prstGeom prst="rect">
            <a:avLst/>
          </a:prstGeom>
          <a:noFill/>
          <a:ln>
            <a:noFill/>
          </a:ln>
        </p:spPr>
        <p:txBody>
          <a:bodyPr anchorCtr="0" anchor="ctr" bIns="45700" lIns="91425" spcFirstLastPara="1" rIns="91425" wrap="square" tIns="45700">
            <a:noAutofit/>
          </a:bodyPr>
          <a:lstStyle>
            <a:lvl1pPr indent="-394335" lvl="0" marL="457200" rtl="0" algn="l">
              <a:spcBef>
                <a:spcPts val="360"/>
              </a:spcBef>
              <a:spcAft>
                <a:spcPts val="0"/>
              </a:spcAft>
              <a:buSzPts val="2610"/>
              <a:buChar char="•"/>
              <a:defRPr sz="1800"/>
            </a:lvl1pPr>
            <a:lvl2pPr indent="-375919" lvl="1" marL="914400" rtl="0" algn="l">
              <a:spcBef>
                <a:spcPts val="600"/>
              </a:spcBef>
              <a:spcAft>
                <a:spcPts val="0"/>
              </a:spcAft>
              <a:buSzPts val="2320"/>
              <a:buChar char="•"/>
              <a:defRPr sz="1600"/>
            </a:lvl2pPr>
            <a:lvl3pPr indent="-357505" lvl="2" marL="1371600" rtl="0" algn="l">
              <a:spcBef>
                <a:spcPts val="600"/>
              </a:spcBef>
              <a:spcAft>
                <a:spcPts val="0"/>
              </a:spcAft>
              <a:buSzPts val="2030"/>
              <a:buChar char="•"/>
              <a:defRPr sz="1400"/>
            </a:lvl3pPr>
            <a:lvl4pPr indent="-339089" lvl="3" marL="1828800" rtl="0" algn="l">
              <a:spcBef>
                <a:spcPts val="600"/>
              </a:spcBef>
              <a:spcAft>
                <a:spcPts val="0"/>
              </a:spcAft>
              <a:buSzPts val="1740"/>
              <a:buChar char="•"/>
              <a:defRPr sz="1200"/>
            </a:lvl4pPr>
            <a:lvl5pPr indent="-339089" lvl="4" marL="2286000" rtl="0" algn="l">
              <a:spcBef>
                <a:spcPts val="600"/>
              </a:spcBef>
              <a:spcAft>
                <a:spcPts val="0"/>
              </a:spcAft>
              <a:buSzPts val="1740"/>
              <a:buChar char="•"/>
              <a:defRPr sz="1200"/>
            </a:lvl5pPr>
            <a:lvl6pPr indent="-339089" lvl="5" marL="2743200" rtl="0" algn="l">
              <a:spcBef>
                <a:spcPts val="600"/>
              </a:spcBef>
              <a:spcAft>
                <a:spcPts val="0"/>
              </a:spcAft>
              <a:buSzPts val="1740"/>
              <a:buChar char="•"/>
              <a:defRPr sz="1200"/>
            </a:lvl6pPr>
            <a:lvl7pPr indent="-339089" lvl="6" marL="3200400" rtl="0" algn="l">
              <a:spcBef>
                <a:spcPts val="600"/>
              </a:spcBef>
              <a:spcAft>
                <a:spcPts val="0"/>
              </a:spcAft>
              <a:buSzPts val="1740"/>
              <a:buChar char="•"/>
              <a:defRPr sz="1200"/>
            </a:lvl7pPr>
            <a:lvl8pPr indent="-339090" lvl="7" marL="3657600" rtl="0" algn="l">
              <a:spcBef>
                <a:spcPts val="600"/>
              </a:spcBef>
              <a:spcAft>
                <a:spcPts val="0"/>
              </a:spcAft>
              <a:buSzPts val="1740"/>
              <a:buChar char="•"/>
              <a:defRPr sz="1200"/>
            </a:lvl8pPr>
            <a:lvl9pPr indent="-339090" lvl="8" marL="4114800" rtl="0" algn="l">
              <a:spcBef>
                <a:spcPts val="600"/>
              </a:spcBef>
              <a:spcAft>
                <a:spcPts val="600"/>
              </a:spcAft>
              <a:buSzPts val="1740"/>
              <a:buChar char="•"/>
              <a:defRPr sz="1200"/>
            </a:lvl9pPr>
          </a:lstStyle>
          <a:p/>
        </p:txBody>
      </p:sp>
      <p:sp>
        <p:nvSpPr>
          <p:cNvPr id="50" name="Google Shape;50;p25"/>
          <p:cNvSpPr txBox="1"/>
          <p:nvPr>
            <p:ph idx="2" type="body"/>
          </p:nvPr>
        </p:nvSpPr>
        <p:spPr>
          <a:xfrm>
            <a:off x="6607967" y="2667000"/>
            <a:ext cx="4895100" cy="3124200"/>
          </a:xfrm>
          <a:prstGeom prst="rect">
            <a:avLst/>
          </a:prstGeom>
          <a:noFill/>
          <a:ln>
            <a:noFill/>
          </a:ln>
        </p:spPr>
        <p:txBody>
          <a:bodyPr anchorCtr="0" anchor="ctr" bIns="45700" lIns="91425" spcFirstLastPara="1" rIns="91425" wrap="square" tIns="45700">
            <a:noAutofit/>
          </a:bodyPr>
          <a:lstStyle>
            <a:lvl1pPr indent="-394335" lvl="0" marL="457200" rtl="0" algn="l">
              <a:spcBef>
                <a:spcPts val="360"/>
              </a:spcBef>
              <a:spcAft>
                <a:spcPts val="0"/>
              </a:spcAft>
              <a:buSzPts val="2610"/>
              <a:buChar char="•"/>
              <a:defRPr sz="1800"/>
            </a:lvl1pPr>
            <a:lvl2pPr indent="-375919" lvl="1" marL="914400" rtl="0" algn="l">
              <a:spcBef>
                <a:spcPts val="600"/>
              </a:spcBef>
              <a:spcAft>
                <a:spcPts val="0"/>
              </a:spcAft>
              <a:buSzPts val="2320"/>
              <a:buChar char="•"/>
              <a:defRPr sz="1600"/>
            </a:lvl2pPr>
            <a:lvl3pPr indent="-357505" lvl="2" marL="1371600" rtl="0" algn="l">
              <a:spcBef>
                <a:spcPts val="600"/>
              </a:spcBef>
              <a:spcAft>
                <a:spcPts val="0"/>
              </a:spcAft>
              <a:buSzPts val="2030"/>
              <a:buChar char="•"/>
              <a:defRPr sz="1400"/>
            </a:lvl3pPr>
            <a:lvl4pPr indent="-339089" lvl="3" marL="1828800" rtl="0" algn="l">
              <a:spcBef>
                <a:spcPts val="600"/>
              </a:spcBef>
              <a:spcAft>
                <a:spcPts val="0"/>
              </a:spcAft>
              <a:buSzPts val="1740"/>
              <a:buChar char="•"/>
              <a:defRPr sz="1200"/>
            </a:lvl4pPr>
            <a:lvl5pPr indent="-339089" lvl="4" marL="2286000" rtl="0" algn="l">
              <a:spcBef>
                <a:spcPts val="600"/>
              </a:spcBef>
              <a:spcAft>
                <a:spcPts val="0"/>
              </a:spcAft>
              <a:buSzPts val="1740"/>
              <a:buChar char="•"/>
              <a:defRPr sz="1200"/>
            </a:lvl5pPr>
            <a:lvl6pPr indent="-339089" lvl="5" marL="2743200" rtl="0" algn="l">
              <a:spcBef>
                <a:spcPts val="600"/>
              </a:spcBef>
              <a:spcAft>
                <a:spcPts val="0"/>
              </a:spcAft>
              <a:buSzPts val="1740"/>
              <a:buChar char="•"/>
              <a:defRPr sz="1200"/>
            </a:lvl6pPr>
            <a:lvl7pPr indent="-339089" lvl="6" marL="3200400" rtl="0" algn="l">
              <a:spcBef>
                <a:spcPts val="600"/>
              </a:spcBef>
              <a:spcAft>
                <a:spcPts val="0"/>
              </a:spcAft>
              <a:buSzPts val="1740"/>
              <a:buChar char="•"/>
              <a:defRPr sz="1200"/>
            </a:lvl7pPr>
            <a:lvl8pPr indent="-339090" lvl="7" marL="3657600" rtl="0" algn="l">
              <a:spcBef>
                <a:spcPts val="600"/>
              </a:spcBef>
              <a:spcAft>
                <a:spcPts val="0"/>
              </a:spcAft>
              <a:buSzPts val="1740"/>
              <a:buChar char="•"/>
              <a:defRPr sz="1200"/>
            </a:lvl8pPr>
            <a:lvl9pPr indent="-339090" lvl="8" marL="4114800" rtl="0" algn="l">
              <a:spcBef>
                <a:spcPts val="600"/>
              </a:spcBef>
              <a:spcAft>
                <a:spcPts val="600"/>
              </a:spcAft>
              <a:buSzPts val="1740"/>
              <a:buChar char="•"/>
              <a:defRPr sz="1200"/>
            </a:lvl9pPr>
          </a:lstStyle>
          <a:p/>
        </p:txBody>
      </p:sp>
      <p:sp>
        <p:nvSpPr>
          <p:cNvPr id="51" name="Google Shape;51;p25"/>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25"/>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25"/>
          <p:cNvSpPr txBox="1"/>
          <p:nvPr>
            <p:ph idx="12" type="sldNum"/>
          </p:nvPr>
        </p:nvSpPr>
        <p:spPr>
          <a:xfrm>
            <a:off x="10951856" y="5883275"/>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26"/>
          <p:cNvSpPr txBox="1"/>
          <p:nvPr>
            <p:ph type="title"/>
          </p:nvPr>
        </p:nvSpPr>
        <p:spPr>
          <a:xfrm>
            <a:off x="1484311" y="685800"/>
            <a:ext cx="10018800" cy="17526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4000"/>
              <a:buFont typeface="Corbel"/>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26"/>
          <p:cNvSpPr txBox="1"/>
          <p:nvPr>
            <p:ph idx="1" type="body"/>
          </p:nvPr>
        </p:nvSpPr>
        <p:spPr>
          <a:xfrm>
            <a:off x="1772179" y="2658533"/>
            <a:ext cx="46071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560"/>
              </a:spcBef>
              <a:spcAft>
                <a:spcPts val="0"/>
              </a:spcAft>
              <a:buSzPts val="4060"/>
              <a:buNone/>
              <a:defRPr b="0" sz="2800">
                <a:solidFill>
                  <a:srgbClr val="1186C3"/>
                </a:solidFill>
              </a:defRPr>
            </a:lvl1pPr>
            <a:lvl2pPr indent="-228600" lvl="1" marL="914400" rtl="0" algn="l">
              <a:spcBef>
                <a:spcPts val="600"/>
              </a:spcBef>
              <a:spcAft>
                <a:spcPts val="0"/>
              </a:spcAft>
              <a:buSzPts val="2900"/>
              <a:buNone/>
              <a:defRPr b="1" sz="2000"/>
            </a:lvl2pPr>
            <a:lvl3pPr indent="-228600" lvl="2" marL="1371600" rtl="0" algn="l">
              <a:spcBef>
                <a:spcPts val="600"/>
              </a:spcBef>
              <a:spcAft>
                <a:spcPts val="0"/>
              </a:spcAft>
              <a:buSzPts val="2610"/>
              <a:buNone/>
              <a:defRPr b="1" sz="1800"/>
            </a:lvl3pPr>
            <a:lvl4pPr indent="-228600" lvl="3" marL="1828800" rtl="0" algn="l">
              <a:spcBef>
                <a:spcPts val="600"/>
              </a:spcBef>
              <a:spcAft>
                <a:spcPts val="0"/>
              </a:spcAft>
              <a:buSzPts val="2320"/>
              <a:buNone/>
              <a:defRPr b="1" sz="1600"/>
            </a:lvl4pPr>
            <a:lvl5pPr indent="-228600" lvl="4" marL="2286000" rtl="0" algn="l">
              <a:spcBef>
                <a:spcPts val="600"/>
              </a:spcBef>
              <a:spcAft>
                <a:spcPts val="0"/>
              </a:spcAft>
              <a:buSzPts val="2320"/>
              <a:buNone/>
              <a:defRPr b="1" sz="1600"/>
            </a:lvl5pPr>
            <a:lvl6pPr indent="-228600" lvl="5" marL="2743200" rtl="0" algn="l">
              <a:spcBef>
                <a:spcPts val="600"/>
              </a:spcBef>
              <a:spcAft>
                <a:spcPts val="0"/>
              </a:spcAft>
              <a:buSzPts val="2320"/>
              <a:buNone/>
              <a:defRPr b="1" sz="1600"/>
            </a:lvl6pPr>
            <a:lvl7pPr indent="-228600" lvl="6" marL="3200400" rtl="0" algn="l">
              <a:spcBef>
                <a:spcPts val="600"/>
              </a:spcBef>
              <a:spcAft>
                <a:spcPts val="0"/>
              </a:spcAft>
              <a:buSzPts val="2320"/>
              <a:buNone/>
              <a:defRPr b="1" sz="1600"/>
            </a:lvl7pPr>
            <a:lvl8pPr indent="-228600" lvl="7" marL="3657600" rtl="0" algn="l">
              <a:spcBef>
                <a:spcPts val="600"/>
              </a:spcBef>
              <a:spcAft>
                <a:spcPts val="0"/>
              </a:spcAft>
              <a:buSzPts val="2320"/>
              <a:buNone/>
              <a:defRPr b="1" sz="1600"/>
            </a:lvl8pPr>
            <a:lvl9pPr indent="-228600" lvl="8" marL="4114800" rtl="0" algn="l">
              <a:spcBef>
                <a:spcPts val="600"/>
              </a:spcBef>
              <a:spcAft>
                <a:spcPts val="600"/>
              </a:spcAft>
              <a:buSzPts val="2320"/>
              <a:buNone/>
              <a:defRPr b="1" sz="1600"/>
            </a:lvl9pPr>
          </a:lstStyle>
          <a:p/>
        </p:txBody>
      </p:sp>
      <p:sp>
        <p:nvSpPr>
          <p:cNvPr id="57" name="Google Shape;57;p26"/>
          <p:cNvSpPr txBox="1"/>
          <p:nvPr>
            <p:ph idx="2" type="body"/>
          </p:nvPr>
        </p:nvSpPr>
        <p:spPr>
          <a:xfrm>
            <a:off x="1484311" y="3335337"/>
            <a:ext cx="4895100" cy="2455800"/>
          </a:xfrm>
          <a:prstGeom prst="rect">
            <a:avLst/>
          </a:prstGeom>
          <a:noFill/>
          <a:ln>
            <a:noFill/>
          </a:ln>
        </p:spPr>
        <p:txBody>
          <a:bodyPr anchorCtr="0" anchor="t" bIns="45700" lIns="91425" spcFirstLastPara="1" rIns="91425" wrap="square" tIns="45700">
            <a:noAutofit/>
          </a:bodyPr>
          <a:lstStyle>
            <a:lvl1pPr indent="-394335" lvl="0" marL="457200" rtl="0" algn="l">
              <a:spcBef>
                <a:spcPts val="360"/>
              </a:spcBef>
              <a:spcAft>
                <a:spcPts val="0"/>
              </a:spcAft>
              <a:buSzPts val="2610"/>
              <a:buChar char="•"/>
              <a:defRPr sz="1800"/>
            </a:lvl1pPr>
            <a:lvl2pPr indent="-375919" lvl="1" marL="914400" rtl="0" algn="l">
              <a:spcBef>
                <a:spcPts val="600"/>
              </a:spcBef>
              <a:spcAft>
                <a:spcPts val="0"/>
              </a:spcAft>
              <a:buSzPts val="2320"/>
              <a:buChar char="•"/>
              <a:defRPr sz="1600"/>
            </a:lvl2pPr>
            <a:lvl3pPr indent="-357505" lvl="2" marL="1371600" rtl="0" algn="l">
              <a:spcBef>
                <a:spcPts val="600"/>
              </a:spcBef>
              <a:spcAft>
                <a:spcPts val="0"/>
              </a:spcAft>
              <a:buSzPts val="2030"/>
              <a:buChar char="•"/>
              <a:defRPr sz="1400"/>
            </a:lvl3pPr>
            <a:lvl4pPr indent="-339089" lvl="3" marL="1828800" rtl="0" algn="l">
              <a:spcBef>
                <a:spcPts val="600"/>
              </a:spcBef>
              <a:spcAft>
                <a:spcPts val="0"/>
              </a:spcAft>
              <a:buSzPts val="1740"/>
              <a:buChar char="•"/>
              <a:defRPr sz="1200"/>
            </a:lvl4pPr>
            <a:lvl5pPr indent="-339089" lvl="4" marL="2286000" rtl="0" algn="l">
              <a:spcBef>
                <a:spcPts val="600"/>
              </a:spcBef>
              <a:spcAft>
                <a:spcPts val="0"/>
              </a:spcAft>
              <a:buSzPts val="1740"/>
              <a:buChar char="•"/>
              <a:defRPr sz="1200"/>
            </a:lvl5pPr>
            <a:lvl6pPr indent="-339089" lvl="5" marL="2743200" rtl="0" algn="l">
              <a:spcBef>
                <a:spcPts val="600"/>
              </a:spcBef>
              <a:spcAft>
                <a:spcPts val="0"/>
              </a:spcAft>
              <a:buSzPts val="1740"/>
              <a:buChar char="•"/>
              <a:defRPr sz="1200"/>
            </a:lvl6pPr>
            <a:lvl7pPr indent="-339089" lvl="6" marL="3200400" rtl="0" algn="l">
              <a:spcBef>
                <a:spcPts val="600"/>
              </a:spcBef>
              <a:spcAft>
                <a:spcPts val="0"/>
              </a:spcAft>
              <a:buSzPts val="1740"/>
              <a:buChar char="•"/>
              <a:defRPr sz="1200"/>
            </a:lvl7pPr>
            <a:lvl8pPr indent="-339090" lvl="7" marL="3657600" rtl="0" algn="l">
              <a:spcBef>
                <a:spcPts val="600"/>
              </a:spcBef>
              <a:spcAft>
                <a:spcPts val="0"/>
              </a:spcAft>
              <a:buSzPts val="1740"/>
              <a:buChar char="•"/>
              <a:defRPr sz="1200"/>
            </a:lvl8pPr>
            <a:lvl9pPr indent="-339090" lvl="8" marL="4114800" rtl="0" algn="l">
              <a:spcBef>
                <a:spcPts val="600"/>
              </a:spcBef>
              <a:spcAft>
                <a:spcPts val="600"/>
              </a:spcAft>
              <a:buSzPts val="1740"/>
              <a:buChar char="•"/>
              <a:defRPr sz="1200"/>
            </a:lvl9pPr>
          </a:lstStyle>
          <a:p/>
        </p:txBody>
      </p:sp>
      <p:sp>
        <p:nvSpPr>
          <p:cNvPr id="58" name="Google Shape;58;p26"/>
          <p:cNvSpPr txBox="1"/>
          <p:nvPr>
            <p:ph idx="3" type="body"/>
          </p:nvPr>
        </p:nvSpPr>
        <p:spPr>
          <a:xfrm>
            <a:off x="6880487" y="2667000"/>
            <a:ext cx="46224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560"/>
              </a:spcBef>
              <a:spcAft>
                <a:spcPts val="0"/>
              </a:spcAft>
              <a:buSzPts val="4060"/>
              <a:buNone/>
              <a:defRPr b="0" sz="2800">
                <a:solidFill>
                  <a:srgbClr val="1186C3"/>
                </a:solidFill>
              </a:defRPr>
            </a:lvl1pPr>
            <a:lvl2pPr indent="-228600" lvl="1" marL="914400" rtl="0" algn="l">
              <a:spcBef>
                <a:spcPts val="600"/>
              </a:spcBef>
              <a:spcAft>
                <a:spcPts val="0"/>
              </a:spcAft>
              <a:buSzPts val="2900"/>
              <a:buNone/>
              <a:defRPr b="1" sz="2000"/>
            </a:lvl2pPr>
            <a:lvl3pPr indent="-228600" lvl="2" marL="1371600" rtl="0" algn="l">
              <a:spcBef>
                <a:spcPts val="600"/>
              </a:spcBef>
              <a:spcAft>
                <a:spcPts val="0"/>
              </a:spcAft>
              <a:buSzPts val="2610"/>
              <a:buNone/>
              <a:defRPr b="1" sz="1800"/>
            </a:lvl3pPr>
            <a:lvl4pPr indent="-228600" lvl="3" marL="1828800" rtl="0" algn="l">
              <a:spcBef>
                <a:spcPts val="600"/>
              </a:spcBef>
              <a:spcAft>
                <a:spcPts val="0"/>
              </a:spcAft>
              <a:buSzPts val="2320"/>
              <a:buNone/>
              <a:defRPr b="1" sz="1600"/>
            </a:lvl4pPr>
            <a:lvl5pPr indent="-228600" lvl="4" marL="2286000" rtl="0" algn="l">
              <a:spcBef>
                <a:spcPts val="600"/>
              </a:spcBef>
              <a:spcAft>
                <a:spcPts val="0"/>
              </a:spcAft>
              <a:buSzPts val="2320"/>
              <a:buNone/>
              <a:defRPr b="1" sz="1600"/>
            </a:lvl5pPr>
            <a:lvl6pPr indent="-228600" lvl="5" marL="2743200" rtl="0" algn="l">
              <a:spcBef>
                <a:spcPts val="600"/>
              </a:spcBef>
              <a:spcAft>
                <a:spcPts val="0"/>
              </a:spcAft>
              <a:buSzPts val="2320"/>
              <a:buNone/>
              <a:defRPr b="1" sz="1600"/>
            </a:lvl6pPr>
            <a:lvl7pPr indent="-228600" lvl="6" marL="3200400" rtl="0" algn="l">
              <a:spcBef>
                <a:spcPts val="600"/>
              </a:spcBef>
              <a:spcAft>
                <a:spcPts val="0"/>
              </a:spcAft>
              <a:buSzPts val="2320"/>
              <a:buNone/>
              <a:defRPr b="1" sz="1600"/>
            </a:lvl7pPr>
            <a:lvl8pPr indent="-228600" lvl="7" marL="3657600" rtl="0" algn="l">
              <a:spcBef>
                <a:spcPts val="600"/>
              </a:spcBef>
              <a:spcAft>
                <a:spcPts val="0"/>
              </a:spcAft>
              <a:buSzPts val="2320"/>
              <a:buNone/>
              <a:defRPr b="1" sz="1600"/>
            </a:lvl8pPr>
            <a:lvl9pPr indent="-228600" lvl="8" marL="4114800" rtl="0" algn="l">
              <a:spcBef>
                <a:spcPts val="600"/>
              </a:spcBef>
              <a:spcAft>
                <a:spcPts val="600"/>
              </a:spcAft>
              <a:buSzPts val="2320"/>
              <a:buNone/>
              <a:defRPr b="1" sz="1600"/>
            </a:lvl9pPr>
          </a:lstStyle>
          <a:p/>
        </p:txBody>
      </p:sp>
      <p:sp>
        <p:nvSpPr>
          <p:cNvPr id="59" name="Google Shape;59;p26"/>
          <p:cNvSpPr txBox="1"/>
          <p:nvPr>
            <p:ph idx="4" type="body"/>
          </p:nvPr>
        </p:nvSpPr>
        <p:spPr>
          <a:xfrm>
            <a:off x="6607967" y="3335337"/>
            <a:ext cx="4895100" cy="2455800"/>
          </a:xfrm>
          <a:prstGeom prst="rect">
            <a:avLst/>
          </a:prstGeom>
          <a:noFill/>
          <a:ln>
            <a:noFill/>
          </a:ln>
        </p:spPr>
        <p:txBody>
          <a:bodyPr anchorCtr="0" anchor="t" bIns="45700" lIns="91425" spcFirstLastPara="1" rIns="91425" wrap="square" tIns="45700">
            <a:noAutofit/>
          </a:bodyPr>
          <a:lstStyle>
            <a:lvl1pPr indent="-394335" lvl="0" marL="457200" rtl="0" algn="l">
              <a:spcBef>
                <a:spcPts val="360"/>
              </a:spcBef>
              <a:spcAft>
                <a:spcPts val="0"/>
              </a:spcAft>
              <a:buSzPts val="2610"/>
              <a:buChar char="•"/>
              <a:defRPr sz="1800"/>
            </a:lvl1pPr>
            <a:lvl2pPr indent="-375919" lvl="1" marL="914400" rtl="0" algn="l">
              <a:spcBef>
                <a:spcPts val="600"/>
              </a:spcBef>
              <a:spcAft>
                <a:spcPts val="0"/>
              </a:spcAft>
              <a:buSzPts val="2320"/>
              <a:buChar char="•"/>
              <a:defRPr sz="1600"/>
            </a:lvl2pPr>
            <a:lvl3pPr indent="-357505" lvl="2" marL="1371600" rtl="0" algn="l">
              <a:spcBef>
                <a:spcPts val="600"/>
              </a:spcBef>
              <a:spcAft>
                <a:spcPts val="0"/>
              </a:spcAft>
              <a:buSzPts val="2030"/>
              <a:buChar char="•"/>
              <a:defRPr sz="1400"/>
            </a:lvl3pPr>
            <a:lvl4pPr indent="-339089" lvl="3" marL="1828800" rtl="0" algn="l">
              <a:spcBef>
                <a:spcPts val="600"/>
              </a:spcBef>
              <a:spcAft>
                <a:spcPts val="0"/>
              </a:spcAft>
              <a:buSzPts val="1740"/>
              <a:buChar char="•"/>
              <a:defRPr sz="1200"/>
            </a:lvl4pPr>
            <a:lvl5pPr indent="-339089" lvl="4" marL="2286000" rtl="0" algn="l">
              <a:spcBef>
                <a:spcPts val="600"/>
              </a:spcBef>
              <a:spcAft>
                <a:spcPts val="0"/>
              </a:spcAft>
              <a:buSzPts val="1740"/>
              <a:buChar char="•"/>
              <a:defRPr sz="1200"/>
            </a:lvl5pPr>
            <a:lvl6pPr indent="-339089" lvl="5" marL="2743200" rtl="0" algn="l">
              <a:spcBef>
                <a:spcPts val="600"/>
              </a:spcBef>
              <a:spcAft>
                <a:spcPts val="0"/>
              </a:spcAft>
              <a:buSzPts val="1740"/>
              <a:buChar char="•"/>
              <a:defRPr sz="1200"/>
            </a:lvl6pPr>
            <a:lvl7pPr indent="-339089" lvl="6" marL="3200400" rtl="0" algn="l">
              <a:spcBef>
                <a:spcPts val="600"/>
              </a:spcBef>
              <a:spcAft>
                <a:spcPts val="0"/>
              </a:spcAft>
              <a:buSzPts val="1740"/>
              <a:buChar char="•"/>
              <a:defRPr sz="1200"/>
            </a:lvl7pPr>
            <a:lvl8pPr indent="-339090" lvl="7" marL="3657600" rtl="0" algn="l">
              <a:spcBef>
                <a:spcPts val="600"/>
              </a:spcBef>
              <a:spcAft>
                <a:spcPts val="0"/>
              </a:spcAft>
              <a:buSzPts val="1740"/>
              <a:buChar char="•"/>
              <a:defRPr sz="1200"/>
            </a:lvl8pPr>
            <a:lvl9pPr indent="-339090" lvl="8" marL="4114800" rtl="0" algn="l">
              <a:spcBef>
                <a:spcPts val="600"/>
              </a:spcBef>
              <a:spcAft>
                <a:spcPts val="600"/>
              </a:spcAft>
              <a:buSzPts val="1740"/>
              <a:buChar char="•"/>
              <a:defRPr sz="1200"/>
            </a:lvl9pPr>
          </a:lstStyle>
          <a:p/>
        </p:txBody>
      </p:sp>
      <p:sp>
        <p:nvSpPr>
          <p:cNvPr id="60" name="Google Shape;60;p26"/>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26"/>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 name="Google Shape;62;p26"/>
          <p:cNvSpPr txBox="1"/>
          <p:nvPr>
            <p:ph idx="12" type="sldNum"/>
          </p:nvPr>
        </p:nvSpPr>
        <p:spPr>
          <a:xfrm>
            <a:off x="10951856" y="5883275"/>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27"/>
          <p:cNvSpPr txBox="1"/>
          <p:nvPr>
            <p:ph type="title"/>
          </p:nvPr>
        </p:nvSpPr>
        <p:spPr>
          <a:xfrm>
            <a:off x="1484311" y="685800"/>
            <a:ext cx="10018800" cy="17526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p27"/>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27"/>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27"/>
          <p:cNvSpPr txBox="1"/>
          <p:nvPr>
            <p:ph idx="12" type="sldNum"/>
          </p:nvPr>
        </p:nvSpPr>
        <p:spPr>
          <a:xfrm>
            <a:off x="10951856" y="5883275"/>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8" name="Shape 68"/>
        <p:cNvGrpSpPr/>
        <p:nvPr/>
      </p:nvGrpSpPr>
      <p:grpSpPr>
        <a:xfrm>
          <a:off x="0" y="0"/>
          <a:ext cx="0" cy="0"/>
          <a:chOff x="0" y="0"/>
          <a:chExt cx="0" cy="0"/>
        </a:xfrm>
      </p:grpSpPr>
      <p:sp>
        <p:nvSpPr>
          <p:cNvPr id="69" name="Google Shape;69;p28"/>
          <p:cNvSpPr txBox="1"/>
          <p:nvPr>
            <p:ph type="title"/>
          </p:nvPr>
        </p:nvSpPr>
        <p:spPr>
          <a:xfrm>
            <a:off x="1484312" y="1600200"/>
            <a:ext cx="3549000" cy="13716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Clr>
                <a:schemeClr val="dk1"/>
              </a:buClr>
              <a:buSzPts val="2400"/>
              <a:buFont typeface="Corbel"/>
              <a:buNone/>
              <a:defRPr b="0" sz="24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p28"/>
          <p:cNvSpPr txBox="1"/>
          <p:nvPr>
            <p:ph idx="1" type="body"/>
          </p:nvPr>
        </p:nvSpPr>
        <p:spPr>
          <a:xfrm>
            <a:off x="5262033" y="685799"/>
            <a:ext cx="6240900" cy="5105400"/>
          </a:xfrm>
          <a:prstGeom prst="rect">
            <a:avLst/>
          </a:prstGeom>
          <a:noFill/>
          <a:ln>
            <a:noFill/>
          </a:ln>
        </p:spPr>
        <p:txBody>
          <a:bodyPr anchorCtr="0" anchor="ctr" bIns="45700" lIns="91425" spcFirstLastPara="1" rIns="91425" wrap="square" tIns="45700">
            <a:noAutofit/>
          </a:bodyPr>
          <a:lstStyle>
            <a:lvl1pPr indent="-412750" lvl="0" marL="457200" rtl="0" algn="l">
              <a:spcBef>
                <a:spcPts val="400"/>
              </a:spcBef>
              <a:spcAft>
                <a:spcPts val="0"/>
              </a:spcAft>
              <a:buSzPts val="2900"/>
              <a:buChar char="•"/>
              <a:defRPr sz="2000"/>
            </a:lvl1pPr>
            <a:lvl2pPr indent="-394335" lvl="1" marL="914400" rtl="0" algn="l">
              <a:spcBef>
                <a:spcPts val="600"/>
              </a:spcBef>
              <a:spcAft>
                <a:spcPts val="0"/>
              </a:spcAft>
              <a:buSzPts val="2610"/>
              <a:buChar char="•"/>
              <a:defRPr sz="1800"/>
            </a:lvl2pPr>
            <a:lvl3pPr indent="-375919" lvl="2" marL="1371600" rtl="0" algn="l">
              <a:spcBef>
                <a:spcPts val="600"/>
              </a:spcBef>
              <a:spcAft>
                <a:spcPts val="0"/>
              </a:spcAft>
              <a:buSzPts val="2320"/>
              <a:buChar char="•"/>
              <a:defRPr sz="1600"/>
            </a:lvl3pPr>
            <a:lvl4pPr indent="-357505" lvl="3" marL="1828800" rtl="0" algn="l">
              <a:spcBef>
                <a:spcPts val="600"/>
              </a:spcBef>
              <a:spcAft>
                <a:spcPts val="0"/>
              </a:spcAft>
              <a:buSzPts val="2030"/>
              <a:buChar char="•"/>
              <a:defRPr sz="1400"/>
            </a:lvl4pPr>
            <a:lvl5pPr indent="-357504" lvl="4" marL="2286000" rtl="0" algn="l">
              <a:spcBef>
                <a:spcPts val="600"/>
              </a:spcBef>
              <a:spcAft>
                <a:spcPts val="0"/>
              </a:spcAft>
              <a:buSzPts val="2030"/>
              <a:buChar char="•"/>
              <a:defRPr sz="1400"/>
            </a:lvl5pPr>
            <a:lvl6pPr indent="-357504" lvl="5" marL="2743200" rtl="0" algn="l">
              <a:spcBef>
                <a:spcPts val="600"/>
              </a:spcBef>
              <a:spcAft>
                <a:spcPts val="0"/>
              </a:spcAft>
              <a:buSzPts val="2030"/>
              <a:buChar char="•"/>
              <a:defRPr sz="1400"/>
            </a:lvl6pPr>
            <a:lvl7pPr indent="-357504" lvl="6" marL="3200400" rtl="0" algn="l">
              <a:spcBef>
                <a:spcPts val="600"/>
              </a:spcBef>
              <a:spcAft>
                <a:spcPts val="0"/>
              </a:spcAft>
              <a:buSzPts val="2030"/>
              <a:buChar char="•"/>
              <a:defRPr sz="1400"/>
            </a:lvl7pPr>
            <a:lvl8pPr indent="-357504" lvl="7" marL="3657600" rtl="0" algn="l">
              <a:spcBef>
                <a:spcPts val="600"/>
              </a:spcBef>
              <a:spcAft>
                <a:spcPts val="0"/>
              </a:spcAft>
              <a:buSzPts val="2030"/>
              <a:buChar char="•"/>
              <a:defRPr sz="1400"/>
            </a:lvl8pPr>
            <a:lvl9pPr indent="-357504" lvl="8" marL="4114800" rtl="0" algn="l">
              <a:spcBef>
                <a:spcPts val="600"/>
              </a:spcBef>
              <a:spcAft>
                <a:spcPts val="600"/>
              </a:spcAft>
              <a:buSzPts val="2030"/>
              <a:buChar char="•"/>
              <a:defRPr sz="1400"/>
            </a:lvl9pPr>
          </a:lstStyle>
          <a:p/>
        </p:txBody>
      </p:sp>
      <p:sp>
        <p:nvSpPr>
          <p:cNvPr id="71" name="Google Shape;71;p28"/>
          <p:cNvSpPr txBox="1"/>
          <p:nvPr>
            <p:ph idx="2" type="body"/>
          </p:nvPr>
        </p:nvSpPr>
        <p:spPr>
          <a:xfrm>
            <a:off x="1484312" y="2971800"/>
            <a:ext cx="3549000" cy="1828800"/>
          </a:xfrm>
          <a:prstGeom prst="rect">
            <a:avLst/>
          </a:prstGeom>
          <a:noFill/>
          <a:ln>
            <a:noFill/>
          </a:ln>
        </p:spPr>
        <p:txBody>
          <a:bodyPr anchorCtr="0" anchor="ctr" bIns="45700" lIns="91425" spcFirstLastPara="1" rIns="91425" wrap="square" tIns="45700">
            <a:noAutofit/>
          </a:bodyPr>
          <a:lstStyle>
            <a:lvl1pPr indent="-228600" lvl="0" marL="457200" rtl="0" algn="ctr">
              <a:spcBef>
                <a:spcPts val="320"/>
              </a:spcBef>
              <a:spcAft>
                <a:spcPts val="0"/>
              </a:spcAft>
              <a:buSzPts val="2320"/>
              <a:buNone/>
              <a:defRPr sz="1600"/>
            </a:lvl1pPr>
            <a:lvl2pPr indent="-228600" lvl="1" marL="914400" rtl="0" algn="l">
              <a:spcBef>
                <a:spcPts val="600"/>
              </a:spcBef>
              <a:spcAft>
                <a:spcPts val="0"/>
              </a:spcAft>
              <a:buSzPts val="1740"/>
              <a:buNone/>
              <a:defRPr sz="1200"/>
            </a:lvl2pPr>
            <a:lvl3pPr indent="-228600" lvl="2" marL="1371600" rtl="0" algn="l">
              <a:spcBef>
                <a:spcPts val="600"/>
              </a:spcBef>
              <a:spcAft>
                <a:spcPts val="0"/>
              </a:spcAft>
              <a:buSzPts val="1450"/>
              <a:buNone/>
              <a:defRPr sz="1000"/>
            </a:lvl3pPr>
            <a:lvl4pPr indent="-228600" lvl="3" marL="1828800" rtl="0" algn="l">
              <a:spcBef>
                <a:spcPts val="600"/>
              </a:spcBef>
              <a:spcAft>
                <a:spcPts val="0"/>
              </a:spcAft>
              <a:buSzPts val="1305"/>
              <a:buNone/>
              <a:defRPr sz="900"/>
            </a:lvl4pPr>
            <a:lvl5pPr indent="-228600" lvl="4" marL="2286000" rtl="0" algn="l">
              <a:spcBef>
                <a:spcPts val="600"/>
              </a:spcBef>
              <a:spcAft>
                <a:spcPts val="0"/>
              </a:spcAft>
              <a:buSzPts val="1305"/>
              <a:buNone/>
              <a:defRPr sz="900"/>
            </a:lvl5pPr>
            <a:lvl6pPr indent="-228600" lvl="5" marL="2743200" rtl="0" algn="l">
              <a:spcBef>
                <a:spcPts val="600"/>
              </a:spcBef>
              <a:spcAft>
                <a:spcPts val="0"/>
              </a:spcAft>
              <a:buSzPts val="1305"/>
              <a:buNone/>
              <a:defRPr sz="900"/>
            </a:lvl6pPr>
            <a:lvl7pPr indent="-228600" lvl="6" marL="3200400" rtl="0" algn="l">
              <a:spcBef>
                <a:spcPts val="600"/>
              </a:spcBef>
              <a:spcAft>
                <a:spcPts val="0"/>
              </a:spcAft>
              <a:buSzPts val="1305"/>
              <a:buNone/>
              <a:defRPr sz="900"/>
            </a:lvl7pPr>
            <a:lvl8pPr indent="-228600" lvl="7" marL="3657600" rtl="0" algn="l">
              <a:spcBef>
                <a:spcPts val="600"/>
              </a:spcBef>
              <a:spcAft>
                <a:spcPts val="0"/>
              </a:spcAft>
              <a:buSzPts val="1305"/>
              <a:buNone/>
              <a:defRPr sz="900"/>
            </a:lvl8pPr>
            <a:lvl9pPr indent="-228600" lvl="8" marL="4114800" rtl="0" algn="l">
              <a:spcBef>
                <a:spcPts val="600"/>
              </a:spcBef>
              <a:spcAft>
                <a:spcPts val="600"/>
              </a:spcAft>
              <a:buSzPts val="1305"/>
              <a:buNone/>
              <a:defRPr sz="900"/>
            </a:lvl9pPr>
          </a:lstStyle>
          <a:p/>
        </p:txBody>
      </p:sp>
      <p:sp>
        <p:nvSpPr>
          <p:cNvPr id="72" name="Google Shape;72;p28"/>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28"/>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4" name="Google Shape;74;p28"/>
          <p:cNvSpPr txBox="1"/>
          <p:nvPr>
            <p:ph idx="12" type="sldNum"/>
          </p:nvPr>
        </p:nvSpPr>
        <p:spPr>
          <a:xfrm>
            <a:off x="10951856" y="5883275"/>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29"/>
          <p:cNvSpPr txBox="1"/>
          <p:nvPr>
            <p:ph type="title"/>
          </p:nvPr>
        </p:nvSpPr>
        <p:spPr>
          <a:xfrm>
            <a:off x="1482724" y="1752599"/>
            <a:ext cx="5426100" cy="13716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Clr>
                <a:schemeClr val="dk1"/>
              </a:buClr>
              <a:buSzPts val="2800"/>
              <a:buFont typeface="Corbel"/>
              <a:buNone/>
              <a:defRPr b="0" sz="28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29"/>
          <p:cNvSpPr/>
          <p:nvPr>
            <p:ph idx="2" type="pic"/>
          </p:nvPr>
        </p:nvSpPr>
        <p:spPr>
          <a:xfrm>
            <a:off x="7594682" y="914400"/>
            <a:ext cx="3281100" cy="4572000"/>
          </a:xfrm>
          <a:prstGeom prst="roundRect">
            <a:avLst>
              <a:gd fmla="val 4280" name="adj"/>
            </a:avLst>
          </a:prstGeom>
          <a:noFill/>
          <a:ln cap="flat" cmpd="sng" w="38100">
            <a:solidFill>
              <a:schemeClr val="lt2"/>
            </a:solidFill>
            <a:prstDash val="solid"/>
            <a:round/>
            <a:headEnd len="sm" w="sm" type="none"/>
            <a:tailEnd len="sm" w="sm" type="none"/>
          </a:ln>
        </p:spPr>
        <p:txBody>
          <a:bodyPr anchorCtr="0" anchor="t" bIns="45700" lIns="91425" spcFirstLastPara="1" rIns="91425" wrap="square" tIns="45700">
            <a:noAutofit/>
          </a:bodyPr>
          <a:lstStyle>
            <a:lvl1pPr lvl="0" marR="0" rtl="0" algn="ctr">
              <a:spcBef>
                <a:spcPts val="32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1pPr>
            <a:lvl2pPr lvl="1"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2pPr>
            <a:lvl3pPr lvl="2"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3pPr>
            <a:lvl4pPr lvl="3"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4pPr>
            <a:lvl5pPr lvl="4"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5pPr>
            <a:lvl6pPr lvl="5"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6pPr>
            <a:lvl7pPr lvl="6"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7pPr>
            <a:lvl8pPr lvl="7"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8pPr>
            <a:lvl9pPr lvl="8" marR="0" rtl="0" algn="l">
              <a:spcBef>
                <a:spcPts val="600"/>
              </a:spcBef>
              <a:spcAft>
                <a:spcPts val="600"/>
              </a:spcAft>
              <a:buClr>
                <a:srgbClr val="1186C3"/>
              </a:buClr>
              <a:buSzPts val="2320"/>
              <a:buFont typeface="Arial"/>
              <a:buNone/>
              <a:defRPr b="0" i="0" sz="1600" u="none" cap="none" strike="noStrike">
                <a:solidFill>
                  <a:schemeClr val="dk1"/>
                </a:solidFill>
                <a:latin typeface="Corbel"/>
                <a:ea typeface="Corbel"/>
                <a:cs typeface="Corbel"/>
                <a:sym typeface="Corbel"/>
              </a:defRPr>
            </a:lvl9pPr>
          </a:lstStyle>
          <a:p/>
        </p:txBody>
      </p:sp>
      <p:sp>
        <p:nvSpPr>
          <p:cNvPr id="78" name="Google Shape;78;p29"/>
          <p:cNvSpPr txBox="1"/>
          <p:nvPr>
            <p:ph idx="1" type="body"/>
          </p:nvPr>
        </p:nvSpPr>
        <p:spPr>
          <a:xfrm>
            <a:off x="1482724" y="3124199"/>
            <a:ext cx="5426100" cy="1828800"/>
          </a:xfrm>
          <a:prstGeom prst="rect">
            <a:avLst/>
          </a:prstGeom>
          <a:noFill/>
          <a:ln>
            <a:noFill/>
          </a:ln>
        </p:spPr>
        <p:txBody>
          <a:bodyPr anchorCtr="0" anchor="ctr" bIns="45700" lIns="91425" spcFirstLastPara="1" rIns="91425" wrap="square" tIns="45700">
            <a:noAutofit/>
          </a:bodyPr>
          <a:lstStyle>
            <a:lvl1pPr indent="-228600" lvl="0" marL="457200" rtl="0" algn="ctr">
              <a:spcBef>
                <a:spcPts val="360"/>
              </a:spcBef>
              <a:spcAft>
                <a:spcPts val="0"/>
              </a:spcAft>
              <a:buSzPts val="2610"/>
              <a:buNone/>
              <a:defRPr sz="1800"/>
            </a:lvl1pPr>
            <a:lvl2pPr indent="-228600" lvl="1" marL="914400" rtl="0" algn="l">
              <a:spcBef>
                <a:spcPts val="600"/>
              </a:spcBef>
              <a:spcAft>
                <a:spcPts val="0"/>
              </a:spcAft>
              <a:buSzPts val="1740"/>
              <a:buNone/>
              <a:defRPr sz="1200"/>
            </a:lvl2pPr>
            <a:lvl3pPr indent="-228600" lvl="2" marL="1371600" rtl="0" algn="l">
              <a:spcBef>
                <a:spcPts val="600"/>
              </a:spcBef>
              <a:spcAft>
                <a:spcPts val="0"/>
              </a:spcAft>
              <a:buSzPts val="1450"/>
              <a:buNone/>
              <a:defRPr sz="1000"/>
            </a:lvl3pPr>
            <a:lvl4pPr indent="-228600" lvl="3" marL="1828800" rtl="0" algn="l">
              <a:spcBef>
                <a:spcPts val="600"/>
              </a:spcBef>
              <a:spcAft>
                <a:spcPts val="0"/>
              </a:spcAft>
              <a:buSzPts val="1305"/>
              <a:buNone/>
              <a:defRPr sz="900"/>
            </a:lvl4pPr>
            <a:lvl5pPr indent="-228600" lvl="4" marL="2286000" rtl="0" algn="l">
              <a:spcBef>
                <a:spcPts val="600"/>
              </a:spcBef>
              <a:spcAft>
                <a:spcPts val="0"/>
              </a:spcAft>
              <a:buSzPts val="1305"/>
              <a:buNone/>
              <a:defRPr sz="900"/>
            </a:lvl5pPr>
            <a:lvl6pPr indent="-228600" lvl="5" marL="2743200" rtl="0" algn="l">
              <a:spcBef>
                <a:spcPts val="600"/>
              </a:spcBef>
              <a:spcAft>
                <a:spcPts val="0"/>
              </a:spcAft>
              <a:buSzPts val="1305"/>
              <a:buNone/>
              <a:defRPr sz="900"/>
            </a:lvl6pPr>
            <a:lvl7pPr indent="-228600" lvl="6" marL="3200400" rtl="0" algn="l">
              <a:spcBef>
                <a:spcPts val="600"/>
              </a:spcBef>
              <a:spcAft>
                <a:spcPts val="0"/>
              </a:spcAft>
              <a:buSzPts val="1305"/>
              <a:buNone/>
              <a:defRPr sz="900"/>
            </a:lvl7pPr>
            <a:lvl8pPr indent="-228600" lvl="7" marL="3657600" rtl="0" algn="l">
              <a:spcBef>
                <a:spcPts val="600"/>
              </a:spcBef>
              <a:spcAft>
                <a:spcPts val="0"/>
              </a:spcAft>
              <a:buSzPts val="1305"/>
              <a:buNone/>
              <a:defRPr sz="900"/>
            </a:lvl8pPr>
            <a:lvl9pPr indent="-228600" lvl="8" marL="4114800" rtl="0" algn="l">
              <a:spcBef>
                <a:spcPts val="600"/>
              </a:spcBef>
              <a:spcAft>
                <a:spcPts val="600"/>
              </a:spcAft>
              <a:buSzPts val="1305"/>
              <a:buNone/>
              <a:defRPr sz="900"/>
            </a:lvl9pPr>
          </a:lstStyle>
          <a:p/>
        </p:txBody>
      </p:sp>
      <p:sp>
        <p:nvSpPr>
          <p:cNvPr id="79" name="Google Shape;79;p29"/>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29"/>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 name="Google Shape;81;p29"/>
          <p:cNvSpPr txBox="1"/>
          <p:nvPr>
            <p:ph idx="12" type="sldNum"/>
          </p:nvPr>
        </p:nvSpPr>
        <p:spPr>
          <a:xfrm>
            <a:off x="10951856" y="5883275"/>
            <a:ext cx="551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20"/>
          <p:cNvGrpSpPr/>
          <p:nvPr/>
        </p:nvGrpSpPr>
        <p:grpSpPr>
          <a:xfrm>
            <a:off x="150812" y="0"/>
            <a:ext cx="2436813" cy="6858000"/>
            <a:chOff x="1320800" y="0"/>
            <a:chExt cx="2436813" cy="6858000"/>
          </a:xfrm>
        </p:grpSpPr>
        <p:sp>
          <p:nvSpPr>
            <p:cNvPr id="7" name="Google Shape;7;p20"/>
            <p:cNvSpPr/>
            <p:nvPr/>
          </p:nvSpPr>
          <p:spPr>
            <a:xfrm>
              <a:off x="1627188" y="0"/>
              <a:ext cx="1122362"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8" name="Google Shape;8;p20"/>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9" name="Google Shape;9;p20"/>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0" name="Google Shape;10;p20"/>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11" name="Google Shape;11;p20"/>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12" name="Google Shape;12;p20"/>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3" name="Google Shape;13;p20"/>
          <p:cNvSpPr txBox="1"/>
          <p:nvPr>
            <p:ph type="title"/>
          </p:nvPr>
        </p:nvSpPr>
        <p:spPr>
          <a:xfrm>
            <a:off x="1484311" y="685800"/>
            <a:ext cx="10018800" cy="17526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4" name="Google Shape;14;p20"/>
          <p:cNvSpPr txBox="1"/>
          <p:nvPr>
            <p:ph idx="1" type="body"/>
          </p:nvPr>
        </p:nvSpPr>
        <p:spPr>
          <a:xfrm>
            <a:off x="1484310" y="2666999"/>
            <a:ext cx="10018800" cy="3124200"/>
          </a:xfrm>
          <a:prstGeom prst="rect">
            <a:avLst/>
          </a:prstGeom>
          <a:noFill/>
          <a:ln>
            <a:noFill/>
          </a:ln>
        </p:spPr>
        <p:txBody>
          <a:bodyPr anchorCtr="0" anchor="ctr" bIns="45700" lIns="91425" spcFirstLastPara="1" rIns="91425" wrap="square" tIns="45700">
            <a:noAutofit/>
          </a:bodyPr>
          <a:lstStyle>
            <a:lvl1pPr indent="-449580" lvl="0" marL="457200" marR="0" rtl="0" algn="l">
              <a:spcBef>
                <a:spcPts val="480"/>
              </a:spcBef>
              <a:spcAft>
                <a:spcPts val="0"/>
              </a:spcAft>
              <a:buClr>
                <a:srgbClr val="1186C3"/>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5" name="Google Shape;15;p20"/>
          <p:cNvSpPr txBox="1"/>
          <p:nvPr>
            <p:ph idx="10" type="dt"/>
          </p:nvPr>
        </p:nvSpPr>
        <p:spPr>
          <a:xfrm>
            <a:off x="9732656" y="5883275"/>
            <a:ext cx="11430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6" name="Google Shape;16;p20"/>
          <p:cNvSpPr txBox="1"/>
          <p:nvPr>
            <p:ph idx="11" type="ftr"/>
          </p:nvPr>
        </p:nvSpPr>
        <p:spPr>
          <a:xfrm>
            <a:off x="2572279" y="5883275"/>
            <a:ext cx="7084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7" name="Google Shape;17;p20"/>
          <p:cNvSpPr txBox="1"/>
          <p:nvPr>
            <p:ph idx="12" type="sldNum"/>
          </p:nvPr>
        </p:nvSpPr>
        <p:spPr>
          <a:xfrm>
            <a:off x="10951856" y="5883275"/>
            <a:ext cx="5511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0" marR="0" rtl="0" algn="r">
              <a:spcBef>
                <a:spcPts val="0"/>
              </a:spcBef>
              <a:buNone/>
              <a:defRPr b="0" i="0" sz="1000" u="none" cap="none" strike="noStrike">
                <a:solidFill>
                  <a:schemeClr val="dk1"/>
                </a:solidFill>
                <a:latin typeface="Corbel"/>
                <a:ea typeface="Corbel"/>
                <a:cs typeface="Corbel"/>
                <a:sym typeface="Corbel"/>
              </a:defRPr>
            </a:lvl2pPr>
            <a:lvl3pPr indent="0" lvl="2" marL="0" marR="0" rtl="0" algn="r">
              <a:spcBef>
                <a:spcPts val="0"/>
              </a:spcBef>
              <a:buNone/>
              <a:defRPr b="0" i="0" sz="1000" u="none" cap="none" strike="noStrike">
                <a:solidFill>
                  <a:schemeClr val="dk1"/>
                </a:solidFill>
                <a:latin typeface="Corbel"/>
                <a:ea typeface="Corbel"/>
                <a:cs typeface="Corbel"/>
                <a:sym typeface="Corbel"/>
              </a:defRPr>
            </a:lvl3pPr>
            <a:lvl4pPr indent="0" lvl="3" marL="0" marR="0" rtl="0" algn="r">
              <a:spcBef>
                <a:spcPts val="0"/>
              </a:spcBef>
              <a:buNone/>
              <a:defRPr b="0" i="0" sz="1000" u="none" cap="none" strike="noStrike">
                <a:solidFill>
                  <a:schemeClr val="dk1"/>
                </a:solidFill>
                <a:latin typeface="Corbel"/>
                <a:ea typeface="Corbel"/>
                <a:cs typeface="Corbel"/>
                <a:sym typeface="Corbel"/>
              </a:defRPr>
            </a:lvl4pPr>
            <a:lvl5pPr indent="0" lvl="4" marL="0" marR="0" rtl="0" algn="r">
              <a:spcBef>
                <a:spcPts val="0"/>
              </a:spcBef>
              <a:buNone/>
              <a:defRPr b="0" i="0" sz="1000" u="none" cap="none" strike="noStrike">
                <a:solidFill>
                  <a:schemeClr val="dk1"/>
                </a:solidFill>
                <a:latin typeface="Corbel"/>
                <a:ea typeface="Corbel"/>
                <a:cs typeface="Corbel"/>
                <a:sym typeface="Corbel"/>
              </a:defRPr>
            </a:lvl5pPr>
            <a:lvl6pPr indent="0" lvl="5" marL="0" marR="0" rtl="0" algn="r">
              <a:spcBef>
                <a:spcPts val="0"/>
              </a:spcBef>
              <a:buNone/>
              <a:defRPr b="0" i="0" sz="1000" u="none" cap="none" strike="noStrike">
                <a:solidFill>
                  <a:schemeClr val="dk1"/>
                </a:solidFill>
                <a:latin typeface="Corbel"/>
                <a:ea typeface="Corbel"/>
                <a:cs typeface="Corbel"/>
                <a:sym typeface="Corbel"/>
              </a:defRPr>
            </a:lvl6pPr>
            <a:lvl7pPr indent="0" lvl="6" marL="0" marR="0" rtl="0" algn="r">
              <a:spcBef>
                <a:spcPts val="0"/>
              </a:spcBef>
              <a:buNone/>
              <a:defRPr b="0" i="0" sz="1000" u="none" cap="none" strike="noStrike">
                <a:solidFill>
                  <a:schemeClr val="dk1"/>
                </a:solidFill>
                <a:latin typeface="Corbel"/>
                <a:ea typeface="Corbel"/>
                <a:cs typeface="Corbel"/>
                <a:sym typeface="Corbel"/>
              </a:defRPr>
            </a:lvl7pPr>
            <a:lvl8pPr indent="0" lvl="7" marL="0" marR="0" rtl="0" algn="r">
              <a:spcBef>
                <a:spcPts val="0"/>
              </a:spcBef>
              <a:buNone/>
              <a:defRPr b="0" i="0" sz="1000" u="none" cap="none" strike="noStrike">
                <a:solidFill>
                  <a:schemeClr val="dk1"/>
                </a:solidFill>
                <a:latin typeface="Corbel"/>
                <a:ea typeface="Corbel"/>
                <a:cs typeface="Corbel"/>
                <a:sym typeface="Corbel"/>
              </a:defRPr>
            </a:lvl8pPr>
            <a:lvl9pPr indent="0" lvl="8" marL="0" marR="0" rtl="0" algn="r">
              <a:spcBef>
                <a:spcPts val="0"/>
              </a:spcBef>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prateekvjoshi.com/2016/03/29/understanding-xavier-initialization-in-deep-neural-networks/" TargetMode="External"/><Relationship Id="rId4" Type="http://schemas.openxmlformats.org/officeDocument/2006/relationships/hyperlink" Target="https://missinglink.ai/guides/neural-network-concepts/7-types-neural-network-activation-functions-right/#:~:text=Activation%20functions%20are%20mathematical%20equations,relevant%20for%20the%20model's%20prediction" TargetMode="External"/><Relationship Id="rId5" Type="http://schemas.openxmlformats.org/officeDocument/2006/relationships/hyperlink" Target="https://towardsdatascience.com/forward-propagation-in-neural-networks-simplified-math-and-code-version-bbcfef6f9250" TargetMode="External"/><Relationship Id="rId6" Type="http://schemas.openxmlformats.org/officeDocument/2006/relationships/hyperlink" Target="http://neuralnetworksanddeeplearning.com/chap2.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
          <p:cNvSpPr txBox="1"/>
          <p:nvPr>
            <p:ph type="ctrTitle"/>
          </p:nvPr>
        </p:nvSpPr>
        <p:spPr>
          <a:xfrm>
            <a:off x="2928401" y="1380068"/>
            <a:ext cx="8574600" cy="2616300"/>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dk1"/>
              </a:buClr>
              <a:buSzPts val="6000"/>
              <a:buFont typeface="Corbel"/>
              <a:buNone/>
            </a:pPr>
            <a:r>
              <a:rPr lang="en-US"/>
              <a:t>REAL ESTATE PRICE PREDICTION</a:t>
            </a:r>
            <a:endParaRPr/>
          </a:p>
        </p:txBody>
      </p:sp>
      <p:sp>
        <p:nvSpPr>
          <p:cNvPr id="143" name="Google Shape;143;p1"/>
          <p:cNvSpPr txBox="1"/>
          <p:nvPr>
            <p:ph idx="1" type="subTitle"/>
          </p:nvPr>
        </p:nvSpPr>
        <p:spPr>
          <a:xfrm>
            <a:off x="4515377" y="3996267"/>
            <a:ext cx="6987600" cy="13884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3045"/>
              <a:buNone/>
            </a:pPr>
            <a:r>
              <a:rPr lang="en-US"/>
              <a:t>BY HARSH NAVIN SETA AND KARTIK SHUKLA</a:t>
            </a:r>
            <a:endParaRPr/>
          </a:p>
          <a:p>
            <a:pPr indent="0" lvl="0" marL="0" rtl="0" algn="r">
              <a:spcBef>
                <a:spcPts val="1020"/>
              </a:spcBef>
              <a:spcAft>
                <a:spcPts val="0"/>
              </a:spcAft>
              <a:buSzPts val="3045"/>
              <a:buNone/>
            </a:pPr>
            <a:r>
              <a:rPr lang="en-US">
                <a:latin typeface="Arial"/>
                <a:ea typeface="Arial"/>
                <a:cs typeface="Arial"/>
                <a:sym typeface="Arial"/>
              </a:rPr>
              <a:t>(2019BCS-024 &amp; 2019BCS-077)</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9"/>
          <p:cNvSpPr txBox="1"/>
          <p:nvPr>
            <p:ph type="title"/>
          </p:nvPr>
        </p:nvSpPr>
        <p:spPr>
          <a:xfrm>
            <a:off x="1484300" y="355600"/>
            <a:ext cx="10018800" cy="11805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Arial"/>
              <a:buNone/>
            </a:pPr>
            <a:r>
              <a:rPr b="0" i="0" lang="en-US">
                <a:latin typeface="Arial"/>
                <a:ea typeface="Arial"/>
                <a:cs typeface="Arial"/>
                <a:sym typeface="Arial"/>
              </a:rPr>
              <a:t>Stochastic Gradient Descent</a:t>
            </a:r>
            <a:endParaRPr/>
          </a:p>
        </p:txBody>
      </p:sp>
      <p:sp>
        <p:nvSpPr>
          <p:cNvPr id="198" name="Google Shape;198;p9"/>
          <p:cNvSpPr txBox="1"/>
          <p:nvPr>
            <p:ph idx="1" type="body"/>
          </p:nvPr>
        </p:nvSpPr>
        <p:spPr>
          <a:xfrm>
            <a:off x="1484300" y="136500"/>
            <a:ext cx="10018800" cy="6614100"/>
          </a:xfrm>
          <a:prstGeom prst="rect">
            <a:avLst/>
          </a:prstGeom>
          <a:noFill/>
          <a:ln>
            <a:noFill/>
          </a:ln>
        </p:spPr>
        <p:txBody>
          <a:bodyPr anchorCtr="0" anchor="ctr" bIns="45700" lIns="91425" spcFirstLastPara="1" rIns="91425" wrap="square" tIns="45700">
            <a:normAutofit/>
          </a:bodyPr>
          <a:lstStyle/>
          <a:p>
            <a:pPr indent="-285750" lvl="0" marL="285750" rtl="0" algn="l">
              <a:lnSpc>
                <a:spcPct val="80000"/>
              </a:lnSpc>
              <a:spcBef>
                <a:spcPts val="0"/>
              </a:spcBef>
              <a:spcAft>
                <a:spcPts val="0"/>
              </a:spcAft>
              <a:buSzPts val="2697"/>
              <a:buChar char="•"/>
            </a:pPr>
            <a:r>
              <a:rPr lang="en-US" sz="1860">
                <a:latin typeface="Arial"/>
                <a:ea typeface="Arial"/>
                <a:cs typeface="Arial"/>
                <a:sym typeface="Arial"/>
              </a:rPr>
              <a:t>In Gradient Descent, there is a term called “batch” which denotes the total number of samples from a dataset that is used for calculating the gradient for each iteration. In typical Gradient Descent optimization,like Batch Gradient Descent, the batch is taken to be the whole dataset. </a:t>
            </a:r>
            <a:endParaRPr b="0" i="0" sz="1860">
              <a:latin typeface="Arial"/>
              <a:ea typeface="Arial"/>
              <a:cs typeface="Arial"/>
              <a:sym typeface="Arial"/>
            </a:endParaRPr>
          </a:p>
          <a:p>
            <a:pPr indent="-285750" lvl="0" marL="285750" rtl="0" algn="l">
              <a:lnSpc>
                <a:spcPct val="80000"/>
              </a:lnSpc>
              <a:spcBef>
                <a:spcPts val="0"/>
              </a:spcBef>
              <a:spcAft>
                <a:spcPts val="0"/>
              </a:spcAft>
              <a:buSzPts val="2697"/>
              <a:buChar char="•"/>
            </a:pPr>
            <a:r>
              <a:rPr lang="en-US" sz="1860">
                <a:latin typeface="Arial"/>
                <a:ea typeface="Arial"/>
                <a:cs typeface="Arial"/>
                <a:sym typeface="Arial"/>
              </a:rPr>
              <a:t>T</a:t>
            </a:r>
            <a:r>
              <a:rPr b="0" i="0" lang="en-US" sz="1860">
                <a:latin typeface="Arial"/>
                <a:ea typeface="Arial"/>
                <a:cs typeface="Arial"/>
                <a:sym typeface="Arial"/>
              </a:rPr>
              <a:t>he word ‘stochastic‘ means a system or a process that is linked with a random probability. Hence, in Stochastic Gradient Descent, </a:t>
            </a:r>
            <a:r>
              <a:rPr lang="en-US" sz="1860">
                <a:latin typeface="Arial"/>
                <a:ea typeface="Arial"/>
                <a:cs typeface="Arial"/>
                <a:sym typeface="Arial"/>
              </a:rPr>
              <a:t>one example</a:t>
            </a:r>
            <a:r>
              <a:rPr b="0" i="0" lang="en-US" sz="1860">
                <a:latin typeface="Arial"/>
                <a:ea typeface="Arial"/>
                <a:cs typeface="Arial"/>
                <a:sym typeface="Arial"/>
              </a:rPr>
              <a:t> </a:t>
            </a:r>
            <a:r>
              <a:rPr lang="en-US" sz="1860">
                <a:latin typeface="Arial"/>
                <a:ea typeface="Arial"/>
                <a:cs typeface="Arial"/>
                <a:sym typeface="Arial"/>
              </a:rPr>
              <a:t>is</a:t>
            </a:r>
            <a:r>
              <a:rPr b="0" i="0" lang="en-US" sz="1860">
                <a:latin typeface="Arial"/>
                <a:ea typeface="Arial"/>
                <a:cs typeface="Arial"/>
                <a:sym typeface="Arial"/>
              </a:rPr>
              <a:t> selected randomly instead of the whole data set for each iteration. </a:t>
            </a:r>
            <a:endParaRPr b="0" i="0" sz="1860">
              <a:latin typeface="Arial"/>
              <a:ea typeface="Arial"/>
              <a:cs typeface="Arial"/>
              <a:sym typeface="Arial"/>
            </a:endParaRPr>
          </a:p>
          <a:p>
            <a:pPr indent="-285750" lvl="0" marL="285750" rtl="0" algn="l">
              <a:lnSpc>
                <a:spcPct val="80000"/>
              </a:lnSpc>
              <a:spcBef>
                <a:spcPts val="0"/>
              </a:spcBef>
              <a:spcAft>
                <a:spcPts val="0"/>
              </a:spcAft>
              <a:buSzPts val="2697"/>
              <a:buChar char="•"/>
            </a:pPr>
            <a:r>
              <a:rPr b="0" i="0" lang="en-US" sz="1860">
                <a:latin typeface="Arial"/>
                <a:ea typeface="Arial"/>
                <a:cs typeface="Arial"/>
                <a:sym typeface="Arial"/>
              </a:rPr>
              <a:t>Suppose, you have a</a:t>
            </a:r>
            <a:r>
              <a:rPr lang="en-US" sz="1860">
                <a:latin typeface="Arial"/>
                <a:ea typeface="Arial"/>
                <a:cs typeface="Arial"/>
                <a:sym typeface="Arial"/>
              </a:rPr>
              <a:t> huge</a:t>
            </a:r>
            <a:r>
              <a:rPr b="0" i="0" lang="en-US" sz="1860">
                <a:latin typeface="Arial"/>
                <a:ea typeface="Arial"/>
                <a:cs typeface="Arial"/>
                <a:sym typeface="Arial"/>
              </a:rPr>
              <a:t> dataset, so if you use a typical </a:t>
            </a:r>
            <a:r>
              <a:rPr lang="en-US" sz="1860">
                <a:latin typeface="Arial"/>
                <a:ea typeface="Arial"/>
                <a:cs typeface="Arial"/>
                <a:sym typeface="Arial"/>
              </a:rPr>
              <a:t>Batch </a:t>
            </a:r>
            <a:r>
              <a:rPr b="0" i="0" lang="en-US" sz="1860">
                <a:latin typeface="Arial"/>
                <a:ea typeface="Arial"/>
                <a:cs typeface="Arial"/>
                <a:sym typeface="Arial"/>
              </a:rPr>
              <a:t>Gradient Descent optimization technique, you will have to use all of the one million samples for completing one iteration while performing the Gradient Descent, and it has to be done for every iteration until the minima is reached. Hence, it becomes computationally very expensive to perform.Whereas stochastic </a:t>
            </a:r>
            <a:r>
              <a:rPr lang="en-US" sz="1860">
                <a:latin typeface="Arial"/>
                <a:ea typeface="Arial"/>
                <a:cs typeface="Arial"/>
                <a:sym typeface="Arial"/>
              </a:rPr>
              <a:t>updates the parameters learning from each example</a:t>
            </a:r>
            <a:endParaRPr sz="1860">
              <a:latin typeface="Arial"/>
              <a:ea typeface="Arial"/>
              <a:cs typeface="Arial"/>
              <a:sym typeface="Arial"/>
            </a:endParaRPr>
          </a:p>
          <a:p>
            <a:pPr indent="0" lvl="0" marL="285750" rtl="0" algn="l">
              <a:lnSpc>
                <a:spcPct val="80000"/>
              </a:lnSpc>
              <a:spcBef>
                <a:spcPts val="0"/>
              </a:spcBef>
              <a:spcAft>
                <a:spcPts val="0"/>
              </a:spcAft>
              <a:buNone/>
            </a:pPr>
            <a:r>
              <a:t/>
            </a:r>
            <a:endParaRPr sz="1860">
              <a:latin typeface="Arial"/>
              <a:ea typeface="Arial"/>
              <a:cs typeface="Arial"/>
              <a:sym typeface="Arial"/>
            </a:endParaRPr>
          </a:p>
          <a:p>
            <a:pPr indent="-232600" lvl="0" marL="285750" rtl="0" algn="l">
              <a:lnSpc>
                <a:spcPct val="80000"/>
              </a:lnSpc>
              <a:spcBef>
                <a:spcPts val="0"/>
              </a:spcBef>
              <a:spcAft>
                <a:spcPts val="0"/>
              </a:spcAft>
              <a:buSzPts val="1860"/>
              <a:buFont typeface="Arial"/>
              <a:buChar char="•"/>
            </a:pPr>
            <a:r>
              <a:rPr lang="en-US" sz="1860">
                <a:latin typeface="Arial"/>
                <a:ea typeface="Arial"/>
                <a:cs typeface="Arial"/>
                <a:sym typeface="Arial"/>
              </a:rPr>
              <a:t>Due to our computational constraint, we’ve preferred Stochastic Gradient descent algorithm.</a:t>
            </a:r>
            <a:endParaRPr sz="186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0"/>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Arial"/>
              <a:buNone/>
            </a:pPr>
            <a:r>
              <a:rPr b="0" i="0" lang="en-US">
                <a:latin typeface="Arial"/>
                <a:ea typeface="Arial"/>
                <a:cs typeface="Arial"/>
                <a:sym typeface="Arial"/>
              </a:rPr>
              <a:t>Xavier’s Initialisation</a:t>
            </a:r>
            <a:endParaRPr/>
          </a:p>
        </p:txBody>
      </p:sp>
      <p:sp>
        <p:nvSpPr>
          <p:cNvPr id="204" name="Google Shape;204;p10"/>
          <p:cNvSpPr txBox="1"/>
          <p:nvPr>
            <p:ph idx="1" type="body"/>
          </p:nvPr>
        </p:nvSpPr>
        <p:spPr>
          <a:xfrm>
            <a:off x="5024225" y="2133600"/>
            <a:ext cx="6478800" cy="4064100"/>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3480"/>
              <a:buChar char="•"/>
            </a:pPr>
            <a:r>
              <a:rPr lang="en-US"/>
              <a:t>Here we can see that tanh activation function saturates to 1 or -1 very quickly as x gets greater than 1 or -1.</a:t>
            </a:r>
            <a:endParaRPr/>
          </a:p>
          <a:p>
            <a:pPr indent="-230505" lvl="0" marL="285750" rtl="0" algn="l">
              <a:spcBef>
                <a:spcPts val="0"/>
              </a:spcBef>
              <a:spcAft>
                <a:spcPts val="0"/>
              </a:spcAft>
              <a:buSzPts val="2610"/>
              <a:buChar char="•"/>
            </a:pPr>
            <a:r>
              <a:rPr lang="en-US"/>
              <a:t>Hence we need to prevent the gradients from exploding and reaching very high values.</a:t>
            </a:r>
            <a:endParaRPr/>
          </a:p>
          <a:p>
            <a:pPr indent="-230505" lvl="0" marL="285750" rtl="0" algn="l">
              <a:spcBef>
                <a:spcPts val="0"/>
              </a:spcBef>
              <a:spcAft>
                <a:spcPts val="0"/>
              </a:spcAft>
              <a:buSzPts val="2610"/>
              <a:buChar char="•"/>
            </a:pPr>
            <a:r>
              <a:rPr lang="en-US"/>
              <a:t>This makes gradient descent very slow as parameters get stuck in these saturated regions.</a:t>
            </a:r>
            <a:endParaRPr/>
          </a:p>
          <a:p>
            <a:pPr indent="0" lvl="0" marL="285750" rtl="0" algn="l">
              <a:spcBef>
                <a:spcPts val="0"/>
              </a:spcBef>
              <a:spcAft>
                <a:spcPts val="0"/>
              </a:spcAft>
              <a:buNone/>
            </a:pPr>
            <a:r>
              <a:t/>
            </a:r>
            <a:endParaRPr/>
          </a:p>
        </p:txBody>
      </p:sp>
      <p:pic>
        <p:nvPicPr>
          <p:cNvPr id="205" name="Google Shape;205;p10"/>
          <p:cNvPicPr preferRelativeResize="0"/>
          <p:nvPr/>
        </p:nvPicPr>
        <p:blipFill>
          <a:blip r:embed="rId3">
            <a:alphaModFix/>
          </a:blip>
          <a:stretch>
            <a:fillRect/>
          </a:stretch>
        </p:blipFill>
        <p:spPr>
          <a:xfrm>
            <a:off x="452225" y="2133600"/>
            <a:ext cx="4482350" cy="3092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ac64eb6fff_0_5"/>
          <p:cNvSpPr txBox="1"/>
          <p:nvPr>
            <p:ph type="title"/>
          </p:nvPr>
        </p:nvSpPr>
        <p:spPr>
          <a:xfrm>
            <a:off x="1484300" y="685800"/>
            <a:ext cx="10018800" cy="999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Xavier’s initialisation</a:t>
            </a:r>
            <a:endParaRPr/>
          </a:p>
        </p:txBody>
      </p:sp>
      <p:sp>
        <p:nvSpPr>
          <p:cNvPr id="211" name="Google Shape;211;gac64eb6fff_0_5"/>
          <p:cNvSpPr txBox="1"/>
          <p:nvPr>
            <p:ph idx="1" type="body"/>
          </p:nvPr>
        </p:nvSpPr>
        <p:spPr>
          <a:xfrm>
            <a:off x="1484300" y="1939375"/>
            <a:ext cx="10018800" cy="3851700"/>
          </a:xfrm>
          <a:prstGeom prst="rect">
            <a:avLst/>
          </a:prstGeom>
        </p:spPr>
        <p:txBody>
          <a:bodyPr anchorCtr="0" anchor="ctr" bIns="45700" lIns="91425" spcFirstLastPara="1" rIns="91425" wrap="square" tIns="45700">
            <a:noAutofit/>
          </a:bodyPr>
          <a:lstStyle/>
          <a:p>
            <a:pPr indent="-394335" lvl="0" marL="457200" rtl="0" algn="l">
              <a:spcBef>
                <a:spcPts val="360"/>
              </a:spcBef>
              <a:spcAft>
                <a:spcPts val="0"/>
              </a:spcAft>
              <a:buSzPts val="2610"/>
              <a:buChar char="•"/>
            </a:pPr>
            <a:r>
              <a:rPr lang="en-US"/>
              <a:t>Xavier initalisation helps us overcome this problem.</a:t>
            </a:r>
            <a:endParaRPr/>
          </a:p>
          <a:p>
            <a:pPr indent="-394335" lvl="0" marL="457200" rtl="0" algn="l">
              <a:spcBef>
                <a:spcPts val="0"/>
              </a:spcBef>
              <a:spcAft>
                <a:spcPts val="0"/>
              </a:spcAft>
              <a:buSzPts val="2610"/>
              <a:buChar char="•"/>
            </a:pPr>
            <a:r>
              <a:rPr lang="en-US"/>
              <a:t>To avoid the parameters  from exploding, we initialise the parameters as</a:t>
            </a:r>
            <a:endParaRPr/>
          </a:p>
          <a:p>
            <a:pPr indent="0" lvl="0" marL="457200" rtl="0" algn="l">
              <a:spcBef>
                <a:spcPts val="600"/>
              </a:spcBef>
              <a:spcAft>
                <a:spcPts val="0"/>
              </a:spcAft>
              <a:buNone/>
            </a:pPr>
            <a:r>
              <a:rPr lang="en-US"/>
              <a:t>	parameters[ i ] := parameters [ i ] * sqrt (2/layer_dims [ i-1])</a:t>
            </a:r>
            <a:endParaRPr/>
          </a:p>
          <a:p>
            <a:pPr indent="-394335" lvl="0" marL="457200" rtl="0" algn="l">
              <a:spcBef>
                <a:spcPts val="600"/>
              </a:spcBef>
              <a:spcAft>
                <a:spcPts val="0"/>
              </a:spcAft>
              <a:buSzPts val="2610"/>
              <a:buChar char="•"/>
            </a:pPr>
            <a:r>
              <a:rPr lang="en-US"/>
              <a:t>Hence if number of parameters in a layer is more then the parameters are </a:t>
            </a:r>
            <a:endParaRPr/>
          </a:p>
          <a:p>
            <a:pPr indent="0" lvl="0" marL="0" rtl="0" algn="l">
              <a:spcBef>
                <a:spcPts val="600"/>
              </a:spcBef>
              <a:spcAft>
                <a:spcPts val="0"/>
              </a:spcAft>
              <a:buNone/>
            </a:pPr>
            <a:r>
              <a:rPr lang="en-US"/>
              <a:t>        less in magnitude.</a:t>
            </a:r>
            <a:endParaRPr/>
          </a:p>
          <a:p>
            <a:pPr indent="-394335" lvl="0" marL="457200" rtl="0" algn="l">
              <a:spcBef>
                <a:spcPts val="600"/>
              </a:spcBef>
              <a:spcAft>
                <a:spcPts val="0"/>
              </a:spcAft>
              <a:buSzPts val="2610"/>
              <a:buChar char="•"/>
            </a:pPr>
            <a:r>
              <a:rPr lang="en-US"/>
              <a:t>Therefore , z[i]= dot(A[i-1],W[i-1]) which is sum of multiplication of corresponding Ai’s and Wi’s elements.</a:t>
            </a:r>
            <a:endParaRPr/>
          </a:p>
          <a:p>
            <a:pPr indent="-394335" lvl="0" marL="457200" rtl="0" algn="l">
              <a:spcBef>
                <a:spcPts val="0"/>
              </a:spcBef>
              <a:spcAft>
                <a:spcPts val="0"/>
              </a:spcAft>
              <a:buSzPts val="2610"/>
              <a:buChar char="•"/>
            </a:pPr>
            <a:r>
              <a:rPr lang="en-US"/>
              <a:t>Hence z[i] remains just around 1 or -1 preventing the saturation in gradient descent.</a:t>
            </a:r>
            <a:endParaRPr/>
          </a:p>
          <a:p>
            <a:pPr indent="0" lvl="0" marL="457200" rtl="0" algn="l">
              <a:spcBef>
                <a:spcPts val="600"/>
              </a:spcBef>
              <a:spcAft>
                <a:spcPts val="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1"/>
          <p:cNvSpPr txBox="1"/>
          <p:nvPr>
            <p:ph type="title"/>
          </p:nvPr>
        </p:nvSpPr>
        <p:spPr>
          <a:xfrm>
            <a:off x="1484300" y="206200"/>
            <a:ext cx="10018800" cy="12699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Arial"/>
              <a:buNone/>
            </a:pPr>
            <a:r>
              <a:rPr b="0" i="0" lang="en-US">
                <a:latin typeface="Arial"/>
                <a:ea typeface="Arial"/>
                <a:cs typeface="Arial"/>
                <a:sym typeface="Arial"/>
              </a:rPr>
              <a:t>Forwardpropogation Algorithm</a:t>
            </a:r>
            <a:endParaRPr/>
          </a:p>
        </p:txBody>
      </p:sp>
      <p:sp>
        <p:nvSpPr>
          <p:cNvPr id="217" name="Google Shape;217;p11"/>
          <p:cNvSpPr txBox="1"/>
          <p:nvPr>
            <p:ph idx="1" type="body"/>
          </p:nvPr>
        </p:nvSpPr>
        <p:spPr>
          <a:xfrm>
            <a:off x="1484300" y="1565825"/>
            <a:ext cx="10018800" cy="4225500"/>
          </a:xfrm>
          <a:prstGeom prst="rect">
            <a:avLst/>
          </a:prstGeom>
          <a:noFill/>
          <a:ln>
            <a:noFill/>
          </a:ln>
        </p:spPr>
        <p:txBody>
          <a:bodyPr anchorCtr="0" anchor="ctr" bIns="45700" lIns="91425" spcFirstLastPara="1" rIns="91425" wrap="square" tIns="45700">
            <a:normAutofit/>
          </a:bodyPr>
          <a:lstStyle/>
          <a:p>
            <a:pPr indent="-285750" lvl="0" marL="285750" rtl="0" algn="l">
              <a:lnSpc>
                <a:spcPct val="90000"/>
              </a:lnSpc>
              <a:spcBef>
                <a:spcPts val="0"/>
              </a:spcBef>
              <a:spcAft>
                <a:spcPts val="0"/>
              </a:spcAft>
              <a:buSzPts val="3480"/>
              <a:buChar char="•"/>
            </a:pPr>
            <a:r>
              <a:rPr lang="en-US">
                <a:latin typeface="Arial"/>
                <a:ea typeface="Arial"/>
                <a:cs typeface="Arial"/>
                <a:sym typeface="Arial"/>
              </a:rPr>
              <a:t>T</a:t>
            </a:r>
            <a:r>
              <a:rPr b="0" i="0" lang="en-US">
                <a:latin typeface="Arial"/>
                <a:ea typeface="Arial"/>
                <a:cs typeface="Arial"/>
                <a:sym typeface="Arial"/>
              </a:rPr>
              <a:t>he input data is fed in the forward direction through the network. Each hidden layer accepts the input data, processes it as per the activation function and passes to the successive layer. </a:t>
            </a:r>
            <a:endParaRPr b="0" i="0">
              <a:latin typeface="Arial"/>
              <a:ea typeface="Arial"/>
              <a:cs typeface="Arial"/>
              <a:sym typeface="Arial"/>
            </a:endParaRPr>
          </a:p>
          <a:p>
            <a:pPr indent="-274955" lvl="0" marL="285750" rtl="0" algn="l">
              <a:lnSpc>
                <a:spcPct val="90000"/>
              </a:lnSpc>
              <a:spcBef>
                <a:spcPts val="0"/>
              </a:spcBef>
              <a:spcAft>
                <a:spcPts val="0"/>
              </a:spcAft>
              <a:buSzPts val="3310"/>
              <a:buChar char="•"/>
            </a:pPr>
            <a:r>
              <a:rPr lang="en-US" sz="2200">
                <a:latin typeface="Arial"/>
                <a:ea typeface="Arial"/>
                <a:cs typeface="Arial"/>
                <a:sym typeface="Arial"/>
              </a:rPr>
              <a:t>Let Input-&gt; X,Output -&gt;Y, Learning Rate -&gt; alpha ,</a:t>
            </a:r>
            <a:endParaRPr sz="2200">
              <a:latin typeface="Arial"/>
              <a:ea typeface="Arial"/>
              <a:cs typeface="Arial"/>
              <a:sym typeface="Arial"/>
            </a:endParaRPr>
          </a:p>
          <a:p>
            <a:pPr indent="-274955" lvl="0" marL="285750" rtl="0" algn="l">
              <a:lnSpc>
                <a:spcPct val="90000"/>
              </a:lnSpc>
              <a:spcBef>
                <a:spcPts val="0"/>
              </a:spcBef>
              <a:spcAft>
                <a:spcPts val="0"/>
              </a:spcAft>
              <a:buSzPts val="3310"/>
              <a:buChar char="•"/>
            </a:pPr>
            <a:r>
              <a:rPr lang="en-US" sz="2200">
                <a:latin typeface="Arial"/>
                <a:ea typeface="Arial"/>
                <a:cs typeface="Arial"/>
                <a:sym typeface="Arial"/>
              </a:rPr>
              <a:t>CacheLayers -&gt;Z, Neuron Layer-&gt;A,Parameter -&gt; w,</a:t>
            </a:r>
            <a:endParaRPr sz="2200">
              <a:latin typeface="Arial"/>
              <a:ea typeface="Arial"/>
              <a:cs typeface="Arial"/>
              <a:sym typeface="Arial"/>
            </a:endParaRPr>
          </a:p>
          <a:p>
            <a:pPr indent="-274955" lvl="0" marL="285750" rtl="0" algn="l">
              <a:lnSpc>
                <a:spcPct val="90000"/>
              </a:lnSpc>
              <a:spcBef>
                <a:spcPts val="0"/>
              </a:spcBef>
              <a:spcAft>
                <a:spcPts val="0"/>
              </a:spcAft>
              <a:buSzPts val="3310"/>
              <a:buChar char="•"/>
            </a:pPr>
            <a:r>
              <a:rPr lang="en-US" sz="2200">
                <a:latin typeface="Arial"/>
                <a:ea typeface="Arial"/>
                <a:cs typeface="Arial"/>
                <a:sym typeface="Arial"/>
              </a:rPr>
              <a:t>Activation Function -&gt;g(),No of Layers -&gt; L+1,</a:t>
            </a:r>
            <a:endParaRPr sz="2200">
              <a:latin typeface="Arial"/>
              <a:ea typeface="Arial"/>
              <a:cs typeface="Arial"/>
              <a:sym typeface="Arial"/>
            </a:endParaRPr>
          </a:p>
          <a:p>
            <a:pPr indent="0" lvl="0" marL="285750" rtl="0" algn="l">
              <a:lnSpc>
                <a:spcPct val="90000"/>
              </a:lnSpc>
              <a:spcBef>
                <a:spcPts val="0"/>
              </a:spcBef>
              <a:spcAft>
                <a:spcPts val="0"/>
              </a:spcAft>
              <a:buNone/>
            </a:pPr>
            <a:r>
              <a:t/>
            </a:r>
            <a:endParaRPr sz="2200">
              <a:latin typeface="Arial"/>
              <a:ea typeface="Arial"/>
              <a:cs typeface="Arial"/>
              <a:sym typeface="Arial"/>
            </a:endParaRPr>
          </a:p>
          <a:p>
            <a:pPr indent="457200" lvl="0" marL="0" rtl="0" algn="l">
              <a:lnSpc>
                <a:spcPct val="90000"/>
              </a:lnSpc>
              <a:spcBef>
                <a:spcPts val="0"/>
              </a:spcBef>
              <a:spcAft>
                <a:spcPts val="0"/>
              </a:spcAft>
              <a:buNone/>
            </a:pPr>
            <a:r>
              <a:rPr lang="en-US" sz="2200">
                <a:latin typeface="Arial"/>
                <a:ea typeface="Arial"/>
                <a:cs typeface="Arial"/>
                <a:sym typeface="Arial"/>
              </a:rPr>
              <a:t>A[0]:=X</a:t>
            </a:r>
            <a:endParaRPr sz="2200">
              <a:latin typeface="Arial"/>
              <a:ea typeface="Arial"/>
              <a:cs typeface="Arial"/>
              <a:sym typeface="Arial"/>
            </a:endParaRPr>
          </a:p>
          <a:p>
            <a:pPr indent="457200" lvl="0" marL="0" rtl="0" algn="l">
              <a:lnSpc>
                <a:spcPct val="90000"/>
              </a:lnSpc>
              <a:spcBef>
                <a:spcPts val="0"/>
              </a:spcBef>
              <a:spcAft>
                <a:spcPts val="0"/>
              </a:spcAft>
              <a:buNone/>
            </a:pPr>
            <a:r>
              <a:rPr lang="en-US" sz="2200">
                <a:latin typeface="Arial"/>
                <a:ea typeface="Arial"/>
                <a:cs typeface="Arial"/>
                <a:sym typeface="Arial"/>
              </a:rPr>
              <a:t>for i from 1 to L:</a:t>
            </a:r>
            <a:endParaRPr sz="2200">
              <a:latin typeface="Arial"/>
              <a:ea typeface="Arial"/>
              <a:cs typeface="Arial"/>
              <a:sym typeface="Arial"/>
            </a:endParaRPr>
          </a:p>
          <a:p>
            <a:pPr indent="457200" lvl="0" marL="457200" rtl="0" algn="l">
              <a:lnSpc>
                <a:spcPct val="90000"/>
              </a:lnSpc>
              <a:spcBef>
                <a:spcPts val="0"/>
              </a:spcBef>
              <a:spcAft>
                <a:spcPts val="0"/>
              </a:spcAft>
              <a:buNone/>
            </a:pPr>
            <a:r>
              <a:rPr lang="en-US" sz="2200">
                <a:latin typeface="Arial"/>
                <a:ea typeface="Arial"/>
                <a:cs typeface="Arial"/>
                <a:sym typeface="Arial"/>
              </a:rPr>
              <a:t>Z[i]:= dot(A[i-1],w[i-1])</a:t>
            </a:r>
            <a:endParaRPr sz="2200">
              <a:latin typeface="Arial"/>
              <a:ea typeface="Arial"/>
              <a:cs typeface="Arial"/>
              <a:sym typeface="Arial"/>
            </a:endParaRPr>
          </a:p>
          <a:p>
            <a:pPr indent="457200" lvl="0" marL="457200" rtl="0" algn="l">
              <a:lnSpc>
                <a:spcPct val="90000"/>
              </a:lnSpc>
              <a:spcBef>
                <a:spcPts val="0"/>
              </a:spcBef>
              <a:spcAft>
                <a:spcPts val="0"/>
              </a:spcAft>
              <a:buNone/>
            </a:pPr>
            <a:r>
              <a:rPr lang="en-US" sz="2200">
                <a:latin typeface="Arial"/>
                <a:ea typeface="Arial"/>
                <a:cs typeface="Arial"/>
                <a:sym typeface="Arial"/>
              </a:rPr>
              <a:t>A[i]:=g(Z(i))</a:t>
            </a:r>
            <a:endParaRPr sz="2200">
              <a:latin typeface="Arial"/>
              <a:ea typeface="Arial"/>
              <a:cs typeface="Arial"/>
              <a:sym typeface="Arial"/>
            </a:endParaRPr>
          </a:p>
          <a:p>
            <a:pPr indent="457200" lvl="0" marL="0" rtl="0" algn="l">
              <a:lnSpc>
                <a:spcPct val="90000"/>
              </a:lnSpc>
              <a:spcBef>
                <a:spcPts val="0"/>
              </a:spcBef>
              <a:spcAft>
                <a:spcPts val="0"/>
              </a:spcAft>
              <a:buNone/>
            </a:pPr>
            <a:r>
              <a:t/>
            </a:r>
            <a:endParaRPr sz="2200">
              <a:latin typeface="Arial"/>
              <a:ea typeface="Arial"/>
              <a:cs typeface="Arial"/>
              <a:sym typeface="Arial"/>
            </a:endParaRPr>
          </a:p>
          <a:p>
            <a:pPr indent="-368300" lvl="0" marL="457200" rtl="0" algn="l">
              <a:lnSpc>
                <a:spcPct val="90000"/>
              </a:lnSpc>
              <a:spcBef>
                <a:spcPts val="0"/>
              </a:spcBef>
              <a:spcAft>
                <a:spcPts val="0"/>
              </a:spcAft>
              <a:buSzPts val="2200"/>
              <a:buChar char="•"/>
            </a:pPr>
            <a:r>
              <a:rPr lang="en-US" sz="2200">
                <a:latin typeface="Arial"/>
                <a:ea typeface="Arial"/>
                <a:cs typeface="Arial"/>
                <a:sym typeface="Arial"/>
              </a:rPr>
              <a:t>Compute Cost:</a:t>
            </a:r>
            <a:endParaRPr sz="2200">
              <a:latin typeface="Arial"/>
              <a:ea typeface="Arial"/>
              <a:cs typeface="Arial"/>
              <a:sym typeface="Arial"/>
            </a:endParaRPr>
          </a:p>
          <a:p>
            <a:pPr indent="0" lvl="0" marL="457200" rtl="0" algn="l">
              <a:lnSpc>
                <a:spcPct val="90000"/>
              </a:lnSpc>
              <a:spcBef>
                <a:spcPts val="0"/>
              </a:spcBef>
              <a:spcAft>
                <a:spcPts val="0"/>
              </a:spcAft>
              <a:buNone/>
            </a:pPr>
            <a:r>
              <a:rPr lang="en-US" sz="2200">
                <a:latin typeface="Arial"/>
                <a:ea typeface="Arial"/>
                <a:cs typeface="Arial"/>
                <a:sym typeface="Arial"/>
              </a:rPr>
              <a:t>Total Cost := ½*(Y-A[L])^2</a:t>
            </a:r>
            <a:endParaRPr sz="31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2"/>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Arial"/>
              <a:buNone/>
            </a:pPr>
            <a:r>
              <a:rPr b="0" i="0" lang="en-US">
                <a:latin typeface="Arial"/>
                <a:ea typeface="Arial"/>
                <a:cs typeface="Arial"/>
                <a:sym typeface="Arial"/>
              </a:rPr>
              <a:t>At each neuron in a hidden or output layer, the processing happens in two steps:</a:t>
            </a:r>
            <a:endParaRPr/>
          </a:p>
        </p:txBody>
      </p:sp>
      <p:sp>
        <p:nvSpPr>
          <p:cNvPr id="223" name="Google Shape;223;p12"/>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p>
            <a:pPr indent="-285750" lvl="0" marL="285750" rtl="0" algn="l">
              <a:lnSpc>
                <a:spcPct val="80000"/>
              </a:lnSpc>
              <a:spcBef>
                <a:spcPts val="0"/>
              </a:spcBef>
              <a:spcAft>
                <a:spcPts val="0"/>
              </a:spcAft>
              <a:buSzPts val="3219"/>
              <a:buChar char="•"/>
            </a:pPr>
            <a:r>
              <a:rPr b="0" i="0" lang="en-US" sz="2220">
                <a:latin typeface="Arial"/>
                <a:ea typeface="Arial"/>
                <a:cs typeface="Arial"/>
                <a:sym typeface="Arial"/>
              </a:rPr>
              <a:t>1.Preactivation: it is a weighted sum of inputs i.e. the linear transformation of weights w.r.t to inputs available. Based on this aggregated sum and activation function the neuron makes a decision whether to pass this information further or not.</a:t>
            </a:r>
            <a:endParaRPr/>
          </a:p>
          <a:p>
            <a:pPr indent="-81343" lvl="0" marL="285750" rtl="0" algn="l">
              <a:lnSpc>
                <a:spcPct val="80000"/>
              </a:lnSpc>
              <a:spcBef>
                <a:spcPts val="1044"/>
              </a:spcBef>
              <a:spcAft>
                <a:spcPts val="0"/>
              </a:spcAft>
              <a:buSzPts val="3219"/>
              <a:buNone/>
            </a:pPr>
            <a:r>
              <a:t/>
            </a:r>
            <a:endParaRPr sz="2220">
              <a:latin typeface="Arial"/>
              <a:ea typeface="Arial"/>
              <a:cs typeface="Arial"/>
              <a:sym typeface="Arial"/>
            </a:endParaRPr>
          </a:p>
          <a:p>
            <a:pPr indent="-285750" lvl="0" marL="285750" rtl="0" algn="l">
              <a:lnSpc>
                <a:spcPct val="80000"/>
              </a:lnSpc>
              <a:spcBef>
                <a:spcPts val="1044"/>
              </a:spcBef>
              <a:spcAft>
                <a:spcPts val="0"/>
              </a:spcAft>
              <a:buSzPts val="3219"/>
              <a:buChar char="•"/>
            </a:pPr>
            <a:r>
              <a:rPr b="0" i="0" lang="en-US" sz="2220">
                <a:latin typeface="Arial"/>
                <a:ea typeface="Arial"/>
                <a:cs typeface="Arial"/>
                <a:sym typeface="Arial"/>
              </a:rPr>
              <a:t>2.Activation: the calculated weighted sum of inputs is passed to the activation function. An activation function is a mathematical function which adds non-linearity to the network. There are four commonly used and popular activation functions — sigmoid, hyperbolic tangent(tanh), ReLU and Softmax.</a:t>
            </a:r>
            <a:endParaRPr sz="222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3"/>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Arial"/>
              <a:buNone/>
            </a:pPr>
            <a:r>
              <a:rPr b="0" i="0" lang="en-US">
                <a:latin typeface="Arial"/>
                <a:ea typeface="Arial"/>
                <a:cs typeface="Arial"/>
                <a:sym typeface="Arial"/>
              </a:rPr>
              <a:t>Backpropogation Algorithm</a:t>
            </a:r>
            <a:endParaRPr/>
          </a:p>
        </p:txBody>
      </p:sp>
      <p:sp>
        <p:nvSpPr>
          <p:cNvPr id="229" name="Google Shape;229;p13"/>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p>
            <a:pPr indent="-285750" lvl="0" marL="285750" rtl="0" algn="l">
              <a:lnSpc>
                <a:spcPct val="90000"/>
              </a:lnSpc>
              <a:spcBef>
                <a:spcPts val="0"/>
              </a:spcBef>
              <a:spcAft>
                <a:spcPts val="0"/>
              </a:spcAft>
              <a:buSzPts val="3480"/>
              <a:buChar char="•"/>
            </a:pPr>
            <a:r>
              <a:rPr b="0" i="0" lang="en-US">
                <a:latin typeface="Arial"/>
                <a:ea typeface="Arial"/>
                <a:cs typeface="Arial"/>
                <a:sym typeface="Arial"/>
              </a:rPr>
              <a:t>Back-propagation is the essence of neural net training. It is the method of fine-tuning the weights of a neural net based on the error rate obtained in the previous epoch (i.e.,iteration). Proper tuning of the weights allows you to reduce error rates and to makethe model reliable by increasing its generalization.</a:t>
            </a:r>
            <a:endParaRPr>
              <a:latin typeface="Arial"/>
              <a:ea typeface="Arial"/>
              <a:cs typeface="Arial"/>
              <a:sym typeface="Arial"/>
            </a:endParaRPr>
          </a:p>
          <a:p>
            <a:pPr indent="0" lvl="0" marL="0" rtl="0" algn="l">
              <a:lnSpc>
                <a:spcPct val="90000"/>
              </a:lnSpc>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a:p>
            <a:pPr indent="0" lvl="0" marL="457200" rtl="0" algn="l">
              <a:lnSpc>
                <a:spcPct val="90000"/>
              </a:lnSpc>
              <a:spcBef>
                <a:spcPts val="0"/>
              </a:spcBef>
              <a:spcAft>
                <a:spcPts val="0"/>
              </a:spcAft>
              <a:buNone/>
            </a:pPr>
            <a:r>
              <a:rPr lang="en-US" sz="2000">
                <a:latin typeface="Arial"/>
                <a:ea typeface="Arial"/>
                <a:cs typeface="Arial"/>
                <a:sym typeface="Arial"/>
              </a:rPr>
              <a:t>dA[L] := A[L] - Y</a:t>
            </a:r>
            <a:endParaRPr sz="2000">
              <a:latin typeface="Arial"/>
              <a:ea typeface="Arial"/>
              <a:cs typeface="Arial"/>
              <a:sym typeface="Arial"/>
            </a:endParaRPr>
          </a:p>
          <a:p>
            <a:pPr indent="0" lvl="0" marL="457200" rtl="0" algn="l">
              <a:lnSpc>
                <a:spcPct val="90000"/>
              </a:lnSpc>
              <a:spcBef>
                <a:spcPts val="0"/>
              </a:spcBef>
              <a:spcAft>
                <a:spcPts val="0"/>
              </a:spcAft>
              <a:buNone/>
            </a:pPr>
            <a:r>
              <a:rPr lang="en-US" sz="2000">
                <a:latin typeface="Arial"/>
                <a:ea typeface="Arial"/>
                <a:cs typeface="Arial"/>
                <a:sym typeface="Arial"/>
              </a:rPr>
              <a:t>for i from L-1 to 1:</a:t>
            </a:r>
            <a:endParaRPr sz="2000">
              <a:latin typeface="Arial"/>
              <a:ea typeface="Arial"/>
              <a:cs typeface="Arial"/>
              <a:sym typeface="Arial"/>
            </a:endParaRPr>
          </a:p>
          <a:p>
            <a:pPr indent="457200" lvl="0" marL="457200" rtl="0" algn="l">
              <a:lnSpc>
                <a:spcPct val="90000"/>
              </a:lnSpc>
              <a:spcBef>
                <a:spcPts val="0"/>
              </a:spcBef>
              <a:spcAft>
                <a:spcPts val="0"/>
              </a:spcAft>
              <a:buNone/>
            </a:pPr>
            <a:r>
              <a:rPr lang="en-US" sz="2000">
                <a:latin typeface="Arial"/>
                <a:ea typeface="Arial"/>
                <a:cs typeface="Arial"/>
                <a:sym typeface="Arial"/>
              </a:rPr>
              <a:t>dA[i] := dot( dA[i+1]) , w[ i ].transpose)</a:t>
            </a:r>
            <a:endParaRPr sz="2000">
              <a:latin typeface="Arial"/>
              <a:ea typeface="Arial"/>
              <a:cs typeface="Arial"/>
              <a:sym typeface="Arial"/>
            </a:endParaRPr>
          </a:p>
          <a:p>
            <a:pPr indent="0" lvl="0" marL="457200" rtl="0" algn="l">
              <a:lnSpc>
                <a:spcPct val="90000"/>
              </a:lnSpc>
              <a:spcBef>
                <a:spcPts val="0"/>
              </a:spcBef>
              <a:spcAft>
                <a:spcPts val="0"/>
              </a:spcAft>
              <a:buNone/>
            </a:pPr>
            <a:r>
              <a:rPr lang="en-US" sz="2000">
                <a:latin typeface="Arial"/>
                <a:ea typeface="Arial"/>
                <a:cs typeface="Arial"/>
                <a:sym typeface="Arial"/>
              </a:rPr>
              <a:t>for i from 0 to L-1:</a:t>
            </a:r>
            <a:endParaRPr sz="2000">
              <a:latin typeface="Arial"/>
              <a:ea typeface="Arial"/>
              <a:cs typeface="Arial"/>
              <a:sym typeface="Arial"/>
            </a:endParaRPr>
          </a:p>
          <a:p>
            <a:pPr indent="457200" lvl="0" marL="457200" rtl="0" algn="l">
              <a:lnSpc>
                <a:spcPct val="90000"/>
              </a:lnSpc>
              <a:spcBef>
                <a:spcPts val="0"/>
              </a:spcBef>
              <a:spcAft>
                <a:spcPts val="0"/>
              </a:spcAft>
              <a:buNone/>
            </a:pPr>
            <a:r>
              <a:rPr lang="en-US" sz="2000">
                <a:latin typeface="Arial"/>
                <a:ea typeface="Arial"/>
                <a:cs typeface="Arial"/>
                <a:sym typeface="Arial"/>
              </a:rPr>
              <a:t>dW[i]:=dot( dA[i+1]*g’(z[i+1]), A[ i ].transpose)</a:t>
            </a:r>
            <a:endParaRPr sz="2000">
              <a:latin typeface="Arial"/>
              <a:ea typeface="Arial"/>
              <a:cs typeface="Arial"/>
              <a:sym typeface="Arial"/>
            </a:endParaRPr>
          </a:p>
          <a:p>
            <a:pPr indent="457200" lvl="0" marL="457200" rtl="0" algn="l">
              <a:lnSpc>
                <a:spcPct val="90000"/>
              </a:lnSpc>
              <a:spcBef>
                <a:spcPts val="0"/>
              </a:spcBef>
              <a:spcAft>
                <a:spcPts val="0"/>
              </a:spcAft>
              <a:buNone/>
            </a:pPr>
            <a:r>
              <a:rPr lang="en-US" sz="2000">
                <a:latin typeface="Arial"/>
                <a:ea typeface="Arial"/>
                <a:cs typeface="Arial"/>
                <a:sym typeface="Arial"/>
              </a:rPr>
              <a:t>w[i]:= w[i]- alpha * dw[i]</a:t>
            </a:r>
            <a:endParaRPr sz="2900">
              <a:latin typeface="Arial"/>
              <a:ea typeface="Arial"/>
              <a:cs typeface="Arial"/>
              <a:sym typeface="Arial"/>
            </a:endParaRPr>
          </a:p>
          <a:p>
            <a:pPr indent="0" lvl="0" marL="457200" rtl="0" algn="l">
              <a:lnSpc>
                <a:spcPct val="90000"/>
              </a:lnSpc>
              <a:spcBef>
                <a:spcPts val="0"/>
              </a:spcBef>
              <a:spcAft>
                <a:spcPts val="0"/>
              </a:spcAft>
              <a:buNone/>
            </a:pPr>
            <a:r>
              <a:t/>
            </a:r>
            <a:endParaRPr>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ac44cfc9a1_0_15"/>
          <p:cNvSpPr txBox="1"/>
          <p:nvPr>
            <p:ph type="title"/>
          </p:nvPr>
        </p:nvSpPr>
        <p:spPr>
          <a:xfrm>
            <a:off x="1484300" y="236075"/>
            <a:ext cx="10018800" cy="104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Hyper-parameters of our model</a:t>
            </a:r>
            <a:endParaRPr/>
          </a:p>
        </p:txBody>
      </p:sp>
      <p:sp>
        <p:nvSpPr>
          <p:cNvPr id="235" name="Google Shape;235;gac44cfc9a1_0_15"/>
          <p:cNvSpPr txBox="1"/>
          <p:nvPr>
            <p:ph idx="1" type="body"/>
          </p:nvPr>
        </p:nvSpPr>
        <p:spPr>
          <a:xfrm>
            <a:off x="1349825" y="2253125"/>
            <a:ext cx="10018800" cy="3182400"/>
          </a:xfrm>
          <a:prstGeom prst="rect">
            <a:avLst/>
          </a:prstGeom>
        </p:spPr>
        <p:txBody>
          <a:bodyPr anchorCtr="0" anchor="ctr" bIns="45700" lIns="91425" spcFirstLastPara="1" rIns="91425" wrap="square" tIns="45700">
            <a:noAutofit/>
          </a:bodyPr>
          <a:lstStyle/>
          <a:p>
            <a:pPr indent="0" lvl="0" marL="457200" rtl="0" algn="l">
              <a:spcBef>
                <a:spcPts val="360"/>
              </a:spcBef>
              <a:spcAft>
                <a:spcPts val="0"/>
              </a:spcAft>
              <a:buNone/>
            </a:pPr>
            <a:r>
              <a:t/>
            </a:r>
            <a:endParaRPr sz="2500"/>
          </a:p>
          <a:p>
            <a:pPr indent="-400685" lvl="0" marL="457200" rtl="0" algn="l">
              <a:spcBef>
                <a:spcPts val="600"/>
              </a:spcBef>
              <a:spcAft>
                <a:spcPts val="0"/>
              </a:spcAft>
              <a:buSzPts val="2710"/>
              <a:buChar char="•"/>
            </a:pPr>
            <a:r>
              <a:rPr lang="en-US" sz="2500"/>
              <a:t>It is a known fact that training a deep learning model is a highly </a:t>
            </a:r>
            <a:r>
              <a:rPr lang="en-US" sz="2800"/>
              <a:t>empirical </a:t>
            </a:r>
            <a:r>
              <a:rPr lang="en-US" sz="2500"/>
              <a:t>process. </a:t>
            </a:r>
            <a:endParaRPr sz="2500"/>
          </a:p>
          <a:p>
            <a:pPr indent="-419735" lvl="0" marL="457200" rtl="0" algn="l">
              <a:spcBef>
                <a:spcPts val="0"/>
              </a:spcBef>
              <a:spcAft>
                <a:spcPts val="0"/>
              </a:spcAft>
              <a:buSzPts val="3010"/>
              <a:buChar char="•"/>
            </a:pPr>
            <a:r>
              <a:rPr lang="en-US" sz="2800"/>
              <a:t>But why ? The answer is Hyper-parameters.</a:t>
            </a:r>
            <a:endParaRPr sz="2800"/>
          </a:p>
          <a:p>
            <a:pPr indent="0" lvl="0" marL="457200" rtl="0" algn="l">
              <a:spcBef>
                <a:spcPts val="600"/>
              </a:spcBef>
              <a:spcAft>
                <a:spcPts val="0"/>
              </a:spcAft>
              <a:buNone/>
            </a:pPr>
            <a:r>
              <a:t/>
            </a:r>
            <a:endParaRPr sz="2500"/>
          </a:p>
          <a:p>
            <a:pPr indent="-400685" lvl="0" marL="457200" rtl="0" algn="l">
              <a:spcBef>
                <a:spcPts val="600"/>
              </a:spcBef>
              <a:spcAft>
                <a:spcPts val="0"/>
              </a:spcAft>
              <a:buSzPts val="2710"/>
              <a:buChar char="•"/>
            </a:pPr>
            <a:r>
              <a:rPr lang="en-US" sz="2500"/>
              <a:t>These are the parameters that govern the ebb and flow of a </a:t>
            </a:r>
            <a:endParaRPr sz="2500"/>
          </a:p>
          <a:p>
            <a:pPr indent="0" lvl="0" marL="457200" rtl="0" algn="l">
              <a:spcBef>
                <a:spcPts val="600"/>
              </a:spcBef>
              <a:spcAft>
                <a:spcPts val="0"/>
              </a:spcAft>
              <a:buNone/>
            </a:pPr>
            <a:r>
              <a:rPr lang="en-US" sz="2500"/>
              <a:t>training model.</a:t>
            </a:r>
            <a:endParaRPr sz="2500"/>
          </a:p>
          <a:p>
            <a:pPr indent="-400685" lvl="0" marL="457200" rtl="0" algn="l">
              <a:spcBef>
                <a:spcPts val="600"/>
              </a:spcBef>
              <a:spcAft>
                <a:spcPts val="0"/>
              </a:spcAft>
              <a:buSzPts val="2710"/>
              <a:buChar char="•"/>
            </a:pPr>
            <a:r>
              <a:rPr lang="en-US" sz="2500"/>
              <a:t> They need to be tuned in such a way, in order to achieve high-end optimal performance of our model.</a:t>
            </a:r>
            <a:endParaRPr sz="2500"/>
          </a:p>
          <a:p>
            <a:pPr indent="0" lvl="0" marL="457200" rtl="0" algn="l">
              <a:spcBef>
                <a:spcPts val="600"/>
              </a:spcBef>
              <a:spcAft>
                <a:spcPts val="0"/>
              </a:spcAft>
              <a:buNone/>
            </a:pPr>
            <a:r>
              <a:t/>
            </a:r>
            <a:endParaRPr sz="2500"/>
          </a:p>
          <a:p>
            <a:pPr indent="0" lvl="0" marL="457200" rtl="0" algn="l">
              <a:spcBef>
                <a:spcPts val="600"/>
              </a:spcBef>
              <a:spcAft>
                <a:spcPts val="0"/>
              </a:spcAft>
              <a:buNone/>
            </a:pPr>
            <a:r>
              <a:rPr lang="en-US" sz="2500"/>
              <a:t>Let us look at the hyper-parameters in our training model.</a:t>
            </a:r>
            <a:endParaRPr sz="2500"/>
          </a:p>
          <a:p>
            <a:pPr indent="0" lvl="0" marL="457200" rtl="0" algn="l">
              <a:spcBef>
                <a:spcPts val="600"/>
              </a:spcBef>
              <a:spcAft>
                <a:spcPts val="600"/>
              </a:spcAft>
              <a:buNone/>
            </a:pPr>
            <a:r>
              <a:t/>
            </a:r>
            <a:endParaRPr sz="2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ac44cfc9a1_0_20"/>
          <p:cNvSpPr txBox="1"/>
          <p:nvPr>
            <p:ph type="title"/>
          </p:nvPr>
        </p:nvSpPr>
        <p:spPr>
          <a:xfrm>
            <a:off x="1484300" y="86650"/>
            <a:ext cx="10018800" cy="1060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3700"/>
              <a:t>Hyper-parameters</a:t>
            </a:r>
            <a:endParaRPr sz="3700"/>
          </a:p>
        </p:txBody>
      </p:sp>
      <p:sp>
        <p:nvSpPr>
          <p:cNvPr id="241" name="Google Shape;241;gac44cfc9a1_0_20"/>
          <p:cNvSpPr txBox="1"/>
          <p:nvPr>
            <p:ph idx="1" type="body"/>
          </p:nvPr>
        </p:nvSpPr>
        <p:spPr>
          <a:xfrm>
            <a:off x="1484300" y="1147451"/>
            <a:ext cx="10018800" cy="5091900"/>
          </a:xfrm>
          <a:prstGeom prst="rect">
            <a:avLst/>
          </a:prstGeom>
        </p:spPr>
        <p:txBody>
          <a:bodyPr anchorCtr="0" anchor="ctr" bIns="45700" lIns="91425" spcFirstLastPara="1" rIns="91425" wrap="square" tIns="45700">
            <a:noAutofit/>
          </a:bodyPr>
          <a:lstStyle/>
          <a:p>
            <a:pPr indent="0" lvl="0" marL="457200" rtl="0" algn="l">
              <a:spcBef>
                <a:spcPts val="360"/>
              </a:spcBef>
              <a:spcAft>
                <a:spcPts val="0"/>
              </a:spcAft>
              <a:buNone/>
            </a:pPr>
            <a:r>
              <a:rPr lang="en-US" sz="2500">
                <a:latin typeface="Arial"/>
                <a:ea typeface="Arial"/>
                <a:cs typeface="Arial"/>
                <a:sym typeface="Arial"/>
              </a:rPr>
              <a:t>1 . Learning Rate : </a:t>
            </a:r>
            <a:endParaRPr sz="2300">
              <a:latin typeface="Arial"/>
              <a:ea typeface="Arial"/>
              <a:cs typeface="Arial"/>
              <a:sym typeface="Arial"/>
            </a:endParaRPr>
          </a:p>
          <a:p>
            <a:pPr indent="-361950" lvl="0" marL="457200" rtl="0" algn="l">
              <a:spcBef>
                <a:spcPts val="600"/>
              </a:spcBef>
              <a:spcAft>
                <a:spcPts val="0"/>
              </a:spcAft>
              <a:buSzPts val="2100"/>
              <a:buFont typeface="Arial"/>
              <a:buChar char="•"/>
            </a:pPr>
            <a:r>
              <a:rPr lang="en-US" sz="2100">
                <a:latin typeface="Arial"/>
                <a:ea typeface="Arial"/>
                <a:cs typeface="Arial"/>
                <a:sym typeface="Arial"/>
              </a:rPr>
              <a:t>Probably the most influencial hyper-parameter in a Gradient descent practice.</a:t>
            </a:r>
            <a:endParaRPr sz="2100">
              <a:latin typeface="Arial"/>
              <a:ea typeface="Arial"/>
              <a:cs typeface="Arial"/>
              <a:sym typeface="Arial"/>
            </a:endParaRPr>
          </a:p>
          <a:p>
            <a:pPr indent="-361950" lvl="0" marL="457200" rtl="0" algn="l">
              <a:spcBef>
                <a:spcPts val="0"/>
              </a:spcBef>
              <a:spcAft>
                <a:spcPts val="0"/>
              </a:spcAft>
              <a:buSzPts val="2100"/>
              <a:buFont typeface="Arial"/>
              <a:buChar char="•"/>
            </a:pPr>
            <a:r>
              <a:rPr lang="en-US" sz="2100">
                <a:latin typeface="Arial"/>
                <a:ea typeface="Arial"/>
                <a:cs typeface="Arial"/>
                <a:sym typeface="Arial"/>
              </a:rPr>
              <a:t>The amount that the weights are updated during training is referred to as the step size or the “learning rate”.It has to be set to a small positive value.</a:t>
            </a:r>
            <a:endParaRPr sz="2100">
              <a:latin typeface="Arial"/>
              <a:ea typeface="Arial"/>
              <a:cs typeface="Arial"/>
              <a:sym typeface="Arial"/>
            </a:endParaRPr>
          </a:p>
          <a:p>
            <a:pPr indent="-361950" lvl="0" marL="457200" rtl="0" algn="l">
              <a:spcBef>
                <a:spcPts val="0"/>
              </a:spcBef>
              <a:spcAft>
                <a:spcPts val="0"/>
              </a:spcAft>
              <a:buSzPts val="2100"/>
              <a:buFont typeface="Arial"/>
              <a:buChar char="•"/>
            </a:pPr>
            <a:r>
              <a:rPr lang="en-US" sz="2100">
                <a:latin typeface="Arial"/>
                <a:ea typeface="Arial"/>
                <a:cs typeface="Arial"/>
                <a:sym typeface="Arial"/>
              </a:rPr>
              <a:t> Smaller learning rates require more time and epochs to converge the weights, whereaslarger learning rates result in rapid changes and require fewer training epochs.</a:t>
            </a:r>
            <a:endParaRPr sz="2100">
              <a:latin typeface="Arial"/>
              <a:ea typeface="Arial"/>
              <a:cs typeface="Arial"/>
              <a:sym typeface="Arial"/>
            </a:endParaRPr>
          </a:p>
          <a:p>
            <a:pPr indent="0" lvl="0" marL="457200" rtl="0" algn="l">
              <a:spcBef>
                <a:spcPts val="600"/>
              </a:spcBef>
              <a:spcAft>
                <a:spcPts val="0"/>
              </a:spcAft>
              <a:buNone/>
            </a:pPr>
            <a:r>
              <a:t/>
            </a:r>
            <a:endParaRPr sz="2000">
              <a:latin typeface="Arial"/>
              <a:ea typeface="Arial"/>
              <a:cs typeface="Arial"/>
              <a:sym typeface="Arial"/>
            </a:endParaRPr>
          </a:p>
          <a:p>
            <a:pPr indent="0" lvl="0" marL="457200" rtl="0" algn="l">
              <a:spcBef>
                <a:spcPts val="600"/>
              </a:spcBef>
              <a:spcAft>
                <a:spcPts val="0"/>
              </a:spcAft>
              <a:buNone/>
            </a:pPr>
            <a:r>
              <a:rPr lang="en-US" sz="2500">
                <a:latin typeface="Arial"/>
                <a:ea typeface="Arial"/>
                <a:cs typeface="Arial"/>
                <a:sym typeface="Arial"/>
              </a:rPr>
              <a:t>2. Number of epochs :</a:t>
            </a:r>
            <a:endParaRPr sz="2500">
              <a:latin typeface="Arial"/>
              <a:ea typeface="Arial"/>
              <a:cs typeface="Arial"/>
              <a:sym typeface="Arial"/>
            </a:endParaRPr>
          </a:p>
          <a:p>
            <a:pPr indent="-355600" lvl="0" marL="457200" rtl="0" algn="l">
              <a:spcBef>
                <a:spcPts val="600"/>
              </a:spcBef>
              <a:spcAft>
                <a:spcPts val="0"/>
              </a:spcAft>
              <a:buSzPts val="2000"/>
              <a:buFont typeface="Arial"/>
              <a:buChar char="•"/>
            </a:pPr>
            <a:r>
              <a:rPr lang="en-US" sz="2000">
                <a:latin typeface="Arial"/>
                <a:ea typeface="Arial"/>
                <a:cs typeface="Arial"/>
                <a:sym typeface="Arial"/>
              </a:rPr>
              <a:t>The number of epochs is the number of complete passes through the training dataset.</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US" sz="2000">
                <a:latin typeface="Arial"/>
                <a:ea typeface="Arial"/>
                <a:cs typeface="Arial"/>
                <a:sym typeface="Arial"/>
              </a:rPr>
              <a:t>The size of a batch must be more than or equal to one and less than or equal to the number of samples in the training dataset.</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US" sz="2000">
                <a:latin typeface="Arial"/>
                <a:ea typeface="Arial"/>
                <a:cs typeface="Arial"/>
                <a:sym typeface="Arial"/>
              </a:rPr>
              <a:t> The number of epochs can be set to an integer value between one and infinity.</a:t>
            </a:r>
            <a:endParaRPr sz="25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ac44cfc9a1_0_28"/>
          <p:cNvSpPr txBox="1"/>
          <p:nvPr>
            <p:ph type="title"/>
          </p:nvPr>
        </p:nvSpPr>
        <p:spPr>
          <a:xfrm>
            <a:off x="1484300" y="-77700"/>
            <a:ext cx="10018800" cy="1001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3700"/>
              <a:t>Hyper-parameters</a:t>
            </a:r>
            <a:endParaRPr sz="3700"/>
          </a:p>
        </p:txBody>
      </p:sp>
      <p:sp>
        <p:nvSpPr>
          <p:cNvPr id="247" name="Google Shape;247;gac44cfc9a1_0_28"/>
          <p:cNvSpPr txBox="1"/>
          <p:nvPr>
            <p:ph idx="1" type="body"/>
          </p:nvPr>
        </p:nvSpPr>
        <p:spPr>
          <a:xfrm>
            <a:off x="1484300" y="1222200"/>
            <a:ext cx="10018800" cy="4569000"/>
          </a:xfrm>
          <a:prstGeom prst="rect">
            <a:avLst/>
          </a:prstGeom>
        </p:spPr>
        <p:txBody>
          <a:bodyPr anchorCtr="0" anchor="ctr" bIns="45700" lIns="91425" spcFirstLastPara="1" rIns="91425" wrap="square" tIns="45700">
            <a:noAutofit/>
          </a:bodyPr>
          <a:lstStyle/>
          <a:p>
            <a:pPr indent="0" lvl="0" marL="0" rtl="0" algn="l">
              <a:spcBef>
                <a:spcPts val="360"/>
              </a:spcBef>
              <a:spcAft>
                <a:spcPts val="0"/>
              </a:spcAft>
              <a:buNone/>
            </a:pPr>
            <a:r>
              <a:rPr lang="en-US" sz="2500">
                <a:latin typeface="Arial"/>
                <a:ea typeface="Arial"/>
                <a:cs typeface="Arial"/>
                <a:sym typeface="Arial"/>
              </a:rPr>
              <a:t>3. Activation Function :</a:t>
            </a:r>
            <a:endParaRPr sz="2500">
              <a:latin typeface="Arial"/>
              <a:ea typeface="Arial"/>
              <a:cs typeface="Arial"/>
              <a:sym typeface="Arial"/>
            </a:endParaRPr>
          </a:p>
          <a:p>
            <a:pPr indent="-361950" lvl="0" marL="457200" rtl="0" algn="l">
              <a:spcBef>
                <a:spcPts val="600"/>
              </a:spcBef>
              <a:spcAft>
                <a:spcPts val="0"/>
              </a:spcAft>
              <a:buSzPts val="2100"/>
              <a:buFont typeface="Arial"/>
              <a:buChar char="•"/>
            </a:pPr>
            <a:r>
              <a:rPr lang="en-US" sz="2100">
                <a:latin typeface="Arial"/>
                <a:ea typeface="Arial"/>
                <a:cs typeface="Arial"/>
                <a:sym typeface="Arial"/>
              </a:rPr>
              <a:t>Activation functions are mathematical functions that determine the output of the layers of a neural network. </a:t>
            </a:r>
            <a:endParaRPr sz="2100">
              <a:latin typeface="Arial"/>
              <a:ea typeface="Arial"/>
              <a:cs typeface="Arial"/>
              <a:sym typeface="Arial"/>
            </a:endParaRPr>
          </a:p>
          <a:p>
            <a:pPr indent="-361950" lvl="0" marL="457200" rtl="0" algn="l">
              <a:spcBef>
                <a:spcPts val="0"/>
              </a:spcBef>
              <a:spcAft>
                <a:spcPts val="0"/>
              </a:spcAft>
              <a:buSzPts val="2100"/>
              <a:buFont typeface="Arial"/>
              <a:buChar char="•"/>
            </a:pPr>
            <a:r>
              <a:rPr lang="en-US" sz="2100">
                <a:latin typeface="Arial"/>
                <a:ea typeface="Arial"/>
                <a:cs typeface="Arial"/>
                <a:sym typeface="Arial"/>
              </a:rPr>
              <a:t>The function is attached to each neuron in the network, and determines whether it should be activated (“fired”) or not, based on whether each neuron’s input is relevant for the model’s prediction. </a:t>
            </a:r>
            <a:endParaRPr sz="2100">
              <a:latin typeface="Arial"/>
              <a:ea typeface="Arial"/>
              <a:cs typeface="Arial"/>
              <a:sym typeface="Arial"/>
            </a:endParaRPr>
          </a:p>
          <a:p>
            <a:pPr indent="-361950" lvl="0" marL="457200" rtl="0" algn="l">
              <a:spcBef>
                <a:spcPts val="0"/>
              </a:spcBef>
              <a:spcAft>
                <a:spcPts val="0"/>
              </a:spcAft>
              <a:buSzPts val="2100"/>
              <a:buFont typeface="Arial"/>
              <a:buChar char="•"/>
            </a:pPr>
            <a:r>
              <a:rPr lang="en-US">
                <a:latin typeface="Arial"/>
                <a:ea typeface="Arial"/>
                <a:cs typeface="Arial"/>
                <a:sym typeface="Arial"/>
              </a:rPr>
              <a:t>ReLU and tanh </a:t>
            </a:r>
            <a:r>
              <a:rPr lang="en-US" sz="2100">
                <a:latin typeface="Arial"/>
                <a:ea typeface="Arial"/>
                <a:cs typeface="Arial"/>
                <a:sym typeface="Arial"/>
              </a:rPr>
              <a:t>activation functions are one of the most used and prescribed Regression functions in modern day deep learning era which are both accounted for in our model.</a:t>
            </a:r>
            <a:endParaRPr sz="2100">
              <a:latin typeface="Arial"/>
              <a:ea typeface="Arial"/>
              <a:cs typeface="Arial"/>
              <a:sym typeface="Arial"/>
            </a:endParaRPr>
          </a:p>
          <a:p>
            <a:pPr indent="0" lvl="0" marL="0" rtl="0" algn="l">
              <a:spcBef>
                <a:spcPts val="600"/>
              </a:spcBef>
              <a:spcAft>
                <a:spcPts val="0"/>
              </a:spcAft>
              <a:buNone/>
            </a:pPr>
            <a:r>
              <a:t/>
            </a:r>
            <a:endParaRPr sz="2100">
              <a:latin typeface="Arial"/>
              <a:ea typeface="Arial"/>
              <a:cs typeface="Arial"/>
              <a:sym typeface="Arial"/>
            </a:endParaRPr>
          </a:p>
          <a:p>
            <a:pPr indent="0" lvl="0" marL="0" rtl="0" algn="l">
              <a:spcBef>
                <a:spcPts val="600"/>
              </a:spcBef>
              <a:spcAft>
                <a:spcPts val="0"/>
              </a:spcAft>
              <a:buNone/>
            </a:pPr>
            <a:r>
              <a:rPr lang="en-US" sz="2100">
                <a:latin typeface="Arial"/>
                <a:ea typeface="Arial"/>
                <a:cs typeface="Arial"/>
                <a:sym typeface="Arial"/>
              </a:rPr>
              <a:t>4. </a:t>
            </a:r>
            <a:r>
              <a:rPr lang="en-US" sz="2500">
                <a:latin typeface="Arial"/>
                <a:ea typeface="Arial"/>
                <a:cs typeface="Arial"/>
                <a:sym typeface="Arial"/>
              </a:rPr>
              <a:t>Topology of our network:</a:t>
            </a:r>
            <a:endParaRPr sz="2500">
              <a:latin typeface="Arial"/>
              <a:ea typeface="Arial"/>
              <a:cs typeface="Arial"/>
              <a:sym typeface="Arial"/>
            </a:endParaRPr>
          </a:p>
          <a:p>
            <a:pPr indent="-361950" lvl="0" marL="457200" rtl="0" algn="l">
              <a:spcBef>
                <a:spcPts val="600"/>
              </a:spcBef>
              <a:spcAft>
                <a:spcPts val="0"/>
              </a:spcAft>
              <a:buSzPts val="2100"/>
              <a:buFont typeface="Arial"/>
              <a:buChar char="•"/>
            </a:pPr>
            <a:r>
              <a:rPr lang="en-US" sz="2100">
                <a:latin typeface="Arial"/>
                <a:ea typeface="Arial"/>
                <a:cs typeface="Arial"/>
                <a:sym typeface="Arial"/>
              </a:rPr>
              <a:t>The topology of a network defines the ‘structure’ of a neural network.</a:t>
            </a:r>
            <a:endParaRPr sz="2100">
              <a:latin typeface="Arial"/>
              <a:ea typeface="Arial"/>
              <a:cs typeface="Arial"/>
              <a:sym typeface="Arial"/>
            </a:endParaRPr>
          </a:p>
          <a:p>
            <a:pPr indent="-361950" lvl="0" marL="457200" rtl="0" algn="l">
              <a:spcBef>
                <a:spcPts val="0"/>
              </a:spcBef>
              <a:spcAft>
                <a:spcPts val="0"/>
              </a:spcAft>
              <a:buSzPts val="2100"/>
              <a:buFont typeface="Arial"/>
              <a:buChar char="•"/>
            </a:pPr>
            <a:r>
              <a:rPr lang="en-US" sz="2100">
                <a:latin typeface="Arial"/>
                <a:ea typeface="Arial"/>
                <a:cs typeface="Arial"/>
                <a:sym typeface="Arial"/>
              </a:rPr>
              <a:t>In simple words, it means the dimensions of layers of our network.</a:t>
            </a:r>
            <a:endParaRPr sz="2100">
              <a:latin typeface="Arial"/>
              <a:ea typeface="Arial"/>
              <a:cs typeface="Arial"/>
              <a:sym typeface="Arial"/>
            </a:endParaRPr>
          </a:p>
          <a:p>
            <a:pPr indent="0" lvl="0" marL="457200" rtl="0" algn="l">
              <a:spcBef>
                <a:spcPts val="600"/>
              </a:spcBef>
              <a:spcAft>
                <a:spcPts val="600"/>
              </a:spcAft>
              <a:buNone/>
            </a:pPr>
            <a:r>
              <a:t/>
            </a:r>
            <a:endParaRPr sz="21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4"/>
          <p:cNvSpPr txBox="1"/>
          <p:nvPr>
            <p:ph type="title"/>
          </p:nvPr>
        </p:nvSpPr>
        <p:spPr>
          <a:xfrm>
            <a:off x="1484311" y="685800"/>
            <a:ext cx="10018713" cy="8944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Arial"/>
              <a:buNone/>
            </a:pPr>
            <a:r>
              <a:rPr b="0" i="0" lang="en-US">
                <a:latin typeface="Arial"/>
                <a:ea typeface="Arial"/>
                <a:cs typeface="Arial"/>
                <a:sym typeface="Arial"/>
              </a:rPr>
              <a:t>Classes Defined</a:t>
            </a:r>
            <a:endParaRPr/>
          </a:p>
        </p:txBody>
      </p:sp>
      <p:sp>
        <p:nvSpPr>
          <p:cNvPr id="253" name="Google Shape;253;p14"/>
          <p:cNvSpPr txBox="1"/>
          <p:nvPr>
            <p:ph idx="1" type="body"/>
          </p:nvPr>
        </p:nvSpPr>
        <p:spPr>
          <a:xfrm>
            <a:off x="1191347" y="1664564"/>
            <a:ext cx="10018713" cy="4793941"/>
          </a:xfrm>
          <a:prstGeom prst="rect">
            <a:avLst/>
          </a:prstGeom>
          <a:noFill/>
          <a:ln>
            <a:noFill/>
          </a:ln>
        </p:spPr>
        <p:txBody>
          <a:bodyPr anchorCtr="0" anchor="ctr" bIns="45700" lIns="91425" spcFirstLastPara="1" rIns="91425" wrap="square" tIns="45700">
            <a:normAutofit/>
          </a:bodyPr>
          <a:lstStyle/>
          <a:p>
            <a:pPr indent="-285750" lvl="0" marL="285750" rtl="0" algn="l">
              <a:lnSpc>
                <a:spcPct val="90000"/>
              </a:lnSpc>
              <a:spcBef>
                <a:spcPts val="0"/>
              </a:spcBef>
              <a:spcAft>
                <a:spcPts val="0"/>
              </a:spcAft>
              <a:buSzPts val="3480"/>
              <a:buChar char="•"/>
            </a:pPr>
            <a:r>
              <a:rPr b="0" i="0" lang="en-US">
                <a:latin typeface="Arial"/>
                <a:ea typeface="Arial"/>
                <a:cs typeface="Arial"/>
                <a:sym typeface="Arial"/>
              </a:rPr>
              <a:t>Neural Network</a:t>
            </a:r>
            <a:endParaRPr/>
          </a:p>
          <a:p>
            <a:pPr indent="0" lvl="0" marL="0" rtl="0" algn="l">
              <a:lnSpc>
                <a:spcPct val="90000"/>
              </a:lnSpc>
              <a:spcBef>
                <a:spcPts val="1080"/>
              </a:spcBef>
              <a:spcAft>
                <a:spcPts val="0"/>
              </a:spcAft>
              <a:buSzPts val="3480"/>
              <a:buNone/>
            </a:pPr>
            <a:r>
              <a:rPr b="0" i="0" lang="en-US">
                <a:latin typeface="Arial"/>
                <a:ea typeface="Arial"/>
                <a:cs typeface="Arial"/>
                <a:sym typeface="Arial"/>
              </a:rPr>
              <a:t>Data Members:</a:t>
            </a:r>
            <a:endParaRPr/>
          </a:p>
          <a:p>
            <a:pPr indent="0" lvl="0" marL="0" rtl="0" algn="l">
              <a:lnSpc>
                <a:spcPct val="90000"/>
              </a:lnSpc>
              <a:spcBef>
                <a:spcPts val="1080"/>
              </a:spcBef>
              <a:spcAft>
                <a:spcPts val="0"/>
              </a:spcAft>
              <a:buSzPts val="3480"/>
              <a:buNone/>
            </a:pPr>
            <a:r>
              <a:rPr b="0" i="0" lang="en-US">
                <a:latin typeface="Courier New"/>
                <a:ea typeface="Courier New"/>
                <a:cs typeface="Courier New"/>
                <a:sym typeface="Courier New"/>
              </a:rPr>
              <a:t>•</a:t>
            </a:r>
            <a:r>
              <a:rPr b="0" i="0" lang="en-US">
                <a:latin typeface="Arial"/>
                <a:ea typeface="Arial"/>
                <a:cs typeface="Arial"/>
                <a:sym typeface="Arial"/>
              </a:rPr>
              <a:t>vector&lt;RowVector*&gt; neuronLayers;Stores the different layers of out network.</a:t>
            </a:r>
            <a:endParaRPr/>
          </a:p>
          <a:p>
            <a:pPr indent="0" lvl="0" marL="0" rtl="0" algn="l">
              <a:lnSpc>
                <a:spcPct val="90000"/>
              </a:lnSpc>
              <a:spcBef>
                <a:spcPts val="1080"/>
              </a:spcBef>
              <a:spcAft>
                <a:spcPts val="0"/>
              </a:spcAft>
              <a:buSzPts val="3480"/>
              <a:buNone/>
            </a:pPr>
            <a:r>
              <a:rPr b="0" i="0" lang="en-US">
                <a:latin typeface="Courier New"/>
                <a:ea typeface="Courier New"/>
                <a:cs typeface="Courier New"/>
                <a:sym typeface="Courier New"/>
              </a:rPr>
              <a:t>•</a:t>
            </a:r>
            <a:r>
              <a:rPr b="0" i="0" lang="en-US">
                <a:latin typeface="Arial"/>
                <a:ea typeface="Arial"/>
                <a:cs typeface="Arial"/>
                <a:sym typeface="Arial"/>
              </a:rPr>
              <a:t>vector&lt;RowVector*&gt; cacheLayers;Stores the unactivated (activation fn not yetapplied) values of layers.</a:t>
            </a:r>
            <a:endParaRPr/>
          </a:p>
          <a:p>
            <a:pPr indent="0" lvl="0" marL="0" rtl="0" algn="l">
              <a:lnSpc>
                <a:spcPct val="90000"/>
              </a:lnSpc>
              <a:spcBef>
                <a:spcPts val="1080"/>
              </a:spcBef>
              <a:spcAft>
                <a:spcPts val="0"/>
              </a:spcAft>
              <a:buNone/>
            </a:pPr>
            <a:r>
              <a:rPr b="0" i="0" lang="en-US">
                <a:latin typeface="Courier New"/>
                <a:ea typeface="Courier New"/>
                <a:cs typeface="Courier New"/>
                <a:sym typeface="Courier New"/>
              </a:rPr>
              <a:t>•</a:t>
            </a:r>
            <a:r>
              <a:rPr b="0" i="0" lang="en-US">
                <a:latin typeface="Arial"/>
                <a:ea typeface="Arial"/>
                <a:cs typeface="Arial"/>
                <a:sym typeface="Arial"/>
              </a:rPr>
              <a:t>vector&lt;RowVector*&gt; deltas;Stores the error contribution of each neurons</a:t>
            </a:r>
            <a:endParaRPr>
              <a:latin typeface="Arial"/>
              <a:ea typeface="Arial"/>
              <a:cs typeface="Arial"/>
              <a:sym typeface="Arial"/>
            </a:endParaRPr>
          </a:p>
          <a:p>
            <a:pPr indent="0" lvl="0" marL="0" rtl="0" algn="l">
              <a:lnSpc>
                <a:spcPct val="90000"/>
              </a:lnSpc>
              <a:spcBef>
                <a:spcPts val="1080"/>
              </a:spcBef>
              <a:spcAft>
                <a:spcPts val="0"/>
              </a:spcAft>
              <a:buSzPts val="3480"/>
              <a:buNone/>
            </a:pPr>
            <a:r>
              <a:rPr b="0" i="0" lang="en-US">
                <a:latin typeface="Courier New"/>
                <a:ea typeface="Courier New"/>
                <a:cs typeface="Courier New"/>
                <a:sym typeface="Courier New"/>
              </a:rPr>
              <a:t>•</a:t>
            </a:r>
            <a:r>
              <a:rPr b="0" i="0" lang="en-US">
                <a:latin typeface="Arial"/>
                <a:ea typeface="Arial"/>
                <a:cs typeface="Arial"/>
                <a:sym typeface="Arial"/>
              </a:rPr>
              <a:t>vector&lt;Matrix*&gt; </a:t>
            </a:r>
            <a:r>
              <a:rPr lang="en-US">
                <a:latin typeface="Arial"/>
                <a:ea typeface="Arial"/>
                <a:cs typeface="Arial"/>
                <a:sym typeface="Arial"/>
              </a:rPr>
              <a:t>parameters</a:t>
            </a:r>
            <a:r>
              <a:rPr b="0" i="0" lang="en-US">
                <a:latin typeface="Arial"/>
                <a:ea typeface="Arial"/>
                <a:cs typeface="Arial"/>
                <a:sym typeface="Arial"/>
              </a:rPr>
              <a:t>;The </a:t>
            </a:r>
            <a:r>
              <a:rPr lang="en-US">
                <a:latin typeface="Arial"/>
                <a:ea typeface="Arial"/>
                <a:cs typeface="Arial"/>
                <a:sym typeface="Arial"/>
              </a:rPr>
              <a:t>parameters of network</a:t>
            </a:r>
            <a:endParaRPr b="0" i="0">
              <a:latin typeface="Arial"/>
              <a:ea typeface="Arial"/>
              <a:cs typeface="Arial"/>
              <a:sym typeface="Arial"/>
            </a:endParaRPr>
          </a:p>
          <a:p>
            <a:pPr indent="0" lvl="0" marL="0" rtl="0" algn="l">
              <a:lnSpc>
                <a:spcPct val="135714"/>
              </a:lnSpc>
              <a:spcBef>
                <a:spcPts val="0"/>
              </a:spcBef>
              <a:spcAft>
                <a:spcPts val="0"/>
              </a:spcAft>
              <a:buSzPts val="1100"/>
              <a:buNone/>
            </a:pPr>
            <a:r>
              <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ABSTRACT</a:t>
            </a:r>
            <a:endParaRPr/>
          </a:p>
        </p:txBody>
      </p:sp>
      <p:sp>
        <p:nvSpPr>
          <p:cNvPr id="149" name="Google Shape;149;p2"/>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3480"/>
              <a:buChar char="•"/>
            </a:pPr>
            <a:r>
              <a:rPr b="0" i="0" lang="en-US">
                <a:latin typeface="Arial"/>
                <a:ea typeface="Arial"/>
                <a:cs typeface="Arial"/>
                <a:sym typeface="Arial"/>
              </a:rPr>
              <a:t>The real estate market is exposed to many fluctuations in prices because of existing correlations with many variables, some of which cannot be controlled or might even be unknown. Housing prices can increase rapidly, yet the numerous listings available on-line where houses are sold or rented are not likely to be updated that often. In some cases, individuals interested in selling a house (or apartment) might include it in some online listing, and forget about updating the price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ac64eb6fff_0_10"/>
          <p:cNvSpPr txBox="1"/>
          <p:nvPr>
            <p:ph type="title"/>
          </p:nvPr>
        </p:nvSpPr>
        <p:spPr>
          <a:xfrm>
            <a:off x="1484300" y="685800"/>
            <a:ext cx="10018800" cy="1208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59" name="Google Shape;259;gac64eb6fff_0_10"/>
          <p:cNvSpPr txBox="1"/>
          <p:nvPr>
            <p:ph idx="1" type="body"/>
          </p:nvPr>
        </p:nvSpPr>
        <p:spPr>
          <a:xfrm>
            <a:off x="1783125" y="912900"/>
            <a:ext cx="9830100" cy="5032200"/>
          </a:xfrm>
          <a:prstGeom prst="rect">
            <a:avLst/>
          </a:prstGeom>
        </p:spPr>
        <p:txBody>
          <a:bodyPr anchorCtr="0" anchor="ctr" bIns="45700" lIns="91425" spcFirstLastPara="1" rIns="91425" wrap="square" tIns="45700">
            <a:noAutofit/>
          </a:bodyPr>
          <a:lstStyle/>
          <a:p>
            <a:pPr indent="0" lvl="0" marL="0" rtl="0" algn="l">
              <a:lnSpc>
                <a:spcPct val="90000"/>
              </a:lnSpc>
              <a:spcBef>
                <a:spcPts val="1080"/>
              </a:spcBef>
              <a:spcAft>
                <a:spcPts val="0"/>
              </a:spcAft>
              <a:buClr>
                <a:schemeClr val="dk1"/>
              </a:buClr>
              <a:buSzPts val="3480"/>
              <a:buFont typeface="Arial"/>
              <a:buNone/>
            </a:pPr>
            <a:r>
              <a:rPr lang="en-US">
                <a:latin typeface="Courier New"/>
                <a:ea typeface="Courier New"/>
                <a:cs typeface="Courier New"/>
                <a:sym typeface="Courier New"/>
              </a:rPr>
              <a:t>•</a:t>
            </a:r>
            <a:r>
              <a:rPr lang="en-US">
                <a:latin typeface="Arial"/>
                <a:ea typeface="Arial"/>
                <a:cs typeface="Arial"/>
                <a:sym typeface="Arial"/>
              </a:rPr>
              <a:t>vector&lt;float &gt;train_pred, test_pred ; stores our prediction</a:t>
            </a:r>
            <a:endParaRPr/>
          </a:p>
          <a:p>
            <a:pPr indent="0" lvl="0" marL="0" rtl="0" algn="l">
              <a:lnSpc>
                <a:spcPct val="90000"/>
              </a:lnSpc>
              <a:spcBef>
                <a:spcPts val="1080"/>
              </a:spcBef>
              <a:spcAft>
                <a:spcPts val="0"/>
              </a:spcAft>
              <a:buClr>
                <a:schemeClr val="dk1"/>
              </a:buClr>
              <a:buSzPts val="3480"/>
              <a:buFont typeface="Arial"/>
              <a:buNone/>
            </a:pPr>
            <a:r>
              <a:rPr lang="en-US">
                <a:latin typeface="Courier New"/>
                <a:ea typeface="Courier New"/>
                <a:cs typeface="Courier New"/>
                <a:sym typeface="Courier New"/>
              </a:rPr>
              <a:t>•</a:t>
            </a:r>
            <a:r>
              <a:rPr lang="en-US">
                <a:latin typeface="Arial"/>
                <a:ea typeface="Arial"/>
                <a:cs typeface="Arial"/>
                <a:sym typeface="Arial"/>
              </a:rPr>
              <a:t>vector&lt;float &gt;train_total_cost, train_avg_cost ; stores our total and avg train cost</a:t>
            </a:r>
            <a:endParaRPr/>
          </a:p>
          <a:p>
            <a:pPr indent="0" lvl="0" marL="0" rtl="0" algn="l">
              <a:lnSpc>
                <a:spcPct val="90000"/>
              </a:lnSpc>
              <a:spcBef>
                <a:spcPts val="1080"/>
              </a:spcBef>
              <a:spcAft>
                <a:spcPts val="0"/>
              </a:spcAft>
              <a:buNone/>
            </a:pPr>
            <a:r>
              <a:rPr lang="en-US">
                <a:latin typeface="Courier New"/>
                <a:ea typeface="Courier New"/>
                <a:cs typeface="Courier New"/>
                <a:sym typeface="Courier New"/>
              </a:rPr>
              <a:t>•</a:t>
            </a:r>
            <a:r>
              <a:rPr lang="en-US">
                <a:latin typeface="Arial"/>
                <a:ea typeface="Arial"/>
                <a:cs typeface="Arial"/>
                <a:sym typeface="Arial"/>
              </a:rPr>
              <a:t>vector&lt;float &gt;test_total_cost, test_avg_cost ; stores our total and avg test cost</a:t>
            </a:r>
            <a:endParaRPr>
              <a:latin typeface="Arial"/>
              <a:ea typeface="Arial"/>
              <a:cs typeface="Arial"/>
              <a:sym typeface="Arial"/>
            </a:endParaRPr>
          </a:p>
          <a:p>
            <a:pPr indent="0" lvl="0" marL="0" rtl="0" algn="l">
              <a:lnSpc>
                <a:spcPct val="90000"/>
              </a:lnSpc>
              <a:spcBef>
                <a:spcPts val="1080"/>
              </a:spcBef>
              <a:spcAft>
                <a:spcPts val="0"/>
              </a:spcAft>
              <a:buClr>
                <a:schemeClr val="dk1"/>
              </a:buClr>
              <a:buSzPts val="1100"/>
              <a:buFont typeface="Arial"/>
              <a:buNone/>
            </a:pPr>
            <a:r>
              <a:rPr lang="en-US">
                <a:latin typeface="Courier New"/>
                <a:ea typeface="Courier New"/>
                <a:cs typeface="Courier New"/>
                <a:sym typeface="Courier New"/>
              </a:rPr>
              <a:t>•</a:t>
            </a:r>
            <a:r>
              <a:rPr lang="en-US">
                <a:latin typeface="Arial"/>
                <a:ea typeface="Arial"/>
                <a:cs typeface="Arial"/>
                <a:sym typeface="Arial"/>
              </a:rPr>
              <a:t>vector&lt;int&gt; layer_dims ; dimensions of Neural Network</a:t>
            </a:r>
            <a:endParaRPr>
              <a:latin typeface="Arial"/>
              <a:ea typeface="Arial"/>
              <a:cs typeface="Arial"/>
              <a:sym typeface="Arial"/>
            </a:endParaRPr>
          </a:p>
          <a:p>
            <a:pPr indent="0" lvl="0" marL="0" rtl="0" algn="l">
              <a:lnSpc>
                <a:spcPct val="90000"/>
              </a:lnSpc>
              <a:spcBef>
                <a:spcPts val="1080"/>
              </a:spcBef>
              <a:spcAft>
                <a:spcPts val="0"/>
              </a:spcAft>
              <a:buClr>
                <a:schemeClr val="dk1"/>
              </a:buClr>
              <a:buSzPts val="3480"/>
              <a:buFont typeface="Arial"/>
              <a:buNone/>
            </a:pPr>
            <a:r>
              <a:rPr lang="en-US">
                <a:latin typeface="Courier New"/>
                <a:ea typeface="Courier New"/>
                <a:cs typeface="Courier New"/>
                <a:sym typeface="Courier New"/>
              </a:rPr>
              <a:t>•</a:t>
            </a:r>
            <a:r>
              <a:rPr lang="en-US">
                <a:latin typeface="Arial"/>
                <a:ea typeface="Arial"/>
                <a:cs typeface="Arial"/>
                <a:sym typeface="Arial"/>
              </a:rPr>
              <a:t>float learningRate; </a:t>
            </a:r>
            <a:endParaRPr/>
          </a:p>
          <a:p>
            <a:pPr indent="0" lvl="0" marL="0" rtl="0" algn="l">
              <a:lnSpc>
                <a:spcPct val="90000"/>
              </a:lnSpc>
              <a:spcBef>
                <a:spcPts val="1080"/>
              </a:spcBef>
              <a:spcAft>
                <a:spcPts val="0"/>
              </a:spcAft>
              <a:buClr>
                <a:schemeClr val="dk1"/>
              </a:buClr>
              <a:buSzPts val="3480"/>
              <a:buFont typeface="Arial"/>
              <a:buNone/>
            </a:pPr>
            <a:r>
              <a:rPr lang="en-US">
                <a:latin typeface="Courier New"/>
                <a:ea typeface="Courier New"/>
                <a:cs typeface="Courier New"/>
                <a:sym typeface="Courier New"/>
              </a:rPr>
              <a:t>•</a:t>
            </a:r>
            <a:r>
              <a:rPr lang="en-US">
                <a:latin typeface="Arial"/>
                <a:ea typeface="Arial"/>
                <a:cs typeface="Arial"/>
                <a:sym typeface="Arial"/>
              </a:rPr>
              <a:t>int num_epochs; set the number of epochs</a:t>
            </a:r>
            <a:endParaRPr/>
          </a:p>
          <a:p>
            <a:pPr indent="0" lvl="0" marL="0" rtl="0" algn="l">
              <a:lnSpc>
                <a:spcPct val="90000"/>
              </a:lnSpc>
              <a:spcBef>
                <a:spcPts val="1080"/>
              </a:spcBef>
              <a:spcAft>
                <a:spcPts val="0"/>
              </a:spcAft>
              <a:buClr>
                <a:schemeClr val="dk1"/>
              </a:buClr>
              <a:buSzPts val="3480"/>
              <a:buFont typeface="Arial"/>
              <a:buNone/>
            </a:pPr>
            <a:r>
              <a:rPr lang="en-US">
                <a:latin typeface="Courier New"/>
                <a:ea typeface="Courier New"/>
                <a:cs typeface="Courier New"/>
                <a:sym typeface="Courier New"/>
              </a:rPr>
              <a:t>•</a:t>
            </a:r>
            <a:r>
              <a:rPr lang="en-US">
                <a:latin typeface="Arial"/>
                <a:ea typeface="Arial"/>
                <a:cs typeface="Arial"/>
                <a:sym typeface="Arial"/>
              </a:rPr>
              <a:t>string activation_func ; set the activation function to tanh or relu</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5"/>
          <p:cNvSpPr txBox="1"/>
          <p:nvPr>
            <p:ph type="title"/>
          </p:nvPr>
        </p:nvSpPr>
        <p:spPr>
          <a:xfrm>
            <a:off x="1484311" y="685801"/>
            <a:ext cx="10018713" cy="381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Arial"/>
              <a:buNone/>
            </a:pPr>
            <a:r>
              <a:rPr b="0" i="0" lang="en-US" sz="3600">
                <a:latin typeface="Arial"/>
                <a:ea typeface="Arial"/>
                <a:cs typeface="Arial"/>
                <a:sym typeface="Arial"/>
              </a:rPr>
              <a:t>Member Function:</a:t>
            </a:r>
            <a:br>
              <a:rPr b="0" i="0" lang="en-US" sz="3600">
                <a:latin typeface="Arial"/>
                <a:ea typeface="Arial"/>
                <a:cs typeface="Arial"/>
                <a:sym typeface="Arial"/>
              </a:rPr>
            </a:br>
            <a:endParaRPr sz="3600"/>
          </a:p>
        </p:txBody>
      </p:sp>
      <p:sp>
        <p:nvSpPr>
          <p:cNvPr id="265" name="Google Shape;265;p15"/>
          <p:cNvSpPr txBox="1"/>
          <p:nvPr>
            <p:ph idx="1" type="body"/>
          </p:nvPr>
        </p:nvSpPr>
        <p:spPr>
          <a:xfrm>
            <a:off x="1484310" y="1535837"/>
            <a:ext cx="10018713" cy="42553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480"/>
              <a:buNone/>
            </a:pPr>
            <a:r>
              <a:t/>
            </a:r>
            <a:endParaRPr>
              <a:latin typeface="Courier New"/>
              <a:ea typeface="Courier New"/>
              <a:cs typeface="Courier New"/>
              <a:sym typeface="Courier New"/>
            </a:endParaRPr>
          </a:p>
          <a:p>
            <a:pPr indent="0" lvl="0" marL="0" rtl="0" algn="l">
              <a:lnSpc>
                <a:spcPct val="90000"/>
              </a:lnSpc>
              <a:spcBef>
                <a:spcPts val="0"/>
              </a:spcBef>
              <a:spcAft>
                <a:spcPts val="0"/>
              </a:spcAft>
              <a:buSzPts val="3480"/>
              <a:buNone/>
            </a:pPr>
            <a:r>
              <a:t/>
            </a:r>
            <a:endParaRPr>
              <a:latin typeface="Courier New"/>
              <a:ea typeface="Courier New"/>
              <a:cs typeface="Courier New"/>
              <a:sym typeface="Courier New"/>
            </a:endParaRPr>
          </a:p>
          <a:p>
            <a:pPr indent="0" lvl="0" marL="0" rtl="0" algn="l">
              <a:lnSpc>
                <a:spcPct val="90000"/>
              </a:lnSpc>
              <a:spcBef>
                <a:spcPts val="0"/>
              </a:spcBef>
              <a:spcAft>
                <a:spcPts val="0"/>
              </a:spcAft>
              <a:buSzPts val="3480"/>
              <a:buNone/>
            </a:pPr>
            <a:r>
              <a:rPr b="0" i="0" lang="en-US">
                <a:latin typeface="Courier New"/>
                <a:ea typeface="Courier New"/>
                <a:cs typeface="Courier New"/>
                <a:sym typeface="Courier New"/>
              </a:rPr>
              <a:t>•</a:t>
            </a:r>
            <a:r>
              <a:rPr b="0" i="0" lang="en-US">
                <a:latin typeface="Arial"/>
                <a:ea typeface="Arial"/>
                <a:cs typeface="Arial"/>
                <a:sym typeface="Arial"/>
              </a:rPr>
              <a:t>NeuralNetwork(public; constructor)</a:t>
            </a:r>
            <a:endParaRPr/>
          </a:p>
          <a:p>
            <a:pPr indent="0" lvl="0" marL="0" rtl="0" algn="l">
              <a:lnSpc>
                <a:spcPct val="90000"/>
              </a:lnSpc>
              <a:spcBef>
                <a:spcPts val="1080"/>
              </a:spcBef>
              <a:spcAft>
                <a:spcPts val="0"/>
              </a:spcAft>
              <a:buSzPts val="3480"/>
              <a:buNone/>
            </a:pPr>
            <a:r>
              <a:rPr lang="en-US">
                <a:latin typeface="Courier New"/>
                <a:ea typeface="Courier New"/>
                <a:cs typeface="Courier New"/>
                <a:sym typeface="Courier New"/>
              </a:rPr>
              <a:t>•</a:t>
            </a:r>
            <a:r>
              <a:rPr b="0" i="0" lang="en-US">
                <a:latin typeface="Arial"/>
                <a:ea typeface="Arial"/>
                <a:cs typeface="Arial"/>
                <a:sym typeface="Arial"/>
              </a:rPr>
              <a:t>propagateForward(public; void):Function for forward propagation of data.</a:t>
            </a:r>
            <a:endParaRPr/>
          </a:p>
          <a:p>
            <a:pPr indent="0" lvl="0" marL="0" rtl="0" algn="l">
              <a:lnSpc>
                <a:spcPct val="90000"/>
              </a:lnSpc>
              <a:spcBef>
                <a:spcPts val="1080"/>
              </a:spcBef>
              <a:spcAft>
                <a:spcPts val="0"/>
              </a:spcAft>
              <a:buSzPts val="3480"/>
              <a:buNone/>
            </a:pPr>
            <a:r>
              <a:rPr b="0" i="0" lang="en-US">
                <a:latin typeface="Courier New"/>
                <a:ea typeface="Courier New"/>
                <a:cs typeface="Courier New"/>
                <a:sym typeface="Courier New"/>
              </a:rPr>
              <a:t>•</a:t>
            </a:r>
            <a:r>
              <a:rPr b="0" i="0" lang="en-US">
                <a:latin typeface="Arial"/>
                <a:ea typeface="Arial"/>
                <a:cs typeface="Arial"/>
                <a:sym typeface="Arial"/>
              </a:rPr>
              <a:t>propagateBackward(public; void):Function for backward propagation of errors madeby neurons.</a:t>
            </a:r>
            <a:endParaRPr/>
          </a:p>
          <a:p>
            <a:pPr indent="0" lvl="0" marL="0" rtl="0" algn="l">
              <a:lnSpc>
                <a:spcPct val="90000"/>
              </a:lnSpc>
              <a:spcBef>
                <a:spcPts val="1080"/>
              </a:spcBef>
              <a:spcAft>
                <a:spcPts val="0"/>
              </a:spcAft>
              <a:buSzPts val="3480"/>
              <a:buNone/>
            </a:pPr>
            <a:r>
              <a:rPr b="0" i="0" lang="en-US">
                <a:latin typeface="Courier New"/>
                <a:ea typeface="Courier New"/>
                <a:cs typeface="Courier New"/>
                <a:sym typeface="Courier New"/>
              </a:rPr>
              <a:t>•</a:t>
            </a:r>
            <a:r>
              <a:rPr b="0" i="0" lang="en-US">
                <a:latin typeface="Arial"/>
                <a:ea typeface="Arial"/>
                <a:cs typeface="Arial"/>
                <a:sym typeface="Arial"/>
              </a:rPr>
              <a:t>calcErrors(public; void):Function to calculate errors made by neurons in eachlayer</a:t>
            </a:r>
            <a:endParaRPr b="0" i="0">
              <a:latin typeface="Arial"/>
              <a:ea typeface="Arial"/>
              <a:cs typeface="Arial"/>
              <a:sym typeface="Arial"/>
            </a:endParaRPr>
          </a:p>
          <a:p>
            <a:pPr indent="0" lvl="0" marL="0" rtl="0" algn="l">
              <a:lnSpc>
                <a:spcPct val="90000"/>
              </a:lnSpc>
              <a:spcBef>
                <a:spcPts val="1080"/>
              </a:spcBef>
              <a:spcAft>
                <a:spcPts val="0"/>
              </a:spcAft>
              <a:buSzPts val="3480"/>
              <a:buNone/>
            </a:pPr>
            <a:r>
              <a:rPr b="0" i="0" lang="en-US">
                <a:latin typeface="Courier New"/>
                <a:ea typeface="Courier New"/>
                <a:cs typeface="Courier New"/>
                <a:sym typeface="Courier New"/>
              </a:rPr>
              <a:t>•</a:t>
            </a:r>
            <a:r>
              <a:rPr b="0" i="0" lang="en-US">
                <a:latin typeface="Arial"/>
                <a:ea typeface="Arial"/>
                <a:cs typeface="Arial"/>
                <a:sym typeface="Arial"/>
              </a:rPr>
              <a:t>updateWeights(public; void):Function to update the weights of connections.</a:t>
            </a:r>
            <a:endParaRPr/>
          </a:p>
          <a:p>
            <a:pPr indent="0" lvl="0" marL="0" rtl="0" algn="l">
              <a:lnSpc>
                <a:spcPct val="90000"/>
              </a:lnSpc>
              <a:spcBef>
                <a:spcPts val="1080"/>
              </a:spcBef>
              <a:spcAft>
                <a:spcPts val="0"/>
              </a:spcAft>
              <a:buSzPts val="3480"/>
              <a:buNone/>
            </a:pPr>
            <a:r>
              <a:rPr b="0" i="0" lang="en-US">
                <a:latin typeface="Courier New"/>
                <a:ea typeface="Courier New"/>
                <a:cs typeface="Courier New"/>
                <a:sym typeface="Courier New"/>
              </a:rPr>
              <a:t>•</a:t>
            </a:r>
            <a:r>
              <a:rPr b="0" i="0" lang="en-US">
                <a:latin typeface="Arial"/>
                <a:ea typeface="Arial"/>
                <a:cs typeface="Arial"/>
                <a:sym typeface="Arial"/>
              </a:rPr>
              <a:t>train(public;void):Function to train the neural network give an array of data points</a:t>
            </a:r>
            <a:endParaRPr b="0" i="0">
              <a:latin typeface="Arial"/>
              <a:ea typeface="Arial"/>
              <a:cs typeface="Arial"/>
              <a:sym typeface="Arial"/>
            </a:endParaRPr>
          </a:p>
          <a:p>
            <a:pPr indent="0" lvl="0" marL="0" rtl="0" algn="l">
              <a:lnSpc>
                <a:spcPct val="90000"/>
              </a:lnSpc>
              <a:spcBef>
                <a:spcPts val="1080"/>
              </a:spcBef>
              <a:spcAft>
                <a:spcPts val="0"/>
              </a:spcAft>
              <a:buClr>
                <a:schemeClr val="dk1"/>
              </a:buClr>
              <a:buSzPts val="3480"/>
              <a:buFont typeface="Arial"/>
              <a:buNone/>
            </a:pPr>
            <a:r>
              <a:rPr lang="en-US">
                <a:latin typeface="Courier New"/>
                <a:ea typeface="Courier New"/>
                <a:cs typeface="Courier New"/>
                <a:sym typeface="Courier New"/>
              </a:rPr>
              <a:t>•</a:t>
            </a:r>
            <a:r>
              <a:rPr lang="en-US">
                <a:latin typeface="Arial"/>
                <a:ea typeface="Arial"/>
                <a:cs typeface="Arial"/>
                <a:sym typeface="Arial"/>
              </a:rPr>
              <a:t>predict(public; void):Function to make prediction on our test set.</a:t>
            </a:r>
            <a:endParaRPr>
              <a:latin typeface="Arial"/>
              <a:ea typeface="Arial"/>
              <a:cs typeface="Arial"/>
              <a:sym typeface="Arial"/>
            </a:endParaRPr>
          </a:p>
          <a:p>
            <a:pPr indent="0" lvl="0" marL="0" rtl="0" algn="l">
              <a:lnSpc>
                <a:spcPct val="90000"/>
              </a:lnSpc>
              <a:spcBef>
                <a:spcPts val="1080"/>
              </a:spcBef>
              <a:spcAft>
                <a:spcPts val="0"/>
              </a:spcAft>
              <a:buSzPts val="3480"/>
              <a:buNone/>
            </a:pPr>
            <a:r>
              <a:t/>
            </a:r>
            <a:endParaRPr>
              <a:latin typeface="Arial"/>
              <a:ea typeface="Arial"/>
              <a:cs typeface="Arial"/>
              <a:sym typeface="Arial"/>
            </a:endParaRPr>
          </a:p>
          <a:p>
            <a:pPr indent="-64770" lvl="0" marL="285750" rtl="0" algn="l">
              <a:lnSpc>
                <a:spcPct val="90000"/>
              </a:lnSpc>
              <a:spcBef>
                <a:spcPts val="1080"/>
              </a:spcBef>
              <a:spcAft>
                <a:spcPts val="0"/>
              </a:spcAft>
              <a:buSzPts val="348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6"/>
          <p:cNvSpPr txBox="1"/>
          <p:nvPr>
            <p:ph type="title"/>
          </p:nvPr>
        </p:nvSpPr>
        <p:spPr>
          <a:xfrm>
            <a:off x="1484311" y="346230"/>
            <a:ext cx="10018713" cy="72057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Arial"/>
              <a:buNone/>
            </a:pPr>
            <a:r>
              <a:rPr lang="en-US">
                <a:latin typeface="Arial"/>
                <a:ea typeface="Arial"/>
                <a:cs typeface="Arial"/>
                <a:sym typeface="Arial"/>
              </a:rPr>
              <a:t>Observation</a:t>
            </a:r>
            <a:endParaRPr/>
          </a:p>
        </p:txBody>
      </p:sp>
      <p:pic>
        <p:nvPicPr>
          <p:cNvPr id="271" name="Google Shape;271;p16"/>
          <p:cNvPicPr preferRelativeResize="0"/>
          <p:nvPr>
            <p:ph idx="1" type="body"/>
          </p:nvPr>
        </p:nvPicPr>
        <p:blipFill rotWithShape="1">
          <a:blip r:embed="rId3">
            <a:alphaModFix/>
          </a:blip>
          <a:srcRect b="0" l="0" r="0" t="0"/>
          <a:stretch/>
        </p:blipFill>
        <p:spPr>
          <a:xfrm>
            <a:off x="2424450" y="1148925"/>
            <a:ext cx="8038200" cy="4122300"/>
          </a:xfrm>
          <a:prstGeom prst="rect">
            <a:avLst/>
          </a:prstGeom>
          <a:noFill/>
          <a:ln>
            <a:noFill/>
          </a:ln>
        </p:spPr>
      </p:pic>
      <p:sp>
        <p:nvSpPr>
          <p:cNvPr id="272" name="Google Shape;272;p16"/>
          <p:cNvSpPr txBox="1"/>
          <p:nvPr/>
        </p:nvSpPr>
        <p:spPr>
          <a:xfrm>
            <a:off x="2484225" y="5353350"/>
            <a:ext cx="8186700" cy="1262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chemeClr val="dk1"/>
                </a:solidFill>
                <a:latin typeface="Arial"/>
                <a:ea typeface="Arial"/>
                <a:cs typeface="Arial"/>
                <a:sym typeface="Arial"/>
              </a:rPr>
              <a:t>Testing the activation functions relu and tanh we can see that relu is giving us the better performance that tanh activation fucntion as it gives us lowercost.That is why we have included relu as the activation functions n our model.</a:t>
            </a:r>
            <a:endParaRPr sz="1800">
              <a:solidFill>
                <a:schemeClr val="dk1"/>
              </a:solidFill>
              <a:latin typeface="Corbel"/>
              <a:ea typeface="Corbel"/>
              <a:cs typeface="Corbel"/>
              <a:sym typeface="Corbe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17"/>
          <p:cNvPicPr preferRelativeResize="0"/>
          <p:nvPr/>
        </p:nvPicPr>
        <p:blipFill rotWithShape="1">
          <a:blip r:embed="rId3">
            <a:alphaModFix/>
          </a:blip>
          <a:srcRect b="0" l="0" r="0" t="0"/>
          <a:stretch/>
        </p:blipFill>
        <p:spPr>
          <a:xfrm>
            <a:off x="0" y="519950"/>
            <a:ext cx="6681525" cy="4168574"/>
          </a:xfrm>
          <a:prstGeom prst="rect">
            <a:avLst/>
          </a:prstGeom>
          <a:noFill/>
          <a:ln>
            <a:noFill/>
          </a:ln>
        </p:spPr>
      </p:pic>
      <p:pic>
        <p:nvPicPr>
          <p:cNvPr id="278" name="Google Shape;278;p17"/>
          <p:cNvPicPr preferRelativeResize="0"/>
          <p:nvPr/>
        </p:nvPicPr>
        <p:blipFill rotWithShape="1">
          <a:blip r:embed="rId4">
            <a:alphaModFix/>
          </a:blip>
          <a:srcRect b="0" l="0" r="0" t="0"/>
          <a:stretch/>
        </p:blipFill>
        <p:spPr>
          <a:xfrm>
            <a:off x="6010325" y="519950"/>
            <a:ext cx="6917775" cy="4168576"/>
          </a:xfrm>
          <a:prstGeom prst="rect">
            <a:avLst/>
          </a:prstGeom>
          <a:noFill/>
          <a:ln>
            <a:noFill/>
          </a:ln>
        </p:spPr>
      </p:pic>
      <p:sp>
        <p:nvSpPr>
          <p:cNvPr id="279" name="Google Shape;279;p17"/>
          <p:cNvSpPr txBox="1"/>
          <p:nvPr/>
        </p:nvSpPr>
        <p:spPr>
          <a:xfrm>
            <a:off x="2032975" y="4808075"/>
            <a:ext cx="9046200" cy="1120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chemeClr val="dk1"/>
                </a:solidFill>
                <a:latin typeface="Arial"/>
                <a:ea typeface="Arial"/>
                <a:cs typeface="Arial"/>
                <a:sym typeface="Arial"/>
              </a:rPr>
              <a:t>As we can see that after around ten epochs the avrage and the totaltest cost increases abruptly,which is not favorable.so we stop at 10 epochs.</a:t>
            </a:r>
            <a:endParaRPr sz="1800">
              <a:solidFill>
                <a:schemeClr val="dk1"/>
              </a:solidFill>
              <a:latin typeface="Corbel"/>
              <a:ea typeface="Corbel"/>
              <a:cs typeface="Corbel"/>
              <a:sym typeface="Corbe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18"/>
          <p:cNvPicPr preferRelativeResize="0"/>
          <p:nvPr/>
        </p:nvPicPr>
        <p:blipFill rotWithShape="1">
          <a:blip r:embed="rId3">
            <a:alphaModFix/>
          </a:blip>
          <a:srcRect b="0" l="0" r="0" t="0"/>
          <a:stretch/>
        </p:blipFill>
        <p:spPr>
          <a:xfrm>
            <a:off x="168325" y="1087600"/>
            <a:ext cx="6066126" cy="4362950"/>
          </a:xfrm>
          <a:prstGeom prst="rect">
            <a:avLst/>
          </a:prstGeom>
          <a:noFill/>
          <a:ln>
            <a:noFill/>
          </a:ln>
        </p:spPr>
      </p:pic>
      <p:pic>
        <p:nvPicPr>
          <p:cNvPr id="285" name="Google Shape;285;p18"/>
          <p:cNvPicPr preferRelativeResize="0"/>
          <p:nvPr/>
        </p:nvPicPr>
        <p:blipFill rotWithShape="1">
          <a:blip r:embed="rId4">
            <a:alphaModFix/>
          </a:blip>
          <a:srcRect b="0" l="0" r="0" t="0"/>
          <a:stretch/>
        </p:blipFill>
        <p:spPr>
          <a:xfrm>
            <a:off x="6010325" y="1087600"/>
            <a:ext cx="6181674" cy="4362950"/>
          </a:xfrm>
          <a:prstGeom prst="rect">
            <a:avLst/>
          </a:prstGeom>
          <a:noFill/>
          <a:ln>
            <a:noFill/>
          </a:ln>
        </p:spPr>
      </p:pic>
      <p:sp>
        <p:nvSpPr>
          <p:cNvPr id="286" name="Google Shape;286;p18"/>
          <p:cNvSpPr txBox="1"/>
          <p:nvPr/>
        </p:nvSpPr>
        <p:spPr>
          <a:xfrm>
            <a:off x="2343700" y="5629825"/>
            <a:ext cx="9108600" cy="117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chemeClr val="dk1"/>
                </a:solidFill>
                <a:latin typeface="Arial"/>
                <a:ea typeface="Arial"/>
                <a:cs typeface="Arial"/>
                <a:sym typeface="Arial"/>
              </a:rPr>
              <a:t>These are a few random snaps of the graphs that represent the our prediction vsthe expected output for traning and test data.</a:t>
            </a:r>
            <a:endParaRPr sz="1800">
              <a:solidFill>
                <a:schemeClr val="dk1"/>
              </a:solidFill>
              <a:latin typeface="Corbel"/>
              <a:ea typeface="Corbel"/>
              <a:cs typeface="Corbel"/>
              <a:sym typeface="Corbel"/>
            </a:endParaRPr>
          </a:p>
        </p:txBody>
      </p:sp>
      <p:sp>
        <p:nvSpPr>
          <p:cNvPr id="287" name="Google Shape;287;p18"/>
          <p:cNvSpPr txBox="1"/>
          <p:nvPr>
            <p:ph type="ctrTitle"/>
          </p:nvPr>
        </p:nvSpPr>
        <p:spPr>
          <a:xfrm>
            <a:off x="2110700" y="-300800"/>
            <a:ext cx="8023500" cy="11793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b="1" lang="en-US" sz="4500"/>
              <a:t>Result</a:t>
            </a:r>
            <a:endParaRPr b="1" sz="4500"/>
          </a:p>
        </p:txBody>
      </p:sp>
      <p:sp>
        <p:nvSpPr>
          <p:cNvPr id="288" name="Google Shape;288;p18"/>
          <p:cNvSpPr txBox="1"/>
          <p:nvPr>
            <p:ph idx="1" type="subTitle"/>
          </p:nvPr>
        </p:nvSpPr>
        <p:spPr>
          <a:xfrm>
            <a:off x="4515377" y="3996267"/>
            <a:ext cx="6987600" cy="1388400"/>
          </a:xfrm>
          <a:prstGeom prst="rect">
            <a:avLst/>
          </a:prstGeom>
        </p:spPr>
        <p:txBody>
          <a:bodyPr anchorCtr="0" anchor="t" bIns="45700" lIns="91425" spcFirstLastPara="1" rIns="91425" wrap="square" tIns="45700">
            <a:noAutofit/>
          </a:bodyPr>
          <a:lstStyle/>
          <a:p>
            <a:pPr indent="0" lvl="0" marL="0" rtl="0" algn="r">
              <a:spcBef>
                <a:spcPts val="420"/>
              </a:spcBef>
              <a:spcAft>
                <a:spcPts val="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9"/>
          <p:cNvSpPr txBox="1"/>
          <p:nvPr>
            <p:ph type="title"/>
          </p:nvPr>
        </p:nvSpPr>
        <p:spPr>
          <a:xfrm>
            <a:off x="1484300" y="415375"/>
            <a:ext cx="10018800" cy="1404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Conclusion</a:t>
            </a:r>
            <a:endParaRPr/>
          </a:p>
        </p:txBody>
      </p:sp>
      <p:sp>
        <p:nvSpPr>
          <p:cNvPr id="294" name="Google Shape;294;p19"/>
          <p:cNvSpPr txBox="1"/>
          <p:nvPr>
            <p:ph idx="1" type="body"/>
          </p:nvPr>
        </p:nvSpPr>
        <p:spPr>
          <a:xfrm>
            <a:off x="1484300" y="1984200"/>
            <a:ext cx="10018800" cy="3807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3480"/>
              <a:buNone/>
            </a:pPr>
            <a:r>
              <a:t/>
            </a:r>
            <a:endParaRPr/>
          </a:p>
          <a:p>
            <a:pPr indent="-394335" lvl="0" marL="457200" rtl="0" algn="l">
              <a:spcBef>
                <a:spcPts val="0"/>
              </a:spcBef>
              <a:spcAft>
                <a:spcPts val="0"/>
              </a:spcAft>
              <a:buSzPts val="2610"/>
              <a:buChar char="•"/>
            </a:pPr>
            <a:r>
              <a:rPr lang="en-US"/>
              <a:t>Using our Neural Network regression model, we were able to produce a decently accurate predictions on our training and test set.</a:t>
            </a:r>
            <a:endParaRPr/>
          </a:p>
          <a:p>
            <a:pPr indent="-394335" lvl="0" marL="457200" rtl="0" algn="l">
              <a:spcBef>
                <a:spcPts val="0"/>
              </a:spcBef>
              <a:spcAft>
                <a:spcPts val="0"/>
              </a:spcAft>
              <a:buSzPts val="2610"/>
              <a:buChar char="•"/>
            </a:pPr>
            <a:r>
              <a:rPr lang="en-US"/>
              <a:t>This shows how useful Deep learning models is even in real life applications like predicting real estate prices.</a:t>
            </a:r>
            <a:endParaRPr/>
          </a:p>
          <a:p>
            <a:pPr indent="-394335" lvl="0" marL="457200" rtl="0" algn="l">
              <a:spcBef>
                <a:spcPts val="0"/>
              </a:spcBef>
              <a:spcAft>
                <a:spcPts val="0"/>
              </a:spcAft>
              <a:buSzPts val="2610"/>
              <a:buChar char="•"/>
            </a:pPr>
            <a:r>
              <a:rPr lang="en-US"/>
              <a:t>In reality, Modern day deep learning has reached heights like never before.</a:t>
            </a:r>
            <a:endParaRPr/>
          </a:p>
          <a:p>
            <a:pPr indent="-394335" lvl="0" marL="457200" rtl="0" algn="l">
              <a:spcBef>
                <a:spcPts val="0"/>
              </a:spcBef>
              <a:spcAft>
                <a:spcPts val="0"/>
              </a:spcAft>
              <a:buSzPts val="2610"/>
              <a:buChar char="•"/>
            </a:pPr>
            <a:r>
              <a:rPr lang="en-US"/>
              <a:t>D</a:t>
            </a:r>
            <a:r>
              <a:rPr lang="en-US"/>
              <a:t>eep learning is a technology that powers Facebook’s news feed, Netflix’s recommendation engine and Google’s search is radically transforming industries like health care and education.</a:t>
            </a:r>
            <a:r>
              <a:rPr lang="en-US"/>
              <a:t> </a:t>
            </a:r>
            <a:endParaRPr/>
          </a:p>
          <a:p>
            <a:pPr indent="-394335" lvl="0" marL="457200" rtl="0" algn="l">
              <a:spcBef>
                <a:spcPts val="0"/>
              </a:spcBef>
              <a:spcAft>
                <a:spcPts val="0"/>
              </a:spcAft>
              <a:buSzPts val="2610"/>
              <a:buChar char="•"/>
            </a:pPr>
            <a:r>
              <a:rPr lang="en-US"/>
              <a:t>Hence we can say that Deep learning has revolutionized the artificial intelligence technologies.</a:t>
            </a:r>
            <a:endParaRPr/>
          </a:p>
          <a:p>
            <a:pPr indent="-64770" lvl="0" marL="285750" rtl="0" algn="l">
              <a:spcBef>
                <a:spcPts val="0"/>
              </a:spcBef>
              <a:spcAft>
                <a:spcPts val="0"/>
              </a:spcAft>
              <a:buSzPts val="348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ac64eb6fff_0_377"/>
          <p:cNvSpPr txBox="1"/>
          <p:nvPr>
            <p:ph type="title"/>
          </p:nvPr>
        </p:nvSpPr>
        <p:spPr>
          <a:xfrm>
            <a:off x="1484300" y="685800"/>
            <a:ext cx="10018800" cy="1032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References</a:t>
            </a:r>
            <a:endParaRPr/>
          </a:p>
        </p:txBody>
      </p:sp>
      <p:sp>
        <p:nvSpPr>
          <p:cNvPr id="300" name="Google Shape;300;gac64eb6fff_0_377"/>
          <p:cNvSpPr txBox="1"/>
          <p:nvPr>
            <p:ph idx="1" type="body"/>
          </p:nvPr>
        </p:nvSpPr>
        <p:spPr>
          <a:xfrm>
            <a:off x="1484300" y="1811725"/>
            <a:ext cx="10018800" cy="3979500"/>
          </a:xfrm>
          <a:prstGeom prst="rect">
            <a:avLst/>
          </a:prstGeom>
        </p:spPr>
        <p:txBody>
          <a:bodyPr anchorCtr="0" anchor="ctr" bIns="45700" lIns="91425" spcFirstLastPara="1" rIns="91425" wrap="square" tIns="45700">
            <a:noAutofit/>
          </a:bodyPr>
          <a:lstStyle/>
          <a:p>
            <a:pPr indent="0" lvl="0" marL="0" rtl="0" algn="l">
              <a:spcBef>
                <a:spcPts val="360"/>
              </a:spcBef>
              <a:spcAft>
                <a:spcPts val="0"/>
              </a:spcAft>
              <a:buNone/>
            </a:pPr>
            <a:r>
              <a:rPr lang="en-US"/>
              <a:t>1.</a:t>
            </a:r>
            <a:r>
              <a:rPr lang="en-US" u="sng">
                <a:solidFill>
                  <a:schemeClr val="hlink"/>
                </a:solidFill>
                <a:hlinkClick r:id="rId3"/>
              </a:rPr>
              <a:t>https://prateekvjoshi.com/2016/03/29/understanding-xavier-initialization-in-deep-neural-networks/</a:t>
            </a:r>
            <a:endParaRPr/>
          </a:p>
          <a:p>
            <a:pPr indent="0" lvl="0" marL="0" rtl="0" algn="l">
              <a:spcBef>
                <a:spcPts val="600"/>
              </a:spcBef>
              <a:spcAft>
                <a:spcPts val="0"/>
              </a:spcAft>
              <a:buNone/>
            </a:pPr>
            <a:r>
              <a:rPr lang="en-US"/>
              <a:t>2.</a:t>
            </a:r>
            <a:r>
              <a:rPr lang="en-US" u="sng">
                <a:solidFill>
                  <a:schemeClr val="hlink"/>
                </a:solidFill>
                <a:hlinkClick r:id="rId4"/>
              </a:rPr>
              <a:t>https://missinglink.ai/guides/neural-network-concepts/7-types-neural-network-activation-functions-right/#:~:text=Activation%20functions%20are%20mathematical%20.equations,relevant%20for%20the%20model's%20prediction</a:t>
            </a:r>
            <a:endParaRPr/>
          </a:p>
          <a:p>
            <a:pPr indent="0" lvl="0" marL="0" rtl="0" algn="l">
              <a:spcBef>
                <a:spcPts val="600"/>
              </a:spcBef>
              <a:spcAft>
                <a:spcPts val="0"/>
              </a:spcAft>
              <a:buNone/>
            </a:pPr>
            <a:r>
              <a:rPr lang="en-US"/>
              <a:t>3.</a:t>
            </a:r>
            <a:r>
              <a:rPr lang="en-US" u="sng">
                <a:solidFill>
                  <a:schemeClr val="hlink"/>
                </a:solidFill>
                <a:hlinkClick r:id="rId5"/>
              </a:rPr>
              <a:t>https://towardsdatascience.com/forward-propagation-in-neural-networks-simplified-math-and-code-version-bbcfef6f9250</a:t>
            </a:r>
            <a:endParaRPr/>
          </a:p>
          <a:p>
            <a:pPr indent="0" lvl="0" marL="0" rtl="0" algn="l">
              <a:spcBef>
                <a:spcPts val="600"/>
              </a:spcBef>
              <a:spcAft>
                <a:spcPts val="600"/>
              </a:spcAft>
              <a:buNone/>
            </a:pPr>
            <a:r>
              <a:rPr lang="en-US"/>
              <a:t>4.</a:t>
            </a:r>
            <a:r>
              <a:rPr lang="en-US" u="sng">
                <a:solidFill>
                  <a:schemeClr val="hlink"/>
                </a:solidFill>
                <a:hlinkClick r:id="rId6"/>
              </a:rPr>
              <a:t>http://neuralnetworksanddeeplearning.com/chap2.html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
          <p:cNvSpPr txBox="1"/>
          <p:nvPr>
            <p:ph type="title"/>
          </p:nvPr>
        </p:nvSpPr>
        <p:spPr>
          <a:xfrm>
            <a:off x="1484312" y="685800"/>
            <a:ext cx="9666042"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Aim</a:t>
            </a:r>
            <a:endParaRPr/>
          </a:p>
        </p:txBody>
      </p:sp>
      <p:sp>
        <p:nvSpPr>
          <p:cNvPr id="155" name="Google Shape;155;p3"/>
          <p:cNvSpPr txBox="1"/>
          <p:nvPr>
            <p:ph idx="1" type="body"/>
          </p:nvPr>
        </p:nvSpPr>
        <p:spPr>
          <a:xfrm>
            <a:off x="1484310" y="2303015"/>
            <a:ext cx="10018713" cy="2384396"/>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3480"/>
              <a:buChar char="•"/>
            </a:pPr>
            <a:r>
              <a:rPr b="0" i="0" lang="en-US">
                <a:latin typeface="Arial"/>
                <a:ea typeface="Arial"/>
                <a:cs typeface="Arial"/>
                <a:sym typeface="Arial"/>
              </a:rPr>
              <a:t>To develop a machine learning </a:t>
            </a:r>
            <a:r>
              <a:rPr lang="en-US">
                <a:latin typeface="Arial"/>
                <a:ea typeface="Arial"/>
                <a:cs typeface="Arial"/>
                <a:sym typeface="Arial"/>
              </a:rPr>
              <a:t>model</a:t>
            </a:r>
            <a:r>
              <a:rPr b="0" i="0" lang="en-US">
                <a:latin typeface="Arial"/>
                <a:ea typeface="Arial"/>
                <a:cs typeface="Arial"/>
                <a:sym typeface="Arial"/>
              </a:rPr>
              <a:t> that will help us predict the prices of the houses so that a person can buy the house at a suitable price.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4"/>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Arial"/>
              <a:buNone/>
            </a:pPr>
            <a:r>
              <a:rPr b="0" i="0" lang="en-US">
                <a:latin typeface="Arial"/>
                <a:ea typeface="Arial"/>
                <a:cs typeface="Arial"/>
                <a:sym typeface="Arial"/>
              </a:rPr>
              <a:t>Object Oriented Programming</a:t>
            </a:r>
            <a:endParaRPr/>
          </a:p>
        </p:txBody>
      </p:sp>
      <p:sp>
        <p:nvSpPr>
          <p:cNvPr id="161" name="Google Shape;161;p4"/>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3219"/>
              <a:buChar char="•"/>
            </a:pPr>
            <a:r>
              <a:rPr b="0" i="0" lang="en-US" sz="2220">
                <a:latin typeface="Arial"/>
                <a:ea typeface="Arial"/>
                <a:cs typeface="Arial"/>
                <a:sym typeface="Arial"/>
              </a:rPr>
              <a:t>Object-oriented programming (OOP) is a computer programming model that organizes software design around data, or objects, rather than functions and logic. An object can be defined as a data field that has unique attributes and behavior. </a:t>
            </a:r>
            <a:endParaRPr b="0" i="0" sz="2220">
              <a:latin typeface="Arial"/>
              <a:ea typeface="Arial"/>
              <a:cs typeface="Arial"/>
              <a:sym typeface="Arial"/>
            </a:endParaRPr>
          </a:p>
          <a:p>
            <a:pPr indent="-285750" lvl="0" marL="285750" rtl="0" algn="l">
              <a:spcBef>
                <a:spcPts val="0"/>
              </a:spcBef>
              <a:spcAft>
                <a:spcPts val="0"/>
              </a:spcAft>
              <a:buSzPts val="3219"/>
              <a:buChar char="•"/>
            </a:pPr>
            <a:r>
              <a:rPr b="0" i="0" lang="en-US" sz="2220">
                <a:latin typeface="Arial"/>
                <a:ea typeface="Arial"/>
                <a:cs typeface="Arial"/>
                <a:sym typeface="Arial"/>
              </a:rPr>
              <a:t>This approach to programming is well-suited for programs that are large,complex and actively updated or maintained. The organization of an object-oriented program also makes the method beneficial to collaborative development, where projects are divided into groups.</a:t>
            </a:r>
            <a:endParaRPr sz="222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6"/>
          <p:cNvSpPr txBox="1"/>
          <p:nvPr>
            <p:ph type="title"/>
          </p:nvPr>
        </p:nvSpPr>
        <p:spPr>
          <a:xfrm>
            <a:off x="1484300" y="685800"/>
            <a:ext cx="10018800" cy="1298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Arial"/>
              <a:buNone/>
            </a:pPr>
            <a:r>
              <a:rPr b="0" i="0" lang="en-US">
                <a:latin typeface="Arial"/>
                <a:ea typeface="Arial"/>
                <a:cs typeface="Arial"/>
                <a:sym typeface="Arial"/>
              </a:rPr>
              <a:t>Neural Networks </a:t>
            </a:r>
            <a:endParaRPr/>
          </a:p>
        </p:txBody>
      </p:sp>
      <p:sp>
        <p:nvSpPr>
          <p:cNvPr id="167" name="Google Shape;167;p6"/>
          <p:cNvSpPr txBox="1"/>
          <p:nvPr>
            <p:ph idx="1" type="body"/>
          </p:nvPr>
        </p:nvSpPr>
        <p:spPr>
          <a:xfrm>
            <a:off x="1484300" y="1984200"/>
            <a:ext cx="10018800" cy="1135500"/>
          </a:xfrm>
          <a:prstGeom prst="rect">
            <a:avLst/>
          </a:prstGeom>
          <a:noFill/>
          <a:ln>
            <a:noFill/>
          </a:ln>
        </p:spPr>
        <p:txBody>
          <a:bodyPr anchorCtr="0" anchor="ctr" bIns="45700" lIns="91425" spcFirstLastPara="1" rIns="91425" wrap="square" tIns="45700">
            <a:normAutofit/>
          </a:bodyPr>
          <a:lstStyle/>
          <a:p>
            <a:pPr indent="-285750" lvl="0" marL="285750" rtl="0" algn="l">
              <a:lnSpc>
                <a:spcPct val="90000"/>
              </a:lnSpc>
              <a:spcBef>
                <a:spcPts val="0"/>
              </a:spcBef>
              <a:spcAft>
                <a:spcPts val="0"/>
              </a:spcAft>
              <a:buSzPts val="3219"/>
              <a:buChar char="•"/>
            </a:pPr>
            <a:r>
              <a:rPr b="0" i="0" lang="en-US" sz="2220">
                <a:latin typeface="Arial"/>
                <a:ea typeface="Arial"/>
                <a:cs typeface="Arial"/>
                <a:sym typeface="Arial"/>
              </a:rPr>
              <a:t>Neural networks are artificial systems that were inspired by biological neural networks.</a:t>
            </a:r>
            <a:endParaRPr b="0" i="0" sz="2220">
              <a:latin typeface="Arial"/>
              <a:ea typeface="Arial"/>
              <a:cs typeface="Arial"/>
              <a:sym typeface="Arial"/>
            </a:endParaRPr>
          </a:p>
          <a:p>
            <a:pPr indent="0" lvl="0" marL="285750" rtl="0" algn="l">
              <a:lnSpc>
                <a:spcPct val="90000"/>
              </a:lnSpc>
              <a:spcBef>
                <a:spcPts val="0"/>
              </a:spcBef>
              <a:spcAft>
                <a:spcPts val="0"/>
              </a:spcAft>
              <a:buNone/>
            </a:pPr>
            <a:r>
              <a:t/>
            </a:r>
            <a:endParaRPr sz="2220">
              <a:latin typeface="Arial"/>
              <a:ea typeface="Arial"/>
              <a:cs typeface="Arial"/>
              <a:sym typeface="Arial"/>
            </a:endParaRPr>
          </a:p>
          <a:p>
            <a:pPr indent="0" lvl="0" marL="285750" rtl="0" algn="l">
              <a:lnSpc>
                <a:spcPct val="90000"/>
              </a:lnSpc>
              <a:spcBef>
                <a:spcPts val="0"/>
              </a:spcBef>
              <a:spcAft>
                <a:spcPts val="0"/>
              </a:spcAft>
              <a:buNone/>
            </a:pPr>
            <a:r>
              <a:t/>
            </a:r>
            <a:endParaRPr sz="2220">
              <a:latin typeface="Arial"/>
              <a:ea typeface="Arial"/>
              <a:cs typeface="Arial"/>
              <a:sym typeface="Arial"/>
            </a:endParaRPr>
          </a:p>
          <a:p>
            <a:pPr indent="0" lvl="0" marL="285750" rtl="0" algn="l">
              <a:lnSpc>
                <a:spcPct val="90000"/>
              </a:lnSpc>
              <a:spcBef>
                <a:spcPts val="0"/>
              </a:spcBef>
              <a:spcAft>
                <a:spcPts val="0"/>
              </a:spcAft>
              <a:buNone/>
            </a:pPr>
            <a:r>
              <a:t/>
            </a:r>
            <a:endParaRPr sz="2220"/>
          </a:p>
        </p:txBody>
      </p:sp>
      <p:pic>
        <p:nvPicPr>
          <p:cNvPr id="168" name="Google Shape;168;p6"/>
          <p:cNvPicPr preferRelativeResize="0"/>
          <p:nvPr/>
        </p:nvPicPr>
        <p:blipFill>
          <a:blip r:embed="rId3">
            <a:alphaModFix/>
          </a:blip>
          <a:stretch>
            <a:fillRect/>
          </a:stretch>
        </p:blipFill>
        <p:spPr>
          <a:xfrm>
            <a:off x="1348700" y="2462300"/>
            <a:ext cx="10354224" cy="4572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ac44cfc9a1_0_2"/>
          <p:cNvSpPr txBox="1"/>
          <p:nvPr>
            <p:ph type="title"/>
          </p:nvPr>
        </p:nvSpPr>
        <p:spPr>
          <a:xfrm>
            <a:off x="1484300" y="685800"/>
            <a:ext cx="10018800" cy="1029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Neural Networks and Deep learning</a:t>
            </a:r>
            <a:endParaRPr/>
          </a:p>
          <a:p>
            <a:pPr indent="0" lvl="0" marL="0" rtl="0" algn="l">
              <a:spcBef>
                <a:spcPts val="0"/>
              </a:spcBef>
              <a:spcAft>
                <a:spcPts val="0"/>
              </a:spcAft>
              <a:buNone/>
            </a:pPr>
            <a:r>
              <a:t/>
            </a:r>
            <a:endParaRPr/>
          </a:p>
        </p:txBody>
      </p:sp>
      <p:sp>
        <p:nvSpPr>
          <p:cNvPr id="174" name="Google Shape;174;gac44cfc9a1_0_2"/>
          <p:cNvSpPr txBox="1"/>
          <p:nvPr>
            <p:ph idx="1" type="body"/>
          </p:nvPr>
        </p:nvSpPr>
        <p:spPr>
          <a:xfrm>
            <a:off x="1484300" y="1715400"/>
            <a:ext cx="10018800" cy="4075800"/>
          </a:xfrm>
          <a:prstGeom prst="rect">
            <a:avLst/>
          </a:prstGeom>
        </p:spPr>
        <p:txBody>
          <a:bodyPr anchorCtr="0" anchor="ctr" bIns="45700" lIns="91425" spcFirstLastPara="1" rIns="91425" wrap="square" tIns="45700">
            <a:noAutofit/>
          </a:bodyPr>
          <a:lstStyle/>
          <a:p>
            <a:pPr indent="-285750" lvl="0" marL="285750" rtl="0" algn="l">
              <a:lnSpc>
                <a:spcPct val="90000"/>
              </a:lnSpc>
              <a:spcBef>
                <a:spcPts val="0"/>
              </a:spcBef>
              <a:spcAft>
                <a:spcPts val="0"/>
              </a:spcAft>
              <a:buSzPts val="3219"/>
              <a:buChar char="•"/>
            </a:pPr>
            <a:r>
              <a:rPr lang="en-US" sz="2220">
                <a:latin typeface="Arial"/>
                <a:ea typeface="Arial"/>
                <a:cs typeface="Arial"/>
                <a:sym typeface="Arial"/>
              </a:rPr>
              <a:t>These systems learn to perform tasks by being exposed to various datasets and examples without any task-specific rules. The idea is that the system generates identifying characteristics from the data they have been passed without being programmed with a pre-programmed understanding of these datasets.</a:t>
            </a:r>
            <a:endParaRPr sz="2220">
              <a:latin typeface="Arial"/>
              <a:ea typeface="Arial"/>
              <a:cs typeface="Arial"/>
              <a:sym typeface="Arial"/>
            </a:endParaRPr>
          </a:p>
          <a:p>
            <a:pPr indent="-285750" lvl="0" marL="285750" rtl="0" algn="l">
              <a:lnSpc>
                <a:spcPct val="90000"/>
              </a:lnSpc>
              <a:spcBef>
                <a:spcPts val="0"/>
              </a:spcBef>
              <a:spcAft>
                <a:spcPts val="0"/>
              </a:spcAft>
              <a:buSzPts val="3219"/>
              <a:buChar char="•"/>
            </a:pPr>
            <a:r>
              <a:rPr lang="en-US" sz="2220">
                <a:latin typeface="Arial"/>
                <a:ea typeface="Arial"/>
                <a:cs typeface="Arial"/>
                <a:sym typeface="Arial"/>
              </a:rPr>
              <a:t>Neural networks are based on computational models for threshold logic. Threshold logic is a combination of algorithms and mathematics. Neural networks are based either on the study of the brain or on the application of neural networks to artificial intelligence.</a:t>
            </a:r>
            <a:endParaRPr sz="2220">
              <a:latin typeface="Arial"/>
              <a:ea typeface="Arial"/>
              <a:cs typeface="Arial"/>
              <a:sym typeface="Arial"/>
            </a:endParaRPr>
          </a:p>
          <a:p>
            <a:pPr indent="0" lvl="0" marL="285750" rtl="0" algn="l">
              <a:lnSpc>
                <a:spcPct val="90000"/>
              </a:lnSpc>
              <a:spcBef>
                <a:spcPts val="0"/>
              </a:spcBef>
              <a:spcAft>
                <a:spcPts val="0"/>
              </a:spcAft>
              <a:buNone/>
            </a:pPr>
            <a:r>
              <a:t/>
            </a:r>
            <a:endParaRPr sz="2220">
              <a:latin typeface="Arial"/>
              <a:ea typeface="Arial"/>
              <a:cs typeface="Arial"/>
              <a:sym typeface="Arial"/>
            </a:endParaRPr>
          </a:p>
          <a:p>
            <a:pPr indent="0" lvl="0" marL="285750" rtl="0" algn="l">
              <a:lnSpc>
                <a:spcPct val="90000"/>
              </a:lnSpc>
              <a:spcBef>
                <a:spcPts val="0"/>
              </a:spcBef>
              <a:spcAft>
                <a:spcPts val="0"/>
              </a:spcAft>
              <a:buNone/>
            </a:pPr>
            <a:r>
              <a:rPr lang="en-US" sz="2220">
                <a:latin typeface="Arial"/>
                <a:ea typeface="Arial"/>
                <a:cs typeface="Arial"/>
                <a:sym typeface="Arial"/>
              </a:rPr>
              <a:t>Hence, the intelligence brought in by Neural Network to a model has played a major role in the modern day era of Deep learning.</a:t>
            </a:r>
            <a:endParaRPr sz="2220">
              <a:latin typeface="Arial"/>
              <a:ea typeface="Arial"/>
              <a:cs typeface="Arial"/>
              <a:sym typeface="Arial"/>
            </a:endParaRPr>
          </a:p>
          <a:p>
            <a:pPr indent="0" lvl="0" marL="0" rtl="0" algn="l">
              <a:lnSpc>
                <a:spcPct val="90000"/>
              </a:lnSpc>
              <a:spcBef>
                <a:spcPts val="0"/>
              </a:spcBef>
              <a:spcAft>
                <a:spcPts val="0"/>
              </a:spcAft>
              <a:buNone/>
            </a:pPr>
            <a:r>
              <a:rPr lang="en-US" sz="2220">
                <a:latin typeface="Arial"/>
                <a:ea typeface="Arial"/>
                <a:cs typeface="Arial"/>
                <a:sym typeface="Arial"/>
              </a:rPr>
              <a:t>	</a:t>
            </a:r>
            <a:endParaRPr sz="2220">
              <a:latin typeface="Arial"/>
              <a:ea typeface="Arial"/>
              <a:cs typeface="Arial"/>
              <a:sym typeface="Arial"/>
            </a:endParaRPr>
          </a:p>
          <a:p>
            <a:pPr indent="0" lvl="0" marL="0" rtl="0" algn="l">
              <a:spcBef>
                <a:spcPts val="360"/>
              </a:spcBef>
              <a:spcAft>
                <a:spcPts val="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7"/>
          <p:cNvSpPr txBox="1"/>
          <p:nvPr>
            <p:ph type="title"/>
          </p:nvPr>
        </p:nvSpPr>
        <p:spPr>
          <a:xfrm>
            <a:off x="1484300" y="161375"/>
            <a:ext cx="10018800" cy="14193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Arial"/>
              <a:buNone/>
            </a:pPr>
            <a:r>
              <a:rPr b="0" i="0" lang="en-US">
                <a:latin typeface="Arial"/>
                <a:ea typeface="Arial"/>
                <a:cs typeface="Arial"/>
                <a:sym typeface="Arial"/>
              </a:rPr>
              <a:t>Normalization</a:t>
            </a:r>
            <a:endParaRPr/>
          </a:p>
        </p:txBody>
      </p:sp>
      <p:sp>
        <p:nvSpPr>
          <p:cNvPr id="180" name="Google Shape;180;p7"/>
          <p:cNvSpPr txBox="1"/>
          <p:nvPr>
            <p:ph idx="1" type="body"/>
          </p:nvPr>
        </p:nvSpPr>
        <p:spPr>
          <a:xfrm>
            <a:off x="1484300" y="2103724"/>
            <a:ext cx="10018800" cy="2832300"/>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3480"/>
              <a:buChar char="•"/>
            </a:pPr>
            <a:r>
              <a:rPr lang="en-US">
                <a:latin typeface="Arial"/>
                <a:ea typeface="Arial"/>
                <a:cs typeface="Arial"/>
                <a:sym typeface="Arial"/>
              </a:rPr>
              <a:t>Normalization becomes an essential first step when the features in a data set vary in their range. This is because variables that are measured at different scales do not contribute equally to the analysis and might end up creating a bias.</a:t>
            </a:r>
            <a:endParaRPr>
              <a:latin typeface="Arial"/>
              <a:ea typeface="Arial"/>
              <a:cs typeface="Arial"/>
              <a:sym typeface="Arial"/>
            </a:endParaRPr>
          </a:p>
          <a:p>
            <a:pPr indent="-285750" lvl="0" marL="285750" rtl="0" algn="l">
              <a:spcBef>
                <a:spcPts val="0"/>
              </a:spcBef>
              <a:spcAft>
                <a:spcPts val="0"/>
              </a:spcAft>
              <a:buSzPts val="3480"/>
              <a:buChar char="•"/>
            </a:pPr>
            <a:r>
              <a:rPr b="0" i="0" lang="en-US">
                <a:latin typeface="Arial"/>
                <a:ea typeface="Arial"/>
                <a:cs typeface="Arial"/>
                <a:sym typeface="Arial"/>
              </a:rPr>
              <a:t>Max-min normalization is one of the most common ways to normalize data. </a:t>
            </a:r>
            <a:endParaRPr b="0" i="0">
              <a:latin typeface="Arial"/>
              <a:ea typeface="Arial"/>
              <a:cs typeface="Arial"/>
              <a:sym typeface="Arial"/>
            </a:endParaRPr>
          </a:p>
          <a:p>
            <a:pPr indent="-230505" lvl="0" marL="285750" rtl="0" algn="l">
              <a:spcBef>
                <a:spcPts val="0"/>
              </a:spcBef>
              <a:spcAft>
                <a:spcPts val="0"/>
              </a:spcAft>
              <a:buSzPts val="2610"/>
              <a:buFont typeface="Arial"/>
              <a:buChar char="•"/>
            </a:pPr>
            <a:r>
              <a:rPr lang="en-US">
                <a:latin typeface="Arial"/>
                <a:ea typeface="Arial"/>
                <a:cs typeface="Arial"/>
                <a:sym typeface="Arial"/>
              </a:rPr>
              <a:t> Formula:</a:t>
            </a:r>
            <a:endParaRPr>
              <a:latin typeface="Arial"/>
              <a:ea typeface="Arial"/>
              <a:cs typeface="Arial"/>
              <a:sym typeface="Arial"/>
            </a:endParaRPr>
          </a:p>
          <a:p>
            <a:pPr indent="0" lvl="0" marL="285750" rtl="0" algn="l">
              <a:spcBef>
                <a:spcPts val="0"/>
              </a:spcBef>
              <a:spcAft>
                <a:spcPts val="0"/>
              </a:spcAft>
              <a:buNone/>
            </a:pPr>
            <a:r>
              <a:rPr lang="en-US">
                <a:latin typeface="Arial"/>
                <a:ea typeface="Arial"/>
                <a:cs typeface="Arial"/>
                <a:sym typeface="Arial"/>
              </a:rPr>
              <a:t> X_col[ i ] = (X_col[ i ] - X_col.min() ) / ( </a:t>
            </a:r>
            <a:r>
              <a:rPr lang="en-US">
                <a:latin typeface="Arial"/>
                <a:ea typeface="Arial"/>
                <a:cs typeface="Arial"/>
                <a:sym typeface="Arial"/>
              </a:rPr>
              <a:t>X_col.max() - X_col.min()</a:t>
            </a:r>
            <a:r>
              <a:rPr lang="en-US">
                <a:latin typeface="Arial"/>
                <a:ea typeface="Arial"/>
                <a:cs typeface="Arial"/>
                <a:sym typeface="Arial"/>
              </a:rPr>
              <a:t> ) </a:t>
            </a:r>
            <a:endParaRPr>
              <a:latin typeface="Arial"/>
              <a:ea typeface="Arial"/>
              <a:cs typeface="Arial"/>
              <a:sym typeface="Arial"/>
            </a:endParaRPr>
          </a:p>
          <a:p>
            <a:pPr indent="-285750" lvl="0" marL="285750" rtl="0" algn="l">
              <a:spcBef>
                <a:spcPts val="0"/>
              </a:spcBef>
              <a:spcAft>
                <a:spcPts val="0"/>
              </a:spcAft>
              <a:buSzPts val="3480"/>
              <a:buChar char="•"/>
            </a:pPr>
            <a:r>
              <a:rPr b="0" i="0" lang="en-US">
                <a:latin typeface="Arial"/>
                <a:ea typeface="Arial"/>
                <a:cs typeface="Arial"/>
                <a:sym typeface="Arial"/>
              </a:rPr>
              <a:t>For every</a:t>
            </a:r>
            <a:r>
              <a:rPr lang="en-US">
                <a:latin typeface="Arial"/>
                <a:ea typeface="Arial"/>
                <a:cs typeface="Arial"/>
                <a:sym typeface="Arial"/>
              </a:rPr>
              <a:t> f</a:t>
            </a:r>
            <a:r>
              <a:rPr b="0" i="0" lang="en-US">
                <a:latin typeface="Arial"/>
                <a:ea typeface="Arial"/>
                <a:cs typeface="Arial"/>
                <a:sym typeface="Arial"/>
              </a:rPr>
              <a:t>eature, the minimum value of that feature gets transformed into a 0, the maximum value gets transformed into a 1, and every other value gets transformed into a decimal between 0 and 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ac44cfc9a1_0_10"/>
          <p:cNvSpPr txBox="1"/>
          <p:nvPr>
            <p:ph type="title"/>
          </p:nvPr>
        </p:nvSpPr>
        <p:spPr>
          <a:xfrm>
            <a:off x="1484300" y="431800"/>
            <a:ext cx="10018800" cy="1462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Randomization of input data</a:t>
            </a:r>
            <a:endParaRPr/>
          </a:p>
        </p:txBody>
      </p:sp>
      <p:sp>
        <p:nvSpPr>
          <p:cNvPr id="186" name="Google Shape;186;gac44cfc9a1_0_10"/>
          <p:cNvSpPr txBox="1"/>
          <p:nvPr>
            <p:ph idx="1" type="body"/>
          </p:nvPr>
        </p:nvSpPr>
        <p:spPr>
          <a:xfrm>
            <a:off x="1484300" y="1401475"/>
            <a:ext cx="10018800" cy="4389600"/>
          </a:xfrm>
          <a:prstGeom prst="rect">
            <a:avLst/>
          </a:prstGeom>
        </p:spPr>
        <p:txBody>
          <a:bodyPr anchorCtr="0" anchor="ctr" bIns="45700" lIns="91425" spcFirstLastPara="1" rIns="91425" wrap="square" tIns="45700">
            <a:noAutofit/>
          </a:bodyPr>
          <a:lstStyle/>
          <a:p>
            <a:pPr indent="-413385" lvl="0" marL="457200" rtl="0" algn="l">
              <a:spcBef>
                <a:spcPts val="360"/>
              </a:spcBef>
              <a:spcAft>
                <a:spcPts val="0"/>
              </a:spcAft>
              <a:buSzPts val="2910"/>
              <a:buChar char="•"/>
            </a:pPr>
            <a:r>
              <a:rPr lang="en-US" sz="2700"/>
              <a:t>Before one uses a dataset imported from a source, it is very important to first randomize the data.</a:t>
            </a:r>
            <a:endParaRPr sz="2700"/>
          </a:p>
          <a:p>
            <a:pPr indent="-413385" lvl="0" marL="457200" rtl="0" algn="l">
              <a:spcBef>
                <a:spcPts val="0"/>
              </a:spcBef>
              <a:spcAft>
                <a:spcPts val="0"/>
              </a:spcAft>
              <a:buSzPts val="2910"/>
              <a:buChar char="•"/>
            </a:pPr>
            <a:r>
              <a:rPr lang="en-US" sz="2700"/>
              <a:t>This is a healthy, essential practice to avoid having any pre-existing pattern in our data-set. Because these unnecessary patterns can be learnt by our model.</a:t>
            </a:r>
            <a:endParaRPr sz="2700"/>
          </a:p>
          <a:p>
            <a:pPr indent="-400050" lvl="0" marL="457200" rtl="0" algn="l">
              <a:spcBef>
                <a:spcPts val="0"/>
              </a:spcBef>
              <a:spcAft>
                <a:spcPts val="0"/>
              </a:spcAft>
              <a:buSzPts val="2700"/>
              <a:buChar char="•"/>
            </a:pPr>
            <a:r>
              <a:rPr lang="en-US" sz="2700"/>
              <a:t>Our parameters will be wrongly misled, which is not favourable.</a:t>
            </a:r>
            <a:endParaRPr sz="2700"/>
          </a:p>
          <a:p>
            <a:pPr indent="0" lvl="0" marL="457200" rtl="0" algn="l">
              <a:spcBef>
                <a:spcPts val="600"/>
              </a:spcBef>
              <a:spcAft>
                <a:spcPts val="600"/>
              </a:spcAft>
              <a:buNone/>
            </a:pPr>
            <a:r>
              <a:t/>
            </a:r>
            <a:endParaRPr sz="2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8"/>
          <p:cNvSpPr txBox="1"/>
          <p:nvPr>
            <p:ph type="title"/>
          </p:nvPr>
        </p:nvSpPr>
        <p:spPr>
          <a:xfrm>
            <a:off x="1484300" y="191250"/>
            <a:ext cx="10018800" cy="2151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sz="4300"/>
              <a:t>Algorithms </a:t>
            </a:r>
            <a:endParaRPr sz="4300"/>
          </a:p>
        </p:txBody>
      </p:sp>
      <p:sp>
        <p:nvSpPr>
          <p:cNvPr id="192" name="Google Shape;192;p8"/>
          <p:cNvSpPr txBox="1"/>
          <p:nvPr>
            <p:ph idx="1" type="body"/>
          </p:nvPr>
        </p:nvSpPr>
        <p:spPr>
          <a:xfrm>
            <a:off x="1484300" y="2148550"/>
            <a:ext cx="10018800" cy="3642600"/>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3480"/>
              <a:buChar char="•"/>
            </a:pPr>
            <a:r>
              <a:rPr b="0" i="0" lang="en-US">
                <a:latin typeface="Arial"/>
                <a:ea typeface="Arial"/>
                <a:cs typeface="Arial"/>
                <a:sym typeface="Arial"/>
              </a:rPr>
              <a:t>Stochastic Gradient Descent</a:t>
            </a:r>
            <a:endParaRPr/>
          </a:p>
          <a:p>
            <a:pPr indent="-285750" lvl="0" marL="285750" rtl="0" algn="l">
              <a:spcBef>
                <a:spcPts val="1080"/>
              </a:spcBef>
              <a:spcAft>
                <a:spcPts val="0"/>
              </a:spcAft>
              <a:buSzPts val="3480"/>
              <a:buChar char="•"/>
            </a:pPr>
            <a:r>
              <a:rPr b="0" i="0" lang="en-US">
                <a:latin typeface="Arial"/>
                <a:ea typeface="Arial"/>
                <a:cs typeface="Arial"/>
                <a:sym typeface="Arial"/>
              </a:rPr>
              <a:t>Xavier’s Initialisation</a:t>
            </a:r>
            <a:endParaRPr>
              <a:latin typeface="Arial"/>
              <a:ea typeface="Arial"/>
              <a:cs typeface="Arial"/>
              <a:sym typeface="Arial"/>
            </a:endParaRPr>
          </a:p>
          <a:p>
            <a:pPr indent="-285750" lvl="0" marL="285750" rtl="0" algn="l">
              <a:spcBef>
                <a:spcPts val="1080"/>
              </a:spcBef>
              <a:spcAft>
                <a:spcPts val="0"/>
              </a:spcAft>
              <a:buSzPts val="3480"/>
              <a:buChar char="•"/>
            </a:pPr>
            <a:r>
              <a:rPr b="0" i="0" lang="en-US">
                <a:latin typeface="Arial"/>
                <a:ea typeface="Arial"/>
                <a:cs typeface="Arial"/>
                <a:sym typeface="Arial"/>
              </a:rPr>
              <a:t>Forwardpropogation Algorithm</a:t>
            </a:r>
            <a:endParaRPr/>
          </a:p>
          <a:p>
            <a:pPr indent="-285750" lvl="0" marL="285750" rtl="0" algn="l">
              <a:spcBef>
                <a:spcPts val="1080"/>
              </a:spcBef>
              <a:spcAft>
                <a:spcPts val="0"/>
              </a:spcAft>
              <a:buSzPts val="3480"/>
              <a:buChar char="•"/>
            </a:pPr>
            <a:r>
              <a:rPr b="0" i="0" lang="en-US">
                <a:latin typeface="Arial"/>
                <a:ea typeface="Arial"/>
                <a:cs typeface="Arial"/>
                <a:sym typeface="Arial"/>
              </a:rPr>
              <a:t>Backpropogation Algorithm</a:t>
            </a:r>
            <a:endParaRPr>
              <a:latin typeface="Arial"/>
              <a:ea typeface="Arial"/>
              <a:cs typeface="Arial"/>
              <a:sym typeface="Arial"/>
            </a:endParaRPr>
          </a:p>
          <a:p>
            <a:pPr indent="0" lvl="0" marL="285750" rtl="0" algn="l">
              <a:spcBef>
                <a:spcPts val="1080"/>
              </a:spcBef>
              <a:spcAft>
                <a:spcPts val="0"/>
              </a:spcAft>
              <a:buNone/>
            </a:pPr>
            <a:r>
              <a:t/>
            </a:r>
            <a:endParaRPr>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2020-11-17T16:04:46Z</dcterms:created>
  <dc:creator>kartik shukla</dc:creator>
</cp:coreProperties>
</file>