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57" r:id="rId4"/>
    <p:sldId id="259" r:id="rId5"/>
    <p:sldId id="260" r:id="rId6"/>
    <p:sldId id="258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1" d="100"/>
          <a:sy n="71" d="100"/>
        </p:scale>
        <p:origin x="5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04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459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0166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95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0907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9818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1537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76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89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11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15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78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33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41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56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93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956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12220B23-1D89-442E-B3A1-28E47195B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61322" y="105087"/>
            <a:ext cx="9290922" cy="2732242"/>
          </a:xfrm>
        </p:spPr>
        <p:txBody>
          <a:bodyPr/>
          <a:lstStyle/>
          <a:p>
            <a:r>
              <a:rPr lang="en-US" sz="7200" dirty="0"/>
              <a:t>B</a:t>
            </a:r>
            <a:r>
              <a:rPr lang="en-US" sz="7200" dirty="0" smtClean="0"/>
              <a:t>usiness Analytics</a:t>
            </a:r>
            <a:endParaRPr sz="7200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>
            <a:extLst>
              <a:ext uri="{FF2B5EF4-FFF2-40B4-BE49-F238E27FC236}">
                <a16:creationId xmlns:a16="http://schemas.microsoft.com/office/drawing/2014/main" id="{8C104635-638B-4D0A-8B5D-4F89FEA303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5009"/>
            <a:ext cx="12192000" cy="279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>
            <a:extLst>
              <a:ext uri="{FF2B5EF4-FFF2-40B4-BE49-F238E27FC236}">
                <a16:creationId xmlns:a16="http://schemas.microsoft.com/office/drawing/2014/main" id="{F34A1809-200E-41AF-9DCF-40B047324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3021201"/>
            <a:ext cx="9394513" cy="1806293"/>
          </a:xfrm>
        </p:spPr>
        <p:txBody>
          <a:bodyPr>
            <a:normAutofit/>
          </a:bodyPr>
          <a:lstStyle/>
          <a:p>
            <a:r>
              <a:rPr lang="en-US" sz="2400" b="1" dirty="0"/>
              <a:t>Business Analytics</a:t>
            </a:r>
            <a:r>
              <a:rPr lang="en-US" sz="2400" dirty="0"/>
              <a:t> is the process by which </a:t>
            </a:r>
            <a:r>
              <a:rPr lang="en-US" sz="2400" b="1" dirty="0"/>
              <a:t>businesses</a:t>
            </a:r>
            <a:r>
              <a:rPr lang="en-US" sz="2400" dirty="0"/>
              <a:t> use statistical methods and technologies for analyzing historical data in order to gain new insight and improve strategic decision-making</a:t>
            </a:r>
            <a:r>
              <a:rPr lang="en-US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2377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F8C19931-4DDA-4F1B-83EC-C47C57A5F7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2520"/>
            <a:ext cx="12192000" cy="463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2368F05A-BC50-4EAE-95CD-7123DFB57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D6BAC5B6-03F9-4910-9687-AEFEF2E47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5467D58C-F964-42BE-84AE-D7F74E6A9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4483"/>
            <a:ext cx="12192000" cy="238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9697D03C-557D-42F0-90BF-BE109AE698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FD9E7E30-1F67-45CB-AE5C-3C0D0099BF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>
            <a:extLst>
              <a:ext uri="{FF2B5EF4-FFF2-40B4-BE49-F238E27FC236}">
                <a16:creationId xmlns:a16="http://schemas.microsoft.com/office/drawing/2014/main" id="{B30CFE7A-2C61-48B6-9811-89473C0C7D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399"/>
            <a:ext cx="12192000" cy="299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</TotalTime>
  <Words>5</Words>
  <Application>Microsoft Office PowerPoint</Application>
  <PresentationFormat>Widescreen</PresentationFormat>
  <Paragraphs>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Business Analytics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Analytics</dc:title>
  <dc:creator/>
  <cp:lastModifiedBy>Harsh</cp:lastModifiedBy>
  <cp:revision>4</cp:revision>
  <dcterms:created xsi:type="dcterms:W3CDTF">2021-02-23T15:36:29Z</dcterms:created>
  <dcterms:modified xsi:type="dcterms:W3CDTF">2021-02-24T09:06:00Z</dcterms:modified>
</cp:coreProperties>
</file>