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1CC6-EEDD-4327-923D-1A8CD4C3C46D}" type="datetimeFigureOut">
              <a:rPr lang="en-IN" smtClean="0"/>
              <a:t>15/09/2020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093-80AF-44BF-94AE-F5BBFEF768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1CC6-EEDD-4327-923D-1A8CD4C3C46D}" type="datetimeFigureOut">
              <a:rPr lang="en-IN" smtClean="0"/>
              <a:t>15/09/2020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093-80AF-44BF-94AE-F5BBFEF768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1CC6-EEDD-4327-923D-1A8CD4C3C46D}" type="datetimeFigureOut">
              <a:rPr lang="en-IN" smtClean="0"/>
              <a:t>15/09/2020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093-80AF-44BF-94AE-F5BBFEF768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1CC6-EEDD-4327-923D-1A8CD4C3C46D}" type="datetimeFigureOut">
              <a:rPr lang="en-IN" smtClean="0"/>
              <a:t>15/09/2020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093-80AF-44BF-94AE-F5BBFEF768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1CC6-EEDD-4327-923D-1A8CD4C3C46D}" type="datetimeFigureOut">
              <a:rPr lang="en-IN" smtClean="0"/>
              <a:t>15/09/2020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093-80AF-44BF-94AE-F5BBFEF768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1CC6-EEDD-4327-923D-1A8CD4C3C46D}" type="datetimeFigureOut">
              <a:rPr lang="en-IN" smtClean="0"/>
              <a:t>15/09/2020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093-80AF-44BF-94AE-F5BBFEF7685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1CC6-EEDD-4327-923D-1A8CD4C3C46D}" type="datetimeFigureOut">
              <a:rPr lang="en-IN" smtClean="0"/>
              <a:t>15/09/2020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093-80AF-44BF-94AE-F5BBFEF768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1CC6-EEDD-4327-923D-1A8CD4C3C46D}" type="datetimeFigureOut">
              <a:rPr lang="en-IN" smtClean="0"/>
              <a:t>15/09/2020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093-80AF-44BF-94AE-F5BBFEF768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1CC6-EEDD-4327-923D-1A8CD4C3C46D}" type="datetimeFigureOut">
              <a:rPr lang="en-IN" smtClean="0"/>
              <a:t>15/09/2020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093-80AF-44BF-94AE-F5BBFEF768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1CC6-EEDD-4327-923D-1A8CD4C3C46D}" type="datetimeFigureOut">
              <a:rPr lang="en-IN" smtClean="0"/>
              <a:t>15/09/2020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64093-80AF-44BF-94AE-F5BBFEF768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1CC6-EEDD-4327-923D-1A8CD4C3C46D}" type="datetimeFigureOut">
              <a:rPr lang="en-IN" smtClean="0"/>
              <a:t>15/09/2020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093-80AF-44BF-94AE-F5BBFEF768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651CC6-EEDD-4327-923D-1A8CD4C3C46D}" type="datetimeFigureOut">
              <a:rPr lang="en-IN" smtClean="0"/>
              <a:t>15/09/2020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B264093-80AF-44BF-94AE-F5BBFEF7685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ARSH\Downloads\FIRST FIVE PAGE WITH INDEX\FIRST FIVE PAGE WITH INDEX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412" y="332656"/>
            <a:ext cx="5289876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HARSH PATEL  R.NO23\2. Screenshot\Screenshot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2" y="404665"/>
            <a:ext cx="8862326" cy="604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HARSH PATEL  R.NO23\2. Screenshot\Screenshot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3270"/>
            <a:ext cx="8856984" cy="605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0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HARSH PATEL  R.NO23\2. Screenshot\Screenshot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5" y="260648"/>
            <a:ext cx="808585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RSH\Documents\IMG_20200914_23575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698477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2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ARSH\Desktop\ppt\BLACK BOOK-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38" y="1052736"/>
            <a:ext cx="7765386" cy="499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HARSH\Desktop\ppt\BLACK BOOK-75 -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453088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SH\Desktop\ppt\BLACK BOOK-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8640"/>
            <a:ext cx="4860478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 descr="C:\Users\HARSH\Downloads\94160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49" y="505433"/>
            <a:ext cx="7985042" cy="568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2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HARSH\Downloads\FIRST FIVE PAGE WITH INDEX\FIRST FIVE PAGE WITH INDEX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4" y="476672"/>
            <a:ext cx="6720748" cy="576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0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ARSH\Desktop\ppt\BLACK BOOK-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4664"/>
            <a:ext cx="6408712" cy="620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ARSH\Desktop\ppt\BLACK BOOK-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603885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ARSH\Desktop\ppt\BLACK BOOK-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98" y="620688"/>
            <a:ext cx="7079502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ARSH\Desktop\ppt\BLACK BOOK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64891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1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ARSH\Desktop\ppt\BLACK BOOK-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58" y="692696"/>
            <a:ext cx="7334258" cy="530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1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HARSH PATEL  R.NO23\2. Screenshot\Screensho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30841"/>
            <a:ext cx="8138122" cy="605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1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HARSH PATEL  R.NO23\2. Screenshot\Screenshot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6384"/>
            <a:ext cx="8110012" cy="581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5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186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</dc:creator>
  <cp:lastModifiedBy>HARSH</cp:lastModifiedBy>
  <cp:revision>10</cp:revision>
  <dcterms:created xsi:type="dcterms:W3CDTF">2020-09-12T14:31:32Z</dcterms:created>
  <dcterms:modified xsi:type="dcterms:W3CDTF">2020-09-14T18:54:51Z</dcterms:modified>
</cp:coreProperties>
</file>