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9144000"/>
  <p:notesSz cx="6858000" cy="9144000"/>
  <p:embeddedFontLst>
    <p:embeddedFont>
      <p:font typeface="Quattrocento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QuattrocentoSans-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QuattrocentoSans-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QuattrocentoSans-boldItalic.fntdata"/><Relationship Id="rId30" Type="http://schemas.openxmlformats.org/officeDocument/2006/relationships/font" Target="fonts/QuattrocentoSans-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8fd330db2b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8fd330db2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621a43d6f6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621a43d6f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620179204a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620179204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62205674a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62205674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62205674ae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62205674a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8fd330db2b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8fd330db2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8fd330db2b_3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8fd330db2b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8fd330db2b_3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8fd330db2b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62205674ae_4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62205674ae_4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8fd330db2b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8fd330db2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62205674ae_4_2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62205674ae_4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8fd330db2b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8fd330db2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8fd330db2b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g28fd330db2b_5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8fd330db2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8fd330db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8fd330db2b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8fd330db2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8fd330db2b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8fd330db2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8fd330db2b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8fd330db2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8fd330db2b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8fd330db2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8fd330db2b_2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8fd330db2b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8fd330db2b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8fd330db2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0.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0.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0.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 name="Shape 11"/>
        <p:cNvGrpSpPr/>
        <p:nvPr/>
      </p:nvGrpSpPr>
      <p:grpSpPr>
        <a:xfrm>
          <a:off x="0" y="0"/>
          <a:ext cx="0" cy="0"/>
          <a:chOff x="0" y="0"/>
          <a:chExt cx="0" cy="0"/>
        </a:xfrm>
      </p:grpSpPr>
      <p:pic>
        <p:nvPicPr>
          <p:cNvPr descr="IIITD_pptslide_jpeg-03.jpg" id="12" name="Google Shape;12;p2"/>
          <p:cNvPicPr preferRelativeResize="0"/>
          <p:nvPr/>
        </p:nvPicPr>
        <p:blipFill rotWithShape="1">
          <a:blip r:embed="rId2">
            <a:alphaModFix/>
          </a:blip>
          <a:srcRect b="0" l="72917" r="0" t="69259"/>
          <a:stretch/>
        </p:blipFill>
        <p:spPr>
          <a:xfrm>
            <a:off x="6667500" y="4749800"/>
            <a:ext cx="2476500" cy="2108200"/>
          </a:xfrm>
          <a:prstGeom prst="rect">
            <a:avLst/>
          </a:prstGeom>
          <a:noFill/>
          <a:ln>
            <a:noFill/>
          </a:ln>
        </p:spPr>
      </p:pic>
      <p:sp>
        <p:nvSpPr>
          <p:cNvPr id="13" name="Google Shape;13;p2"/>
          <p:cNvSpPr txBox="1"/>
          <p:nvPr>
            <p:ph type="ctrTitle"/>
          </p:nvPr>
        </p:nvSpPr>
        <p:spPr>
          <a:xfrm>
            <a:off x="685800" y="1524001"/>
            <a:ext cx="7772400" cy="13062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400"/>
              <a:buFont typeface="Quattrocento Sans"/>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684894" y="3338742"/>
            <a:ext cx="6858000" cy="114617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rgbClr val="E9F7F6"/>
              </a:buClr>
              <a:buSzPts val="2400"/>
              <a:buNone/>
              <a:defRPr sz="2400">
                <a:solidFill>
                  <a:srgbClr val="E9F7F6"/>
                </a:solidFill>
              </a:defRPr>
            </a:lvl1pPr>
            <a:lvl2pPr lvl="1" algn="ctr">
              <a:lnSpc>
                <a:spcPct val="90000"/>
              </a:lnSpc>
              <a:spcBef>
                <a:spcPts val="500"/>
              </a:spcBef>
              <a:spcAft>
                <a:spcPts val="0"/>
              </a:spcAft>
              <a:buClr>
                <a:srgbClr val="3F3F3F"/>
              </a:buClr>
              <a:buSzPts val="2800"/>
              <a:buNone/>
              <a:defRPr sz="2800"/>
            </a:lvl2pPr>
            <a:lvl3pPr lvl="2" algn="ctr">
              <a:lnSpc>
                <a:spcPct val="90000"/>
              </a:lnSpc>
              <a:spcBef>
                <a:spcPts val="500"/>
              </a:spcBef>
              <a:spcAft>
                <a:spcPts val="0"/>
              </a:spcAft>
              <a:buClr>
                <a:srgbClr val="3F3F3F"/>
              </a:buClr>
              <a:buSzPts val="2400"/>
              <a:buNone/>
              <a:defRPr sz="2400"/>
            </a:lvl3pPr>
            <a:lvl4pPr lvl="3" algn="ctr">
              <a:lnSpc>
                <a:spcPct val="90000"/>
              </a:lnSpc>
              <a:spcBef>
                <a:spcPts val="500"/>
              </a:spcBef>
              <a:spcAft>
                <a:spcPts val="0"/>
              </a:spcAft>
              <a:buClr>
                <a:srgbClr val="3F3F3F"/>
              </a:buClr>
              <a:buSzPts val="2000"/>
              <a:buNone/>
              <a:defRPr sz="2000"/>
            </a:lvl4pPr>
            <a:lvl5pPr lvl="4" algn="ctr">
              <a:lnSpc>
                <a:spcPct val="90000"/>
              </a:lnSpc>
              <a:spcBef>
                <a:spcPts val="500"/>
              </a:spcBef>
              <a:spcAft>
                <a:spcPts val="0"/>
              </a:spcAft>
              <a:buClr>
                <a:srgbClr val="3F3F3F"/>
              </a:buClr>
              <a:buSzPts val="2000"/>
              <a:buNone/>
              <a:defRPr sz="2000"/>
            </a:lvl5pPr>
            <a:lvl6pPr lvl="5" algn="ctr">
              <a:spcBef>
                <a:spcPts val="400"/>
              </a:spcBef>
              <a:spcAft>
                <a:spcPts val="0"/>
              </a:spcAft>
              <a:buClr>
                <a:schemeClr val="dk1"/>
              </a:buClr>
              <a:buSzPts val="2000"/>
              <a:buNone/>
              <a:defRPr sz="2000"/>
            </a:lvl6pPr>
            <a:lvl7pPr lvl="6" algn="ctr">
              <a:spcBef>
                <a:spcPts val="400"/>
              </a:spcBef>
              <a:spcAft>
                <a:spcPts val="0"/>
              </a:spcAft>
              <a:buClr>
                <a:schemeClr val="dk1"/>
              </a:buClr>
              <a:buSzPts val="2000"/>
              <a:buNone/>
              <a:defRPr sz="2000"/>
            </a:lvl7pPr>
            <a:lvl8pPr lvl="7" algn="ctr">
              <a:spcBef>
                <a:spcPts val="400"/>
              </a:spcBef>
              <a:spcAft>
                <a:spcPts val="0"/>
              </a:spcAft>
              <a:buClr>
                <a:schemeClr val="dk1"/>
              </a:buClr>
              <a:buSzPts val="2000"/>
              <a:buNone/>
              <a:defRPr sz="2000"/>
            </a:lvl8pPr>
            <a:lvl9pPr lvl="8" algn="ctr">
              <a:spcBef>
                <a:spcPts val="400"/>
              </a:spcBef>
              <a:spcAft>
                <a:spcPts val="0"/>
              </a:spcAft>
              <a:buClr>
                <a:schemeClr val="dk1"/>
              </a:buClr>
              <a:buSzPts val="2000"/>
              <a:buNone/>
              <a:defRPr sz="2000"/>
            </a:lvl9pPr>
          </a:lstStyle>
          <a:p/>
        </p:txBody>
      </p:sp>
      <p:sp>
        <p:nvSpPr>
          <p:cNvPr id="15" name="Google Shape;15;p2"/>
          <p:cNvSpPr txBox="1"/>
          <p:nvPr>
            <p:ph idx="10" type="dt"/>
          </p:nvPr>
        </p:nvSpPr>
        <p:spPr>
          <a:xfrm>
            <a:off x="3654096"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5999844"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7" name="Google Shape;17;p2"/>
          <p:cNvCxnSpPr/>
          <p:nvPr/>
        </p:nvCxnSpPr>
        <p:spPr>
          <a:xfrm>
            <a:off x="685800" y="3089628"/>
            <a:ext cx="7772400" cy="0"/>
          </a:xfrm>
          <a:prstGeom prst="straightConnector1">
            <a:avLst/>
          </a:prstGeom>
          <a:noFill/>
          <a:ln cap="flat" cmpd="sng" w="9525">
            <a:solidFill>
              <a:schemeClr val="lt1"/>
            </a:solidFill>
            <a:prstDash val="solid"/>
            <a:round/>
            <a:headEnd len="sm" w="sm" type="none"/>
            <a:tailEnd len="sm" w="sm" type="none"/>
          </a:ln>
        </p:spPr>
      </p:cxnSp>
      <p:pic>
        <p:nvPicPr>
          <p:cNvPr id="18" name="Google Shape;18;p2"/>
          <p:cNvPicPr preferRelativeResize="0"/>
          <p:nvPr/>
        </p:nvPicPr>
        <p:blipFill rotWithShape="1">
          <a:blip r:embed="rId3">
            <a:alphaModFix/>
          </a:blip>
          <a:srcRect b="0" l="0" r="0" t="0"/>
          <a:stretch/>
        </p:blipFill>
        <p:spPr>
          <a:xfrm>
            <a:off x="685800" y="5096955"/>
            <a:ext cx="2063019" cy="113539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89"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b="0" l="0" r="0" t="0"/>
          <a:stretch/>
        </p:blipFill>
        <p:spPr>
          <a:xfrm>
            <a:off x="795" y="-4763"/>
            <a:ext cx="9144000" cy="6862763"/>
          </a:xfrm>
          <a:prstGeom prst="rect">
            <a:avLst/>
          </a:prstGeom>
          <a:noFill/>
          <a:ln>
            <a:noFill/>
          </a:ln>
        </p:spPr>
      </p:pic>
      <p:sp>
        <p:nvSpPr>
          <p:cNvPr id="91" name="Google Shape;91;p11"/>
          <p:cNvSpPr txBox="1"/>
          <p:nvPr>
            <p:ph idx="1" type="body"/>
          </p:nvPr>
        </p:nvSpPr>
        <p:spPr>
          <a:xfrm rot="5400000">
            <a:off x="2096294" y="-213517"/>
            <a:ext cx="4951413" cy="77724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11"/>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11"/>
          <p:cNvSpPr txBox="1"/>
          <p:nvPr>
            <p:ph type="title"/>
          </p:nvPr>
        </p:nvSpPr>
        <p:spPr>
          <a:xfrm>
            <a:off x="685800" y="319314"/>
            <a:ext cx="6847115" cy="6712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96" name="Google Shape;96;p11"/>
          <p:cNvCxnSpPr/>
          <p:nvPr/>
        </p:nvCxnSpPr>
        <p:spPr>
          <a:xfrm>
            <a:off x="685801" y="990600"/>
            <a:ext cx="7672388" cy="1588"/>
          </a:xfrm>
          <a:prstGeom prst="straightConnector1">
            <a:avLst/>
          </a:prstGeom>
          <a:noFill/>
          <a:ln cap="flat" cmpd="sng" w="9525">
            <a:solidFill>
              <a:srgbClr val="3DACA7"/>
            </a:solidFill>
            <a:prstDash val="solid"/>
            <a:round/>
            <a:headEnd len="sm" w="sm" type="none"/>
            <a:tailEnd len="sm" w="sm" type="none"/>
          </a:ln>
        </p:spPr>
      </p:cxnSp>
      <p:pic>
        <p:nvPicPr>
          <p:cNvPr id="97" name="Google Shape;97;p11"/>
          <p:cNvPicPr preferRelativeResize="0"/>
          <p:nvPr/>
        </p:nvPicPr>
        <p:blipFill rotWithShape="1">
          <a:blip r:embed="rId3">
            <a:alphaModFix/>
          </a:blip>
          <a:srcRect b="0" l="0" r="0" t="0"/>
          <a:stretch/>
        </p:blipFill>
        <p:spPr>
          <a:xfrm>
            <a:off x="7658100" y="408783"/>
            <a:ext cx="800100" cy="4476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2"/>
          <p:cNvSpPr txBox="1"/>
          <p:nvPr>
            <p:ph type="title"/>
          </p:nvPr>
        </p:nvSpPr>
        <p:spPr>
          <a:xfrm rot="5400000">
            <a:off x="5003290" y="1900749"/>
            <a:ext cx="4995298" cy="191452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4400"/>
              <a:buFont typeface="Quattrocento Sans"/>
              <a:buNone/>
              <a:defRPr>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2"/>
          <p:cNvSpPr txBox="1"/>
          <p:nvPr>
            <p:ph idx="1" type="body"/>
          </p:nvPr>
        </p:nvSpPr>
        <p:spPr>
          <a:xfrm rot="5400000">
            <a:off x="651670" y="394494"/>
            <a:ext cx="5811836" cy="57435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12"/>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04" name="Google Shape;104;p12"/>
          <p:cNvCxnSpPr/>
          <p:nvPr/>
        </p:nvCxnSpPr>
        <p:spPr>
          <a:xfrm>
            <a:off x="6543675" y="370118"/>
            <a:ext cx="0" cy="5806281"/>
          </a:xfrm>
          <a:prstGeom prst="straightConnector1">
            <a:avLst/>
          </a:prstGeom>
          <a:noFill/>
          <a:ln cap="flat" cmpd="sng" w="9525">
            <a:solidFill>
              <a:srgbClr val="3DACA7"/>
            </a:solidFill>
            <a:prstDash val="solid"/>
            <a:round/>
            <a:headEnd len="sm" w="sm" type="none"/>
            <a:tailEnd len="sm" w="sm" type="none"/>
          </a:ln>
        </p:spPr>
      </p:cxnSp>
      <p:pic>
        <p:nvPicPr>
          <p:cNvPr id="105" name="Google Shape;105;p12"/>
          <p:cNvPicPr preferRelativeResize="0"/>
          <p:nvPr/>
        </p:nvPicPr>
        <p:blipFill rotWithShape="1">
          <a:blip r:embed="rId2">
            <a:alphaModFix/>
          </a:blip>
          <a:srcRect b="0" l="0" r="0" t="0"/>
          <a:stretch/>
        </p:blipFill>
        <p:spPr>
          <a:xfrm rot="5400000">
            <a:off x="6367462" y="5632169"/>
            <a:ext cx="800100" cy="4476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2" name="Shape 112"/>
        <p:cNvGrpSpPr/>
        <p:nvPr/>
      </p:nvGrpSpPr>
      <p:grpSpPr>
        <a:xfrm>
          <a:off x="0" y="0"/>
          <a:ext cx="0" cy="0"/>
          <a:chOff x="0" y="0"/>
          <a:chExt cx="0" cy="0"/>
        </a:xfrm>
      </p:grpSpPr>
      <p:pic>
        <p:nvPicPr>
          <p:cNvPr descr="IIITD_pptslide_jpeg-03.jpg" id="113" name="Google Shape;113;p14"/>
          <p:cNvPicPr preferRelativeResize="0"/>
          <p:nvPr/>
        </p:nvPicPr>
        <p:blipFill rotWithShape="1">
          <a:blip r:embed="rId2">
            <a:alphaModFix/>
          </a:blip>
          <a:srcRect b="0" l="72917" r="0" t="69259"/>
          <a:stretch/>
        </p:blipFill>
        <p:spPr>
          <a:xfrm>
            <a:off x="6667500" y="4749800"/>
            <a:ext cx="2476498" cy="2108200"/>
          </a:xfrm>
          <a:prstGeom prst="rect">
            <a:avLst/>
          </a:prstGeom>
          <a:noFill/>
          <a:ln>
            <a:noFill/>
          </a:ln>
        </p:spPr>
      </p:pic>
      <p:sp>
        <p:nvSpPr>
          <p:cNvPr id="114" name="Google Shape;114;p14"/>
          <p:cNvSpPr txBox="1"/>
          <p:nvPr>
            <p:ph type="ctrTitle"/>
          </p:nvPr>
        </p:nvSpPr>
        <p:spPr>
          <a:xfrm>
            <a:off x="685800" y="1524001"/>
            <a:ext cx="7772400" cy="1306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4400"/>
              <a:buFont typeface="Quattrocento Sans"/>
              <a:buNone/>
              <a:defRPr sz="4400">
                <a:solidFill>
                  <a:schemeClr val="lt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5" name="Google Shape;115;p14"/>
          <p:cNvSpPr txBox="1"/>
          <p:nvPr>
            <p:ph idx="1" type="subTitle"/>
          </p:nvPr>
        </p:nvSpPr>
        <p:spPr>
          <a:xfrm>
            <a:off x="684894" y="3338742"/>
            <a:ext cx="6858000" cy="1146300"/>
          </a:xfrm>
          <a:prstGeom prst="rect">
            <a:avLst/>
          </a:prstGeom>
          <a:noFill/>
          <a:ln>
            <a:noFill/>
          </a:ln>
        </p:spPr>
        <p:txBody>
          <a:bodyPr anchorCtr="0" anchor="t" bIns="45700" lIns="91425" spcFirstLastPara="1" rIns="91425" wrap="square" tIns="45700">
            <a:normAutofit/>
          </a:bodyPr>
          <a:lstStyle>
            <a:lvl1pPr lvl="0" rtl="0" algn="l">
              <a:lnSpc>
                <a:spcPct val="90000"/>
              </a:lnSpc>
              <a:spcBef>
                <a:spcPts val="1000"/>
              </a:spcBef>
              <a:spcAft>
                <a:spcPts val="0"/>
              </a:spcAft>
              <a:buClr>
                <a:srgbClr val="E9F7F6"/>
              </a:buClr>
              <a:buSzPts val="2400"/>
              <a:buNone/>
              <a:defRPr sz="2400">
                <a:solidFill>
                  <a:srgbClr val="E9F7F6"/>
                </a:solidFill>
              </a:defRPr>
            </a:lvl1pPr>
            <a:lvl2pPr lvl="1" rtl="0" algn="ctr">
              <a:lnSpc>
                <a:spcPct val="90000"/>
              </a:lnSpc>
              <a:spcBef>
                <a:spcPts val="500"/>
              </a:spcBef>
              <a:spcAft>
                <a:spcPts val="0"/>
              </a:spcAft>
              <a:buClr>
                <a:srgbClr val="3F3F3F"/>
              </a:buClr>
              <a:buSzPts val="2800"/>
              <a:buNone/>
              <a:defRPr sz="2800"/>
            </a:lvl2pPr>
            <a:lvl3pPr lvl="2" rtl="0" algn="ctr">
              <a:lnSpc>
                <a:spcPct val="90000"/>
              </a:lnSpc>
              <a:spcBef>
                <a:spcPts val="500"/>
              </a:spcBef>
              <a:spcAft>
                <a:spcPts val="0"/>
              </a:spcAft>
              <a:buClr>
                <a:srgbClr val="3F3F3F"/>
              </a:buClr>
              <a:buSzPts val="2400"/>
              <a:buNone/>
              <a:defRPr sz="2400"/>
            </a:lvl3pPr>
            <a:lvl4pPr lvl="3" rtl="0" algn="ctr">
              <a:lnSpc>
                <a:spcPct val="90000"/>
              </a:lnSpc>
              <a:spcBef>
                <a:spcPts val="500"/>
              </a:spcBef>
              <a:spcAft>
                <a:spcPts val="0"/>
              </a:spcAft>
              <a:buClr>
                <a:srgbClr val="3F3F3F"/>
              </a:buClr>
              <a:buSzPts val="2000"/>
              <a:buNone/>
              <a:defRPr sz="2000"/>
            </a:lvl4pPr>
            <a:lvl5pPr lvl="4" rtl="0" algn="ctr">
              <a:lnSpc>
                <a:spcPct val="90000"/>
              </a:lnSpc>
              <a:spcBef>
                <a:spcPts val="500"/>
              </a:spcBef>
              <a:spcAft>
                <a:spcPts val="0"/>
              </a:spcAft>
              <a:buClr>
                <a:srgbClr val="3F3F3F"/>
              </a:buClr>
              <a:buSzPts val="2000"/>
              <a:buNone/>
              <a:defRPr sz="2000"/>
            </a:lvl5pPr>
            <a:lvl6pPr lvl="5" rtl="0" algn="ctr">
              <a:lnSpc>
                <a:spcPct val="100000"/>
              </a:lnSpc>
              <a:spcBef>
                <a:spcPts val="400"/>
              </a:spcBef>
              <a:spcAft>
                <a:spcPts val="0"/>
              </a:spcAft>
              <a:buClr>
                <a:schemeClr val="dk1"/>
              </a:buClr>
              <a:buSzPts val="2000"/>
              <a:buNone/>
              <a:defRPr sz="2000"/>
            </a:lvl6pPr>
            <a:lvl7pPr lvl="6" rtl="0" algn="ctr">
              <a:lnSpc>
                <a:spcPct val="100000"/>
              </a:lnSpc>
              <a:spcBef>
                <a:spcPts val="400"/>
              </a:spcBef>
              <a:spcAft>
                <a:spcPts val="0"/>
              </a:spcAft>
              <a:buClr>
                <a:schemeClr val="dk1"/>
              </a:buClr>
              <a:buSzPts val="2000"/>
              <a:buNone/>
              <a:defRPr sz="2000"/>
            </a:lvl7pPr>
            <a:lvl8pPr lvl="7" rtl="0" algn="ctr">
              <a:lnSpc>
                <a:spcPct val="100000"/>
              </a:lnSpc>
              <a:spcBef>
                <a:spcPts val="400"/>
              </a:spcBef>
              <a:spcAft>
                <a:spcPts val="0"/>
              </a:spcAft>
              <a:buClr>
                <a:schemeClr val="dk1"/>
              </a:buClr>
              <a:buSzPts val="2000"/>
              <a:buNone/>
              <a:defRPr sz="2000"/>
            </a:lvl8pPr>
            <a:lvl9pPr lvl="8" rtl="0" algn="ctr">
              <a:lnSpc>
                <a:spcPct val="100000"/>
              </a:lnSpc>
              <a:spcBef>
                <a:spcPts val="400"/>
              </a:spcBef>
              <a:spcAft>
                <a:spcPts val="0"/>
              </a:spcAft>
              <a:buClr>
                <a:schemeClr val="dk1"/>
              </a:buClr>
              <a:buSzPts val="2000"/>
              <a:buNone/>
              <a:defRPr sz="2000"/>
            </a:lvl9pPr>
          </a:lstStyle>
          <a:p/>
        </p:txBody>
      </p:sp>
      <p:sp>
        <p:nvSpPr>
          <p:cNvPr id="116" name="Google Shape;116;p14"/>
          <p:cNvSpPr txBox="1"/>
          <p:nvPr>
            <p:ph idx="10" type="dt"/>
          </p:nvPr>
        </p:nvSpPr>
        <p:spPr>
          <a:xfrm>
            <a:off x="3654096" y="6356353"/>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solidFill>
                  <a:schemeClr val="lt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p14"/>
          <p:cNvSpPr txBox="1"/>
          <p:nvPr>
            <p:ph idx="11" type="ftr"/>
          </p:nvPr>
        </p:nvSpPr>
        <p:spPr>
          <a:xfrm>
            <a:off x="5999844" y="6356353"/>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solidFill>
                  <a:schemeClr val="lt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cxnSp>
        <p:nvCxnSpPr>
          <p:cNvPr id="118" name="Google Shape;118;p14"/>
          <p:cNvCxnSpPr/>
          <p:nvPr/>
        </p:nvCxnSpPr>
        <p:spPr>
          <a:xfrm>
            <a:off x="685800" y="3089628"/>
            <a:ext cx="7772400" cy="0"/>
          </a:xfrm>
          <a:prstGeom prst="straightConnector1">
            <a:avLst/>
          </a:prstGeom>
          <a:noFill/>
          <a:ln cap="flat" cmpd="sng" w="9525">
            <a:solidFill>
              <a:schemeClr val="lt1"/>
            </a:solidFill>
            <a:prstDash val="solid"/>
            <a:round/>
            <a:headEnd len="sm" w="sm" type="none"/>
            <a:tailEnd len="sm" w="sm" type="none"/>
          </a:ln>
        </p:spPr>
      </p:cxnSp>
      <p:pic>
        <p:nvPicPr>
          <p:cNvPr id="119" name="Google Shape;119;p14"/>
          <p:cNvPicPr preferRelativeResize="0"/>
          <p:nvPr/>
        </p:nvPicPr>
        <p:blipFill rotWithShape="1">
          <a:blip r:embed="rId3">
            <a:alphaModFix/>
          </a:blip>
          <a:srcRect b="0" l="0" r="0" t="0"/>
          <a:stretch/>
        </p:blipFill>
        <p:spPr>
          <a:xfrm>
            <a:off x="685800" y="5096955"/>
            <a:ext cx="2063019" cy="113539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0" name="Shape 120"/>
        <p:cNvGrpSpPr/>
        <p:nvPr/>
      </p:nvGrpSpPr>
      <p:grpSpPr>
        <a:xfrm>
          <a:off x="0" y="0"/>
          <a:ext cx="0" cy="0"/>
          <a:chOff x="0" y="0"/>
          <a:chExt cx="0" cy="0"/>
        </a:xfrm>
      </p:grpSpPr>
      <p:pic>
        <p:nvPicPr>
          <p:cNvPr id="121" name="Google Shape;121;p15"/>
          <p:cNvPicPr preferRelativeResize="0"/>
          <p:nvPr/>
        </p:nvPicPr>
        <p:blipFill rotWithShape="1">
          <a:blip r:embed="rId2">
            <a:alphaModFix/>
          </a:blip>
          <a:srcRect b="0" l="0" r="0" t="0"/>
          <a:stretch/>
        </p:blipFill>
        <p:spPr>
          <a:xfrm>
            <a:off x="795" y="-4763"/>
            <a:ext cx="9143999" cy="6862764"/>
          </a:xfrm>
          <a:prstGeom prst="rect">
            <a:avLst/>
          </a:prstGeom>
          <a:noFill/>
          <a:ln>
            <a:noFill/>
          </a:ln>
        </p:spPr>
      </p:pic>
      <p:sp>
        <p:nvSpPr>
          <p:cNvPr id="122" name="Google Shape;122;p15"/>
          <p:cNvSpPr txBox="1"/>
          <p:nvPr>
            <p:ph type="title"/>
          </p:nvPr>
        </p:nvSpPr>
        <p:spPr>
          <a:xfrm>
            <a:off x="685800" y="319314"/>
            <a:ext cx="6847200" cy="6714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p15"/>
          <p:cNvSpPr txBox="1"/>
          <p:nvPr>
            <p:ph idx="1" type="body"/>
          </p:nvPr>
        </p:nvSpPr>
        <p:spPr>
          <a:xfrm>
            <a:off x="685800" y="1196976"/>
            <a:ext cx="7772400" cy="4983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rgbClr val="3F3F3F"/>
              </a:buClr>
              <a:buSzPts val="1800"/>
              <a:buChar char="●"/>
              <a:defRPr/>
            </a:lvl1pPr>
            <a:lvl2pPr indent="-342900" lvl="1" marL="914400" rtl="0" algn="l">
              <a:lnSpc>
                <a:spcPct val="90000"/>
              </a:lnSpc>
              <a:spcBef>
                <a:spcPts val="500"/>
              </a:spcBef>
              <a:spcAft>
                <a:spcPts val="0"/>
              </a:spcAft>
              <a:buClr>
                <a:srgbClr val="3F3F3F"/>
              </a:buClr>
              <a:buSzPts val="1800"/>
              <a:buChar char="●"/>
              <a:defRPr/>
            </a:lvl2pPr>
            <a:lvl3pPr indent="-342900" lvl="2" marL="1371600" rtl="0" algn="l">
              <a:lnSpc>
                <a:spcPct val="90000"/>
              </a:lnSpc>
              <a:spcBef>
                <a:spcPts val="500"/>
              </a:spcBef>
              <a:spcAft>
                <a:spcPts val="0"/>
              </a:spcAft>
              <a:buClr>
                <a:srgbClr val="3F3F3F"/>
              </a:buClr>
              <a:buSzPts val="1800"/>
              <a:buChar char="●"/>
              <a:defRPr/>
            </a:lvl3pPr>
            <a:lvl4pPr indent="-342900" lvl="3" marL="1828800" rtl="0" algn="l">
              <a:lnSpc>
                <a:spcPct val="90000"/>
              </a:lnSpc>
              <a:spcBef>
                <a:spcPts val="500"/>
              </a:spcBef>
              <a:spcAft>
                <a:spcPts val="0"/>
              </a:spcAft>
              <a:buClr>
                <a:srgbClr val="3F3F3F"/>
              </a:buClr>
              <a:buSzPts val="1800"/>
              <a:buChar char="●"/>
              <a:defRPr/>
            </a:lvl4pPr>
            <a:lvl5pPr indent="-342900" lvl="4" marL="2286000" rtl="0" algn="l">
              <a:lnSpc>
                <a:spcPct val="90000"/>
              </a:lnSpc>
              <a:spcBef>
                <a:spcPts val="500"/>
              </a:spcBef>
              <a:spcAft>
                <a:spcPts val="0"/>
              </a:spcAft>
              <a:buClr>
                <a:srgbClr val="3F3F3F"/>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24" name="Google Shape;124;p15"/>
          <p:cNvSpPr txBox="1"/>
          <p:nvPr>
            <p:ph idx="10" type="dt"/>
          </p:nvPr>
        </p:nvSpPr>
        <p:spPr>
          <a:xfrm>
            <a:off x="685799" y="6356353"/>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5" name="Google Shape;125;p15"/>
          <p:cNvSpPr txBox="1"/>
          <p:nvPr>
            <p:ph idx="11" type="ftr"/>
          </p:nvPr>
        </p:nvSpPr>
        <p:spPr>
          <a:xfrm>
            <a:off x="3031547" y="6356353"/>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p15"/>
          <p:cNvSpPr txBox="1"/>
          <p:nvPr>
            <p:ph idx="12" type="sldNum"/>
          </p:nvPr>
        </p:nvSpPr>
        <p:spPr>
          <a:xfrm>
            <a:off x="6400800" y="6356353"/>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127" name="Google Shape;127;p15"/>
          <p:cNvCxnSpPr/>
          <p:nvPr/>
        </p:nvCxnSpPr>
        <p:spPr>
          <a:xfrm>
            <a:off x="685801" y="990600"/>
            <a:ext cx="7672500" cy="1500"/>
          </a:xfrm>
          <a:prstGeom prst="straightConnector1">
            <a:avLst/>
          </a:prstGeom>
          <a:noFill/>
          <a:ln cap="flat" cmpd="sng" w="9525">
            <a:solidFill>
              <a:srgbClr val="3DACA7"/>
            </a:solidFill>
            <a:prstDash val="solid"/>
            <a:round/>
            <a:headEnd len="sm" w="sm" type="none"/>
            <a:tailEnd len="sm" w="sm" type="none"/>
          </a:ln>
        </p:spPr>
      </p:cxnSp>
      <p:pic>
        <p:nvPicPr>
          <p:cNvPr id="128" name="Google Shape;128;p15"/>
          <p:cNvPicPr preferRelativeResize="0"/>
          <p:nvPr/>
        </p:nvPicPr>
        <p:blipFill rotWithShape="1">
          <a:blip r:embed="rId3">
            <a:alphaModFix/>
          </a:blip>
          <a:srcRect b="0" l="0" r="0" t="0"/>
          <a:stretch/>
        </p:blipFill>
        <p:spPr>
          <a:xfrm>
            <a:off x="7658100" y="408783"/>
            <a:ext cx="800100" cy="4476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9" name="Shape 129"/>
        <p:cNvGrpSpPr/>
        <p:nvPr/>
      </p:nvGrpSpPr>
      <p:grpSpPr>
        <a:xfrm>
          <a:off x="0" y="0"/>
          <a:ext cx="0" cy="0"/>
          <a:chOff x="0" y="0"/>
          <a:chExt cx="0" cy="0"/>
        </a:xfrm>
      </p:grpSpPr>
      <p:pic>
        <p:nvPicPr>
          <p:cNvPr id="130" name="Google Shape;130;p16"/>
          <p:cNvPicPr preferRelativeResize="0"/>
          <p:nvPr/>
        </p:nvPicPr>
        <p:blipFill rotWithShape="1">
          <a:blip r:embed="rId2">
            <a:alphaModFix/>
          </a:blip>
          <a:srcRect b="0" l="0" r="0" t="0"/>
          <a:stretch/>
        </p:blipFill>
        <p:spPr>
          <a:xfrm>
            <a:off x="795" y="-4763"/>
            <a:ext cx="9143999" cy="6862764"/>
          </a:xfrm>
          <a:prstGeom prst="rect">
            <a:avLst/>
          </a:prstGeom>
          <a:noFill/>
          <a:ln>
            <a:noFill/>
          </a:ln>
        </p:spPr>
      </p:pic>
      <p:sp>
        <p:nvSpPr>
          <p:cNvPr id="131" name="Google Shape;131;p16"/>
          <p:cNvSpPr txBox="1"/>
          <p:nvPr>
            <p:ph type="title"/>
          </p:nvPr>
        </p:nvSpPr>
        <p:spPr>
          <a:xfrm>
            <a:off x="685800" y="1712423"/>
            <a:ext cx="7772400" cy="2851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rgbClr val="3EADA7"/>
              </a:buClr>
              <a:buSzPts val="6000"/>
              <a:buFont typeface="Quattrocento Sans"/>
              <a:buNone/>
              <a:defRPr b="0"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2" name="Google Shape;132;p16"/>
          <p:cNvSpPr txBox="1"/>
          <p:nvPr>
            <p:ph idx="1" type="body"/>
          </p:nvPr>
        </p:nvSpPr>
        <p:spPr>
          <a:xfrm>
            <a:off x="685800" y="4552636"/>
            <a:ext cx="77724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3F3F3F"/>
              </a:buClr>
              <a:buSzPts val="2400"/>
              <a:buNone/>
              <a:defRPr sz="2400">
                <a:solidFill>
                  <a:srgbClr val="3F3F3F"/>
                </a:solidFill>
              </a:defRPr>
            </a:lvl1pPr>
            <a:lvl2pPr indent="-228600" lvl="1" marL="914400" rtl="0" algn="l">
              <a:lnSpc>
                <a:spcPct val="90000"/>
              </a:lnSpc>
              <a:spcBef>
                <a:spcPts val="500"/>
              </a:spcBef>
              <a:spcAft>
                <a:spcPts val="0"/>
              </a:spcAft>
              <a:buClr>
                <a:srgbClr val="888888"/>
              </a:buClr>
              <a:buSzPts val="1800"/>
              <a:buNone/>
              <a:defRPr sz="1800">
                <a:solidFill>
                  <a:srgbClr val="888888"/>
                </a:solidFill>
              </a:defRPr>
            </a:lvl2pPr>
            <a:lvl3pPr indent="-228600" lvl="2" marL="1371600" rtl="0" algn="l">
              <a:lnSpc>
                <a:spcPct val="90000"/>
              </a:lnSpc>
              <a:spcBef>
                <a:spcPts val="500"/>
              </a:spcBef>
              <a:spcAft>
                <a:spcPts val="0"/>
              </a:spcAft>
              <a:buClr>
                <a:srgbClr val="888888"/>
              </a:buClr>
              <a:buSzPts val="1600"/>
              <a:buNone/>
              <a:defRPr sz="1600">
                <a:solidFill>
                  <a:srgbClr val="888888"/>
                </a:solidFill>
              </a:defRPr>
            </a:lvl3pPr>
            <a:lvl4pPr indent="-228600" lvl="3" marL="1828800" rtl="0" algn="l">
              <a:lnSpc>
                <a:spcPct val="90000"/>
              </a:lnSpc>
              <a:spcBef>
                <a:spcPts val="500"/>
              </a:spcBef>
              <a:spcAft>
                <a:spcPts val="0"/>
              </a:spcAft>
              <a:buClr>
                <a:srgbClr val="888888"/>
              </a:buClr>
              <a:buSzPts val="1400"/>
              <a:buNone/>
              <a:defRPr sz="1400">
                <a:solidFill>
                  <a:srgbClr val="888888"/>
                </a:solidFill>
              </a:defRPr>
            </a:lvl4pPr>
            <a:lvl5pPr indent="-228600" lvl="4" marL="2286000" rtl="0" algn="l">
              <a:lnSpc>
                <a:spcPct val="90000"/>
              </a:lnSpc>
              <a:spcBef>
                <a:spcPts val="50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133" name="Google Shape;133;p16"/>
          <p:cNvSpPr txBox="1"/>
          <p:nvPr>
            <p:ph idx="10" type="dt"/>
          </p:nvPr>
        </p:nvSpPr>
        <p:spPr>
          <a:xfrm>
            <a:off x="685799" y="6356353"/>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4" name="Google Shape;134;p16"/>
          <p:cNvSpPr txBox="1"/>
          <p:nvPr>
            <p:ph idx="11" type="ftr"/>
          </p:nvPr>
        </p:nvSpPr>
        <p:spPr>
          <a:xfrm>
            <a:off x="3031547" y="6356353"/>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5" name="Google Shape;135;p16"/>
          <p:cNvSpPr txBox="1"/>
          <p:nvPr>
            <p:ph idx="12" type="sldNum"/>
          </p:nvPr>
        </p:nvSpPr>
        <p:spPr>
          <a:xfrm>
            <a:off x="6400800" y="6356353"/>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36" name="Shape 136"/>
        <p:cNvGrpSpPr/>
        <p:nvPr/>
      </p:nvGrpSpPr>
      <p:grpSpPr>
        <a:xfrm>
          <a:off x="0" y="0"/>
          <a:ext cx="0" cy="0"/>
          <a:chOff x="0" y="0"/>
          <a:chExt cx="0" cy="0"/>
        </a:xfrm>
      </p:grpSpPr>
      <p:pic>
        <p:nvPicPr>
          <p:cNvPr id="137" name="Google Shape;137;p17"/>
          <p:cNvPicPr preferRelativeResize="0"/>
          <p:nvPr/>
        </p:nvPicPr>
        <p:blipFill rotWithShape="1">
          <a:blip r:embed="rId2">
            <a:alphaModFix/>
          </a:blip>
          <a:srcRect b="0" l="0" r="0" t="0"/>
          <a:stretch/>
        </p:blipFill>
        <p:spPr>
          <a:xfrm>
            <a:off x="795" y="-4763"/>
            <a:ext cx="9143999" cy="6862764"/>
          </a:xfrm>
          <a:prstGeom prst="rect">
            <a:avLst/>
          </a:prstGeom>
          <a:noFill/>
          <a:ln>
            <a:noFill/>
          </a:ln>
        </p:spPr>
      </p:pic>
      <p:sp>
        <p:nvSpPr>
          <p:cNvPr id="138" name="Google Shape;138;p17"/>
          <p:cNvSpPr txBox="1"/>
          <p:nvPr>
            <p:ph idx="1" type="body"/>
          </p:nvPr>
        </p:nvSpPr>
        <p:spPr>
          <a:xfrm>
            <a:off x="685799" y="1190173"/>
            <a:ext cx="3834300" cy="49899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rgbClr val="3F3F3F"/>
              </a:buClr>
              <a:buSzPts val="1800"/>
              <a:buChar char="●"/>
              <a:defRPr/>
            </a:lvl1pPr>
            <a:lvl2pPr indent="-342900" lvl="1" marL="914400" rtl="0" algn="l">
              <a:lnSpc>
                <a:spcPct val="90000"/>
              </a:lnSpc>
              <a:spcBef>
                <a:spcPts val="500"/>
              </a:spcBef>
              <a:spcAft>
                <a:spcPts val="0"/>
              </a:spcAft>
              <a:buClr>
                <a:srgbClr val="3F3F3F"/>
              </a:buClr>
              <a:buSzPts val="1800"/>
              <a:buChar char="●"/>
              <a:defRPr/>
            </a:lvl2pPr>
            <a:lvl3pPr indent="-342900" lvl="2" marL="1371600" rtl="0" algn="l">
              <a:lnSpc>
                <a:spcPct val="90000"/>
              </a:lnSpc>
              <a:spcBef>
                <a:spcPts val="500"/>
              </a:spcBef>
              <a:spcAft>
                <a:spcPts val="0"/>
              </a:spcAft>
              <a:buClr>
                <a:srgbClr val="3F3F3F"/>
              </a:buClr>
              <a:buSzPts val="1800"/>
              <a:buChar char="●"/>
              <a:defRPr/>
            </a:lvl3pPr>
            <a:lvl4pPr indent="-342900" lvl="3" marL="1828800" rtl="0" algn="l">
              <a:lnSpc>
                <a:spcPct val="90000"/>
              </a:lnSpc>
              <a:spcBef>
                <a:spcPts val="500"/>
              </a:spcBef>
              <a:spcAft>
                <a:spcPts val="0"/>
              </a:spcAft>
              <a:buClr>
                <a:srgbClr val="3F3F3F"/>
              </a:buClr>
              <a:buSzPts val="1800"/>
              <a:buChar char="●"/>
              <a:defRPr/>
            </a:lvl4pPr>
            <a:lvl5pPr indent="-342900" lvl="4" marL="2286000" rtl="0" algn="l">
              <a:lnSpc>
                <a:spcPct val="90000"/>
              </a:lnSpc>
              <a:spcBef>
                <a:spcPts val="500"/>
              </a:spcBef>
              <a:spcAft>
                <a:spcPts val="0"/>
              </a:spcAft>
              <a:buClr>
                <a:srgbClr val="3F3F3F"/>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39" name="Google Shape;139;p17"/>
          <p:cNvSpPr txBox="1"/>
          <p:nvPr>
            <p:ph idx="2" type="body"/>
          </p:nvPr>
        </p:nvSpPr>
        <p:spPr>
          <a:xfrm>
            <a:off x="4629150" y="1190173"/>
            <a:ext cx="3829200" cy="49899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rgbClr val="3F3F3F"/>
              </a:buClr>
              <a:buSzPts val="1800"/>
              <a:buChar char="●"/>
              <a:defRPr/>
            </a:lvl1pPr>
            <a:lvl2pPr indent="-342900" lvl="1" marL="914400" rtl="0" algn="l">
              <a:lnSpc>
                <a:spcPct val="90000"/>
              </a:lnSpc>
              <a:spcBef>
                <a:spcPts val="500"/>
              </a:spcBef>
              <a:spcAft>
                <a:spcPts val="0"/>
              </a:spcAft>
              <a:buClr>
                <a:srgbClr val="3F3F3F"/>
              </a:buClr>
              <a:buSzPts val="1800"/>
              <a:buChar char="●"/>
              <a:defRPr/>
            </a:lvl2pPr>
            <a:lvl3pPr indent="-342900" lvl="2" marL="1371600" rtl="0" algn="l">
              <a:lnSpc>
                <a:spcPct val="90000"/>
              </a:lnSpc>
              <a:spcBef>
                <a:spcPts val="500"/>
              </a:spcBef>
              <a:spcAft>
                <a:spcPts val="0"/>
              </a:spcAft>
              <a:buClr>
                <a:srgbClr val="3F3F3F"/>
              </a:buClr>
              <a:buSzPts val="1800"/>
              <a:buChar char="●"/>
              <a:defRPr/>
            </a:lvl3pPr>
            <a:lvl4pPr indent="-342900" lvl="3" marL="1828800" rtl="0" algn="l">
              <a:lnSpc>
                <a:spcPct val="90000"/>
              </a:lnSpc>
              <a:spcBef>
                <a:spcPts val="500"/>
              </a:spcBef>
              <a:spcAft>
                <a:spcPts val="0"/>
              </a:spcAft>
              <a:buClr>
                <a:srgbClr val="3F3F3F"/>
              </a:buClr>
              <a:buSzPts val="1800"/>
              <a:buChar char="●"/>
              <a:defRPr/>
            </a:lvl4pPr>
            <a:lvl5pPr indent="-342900" lvl="4" marL="2286000" rtl="0" algn="l">
              <a:lnSpc>
                <a:spcPct val="90000"/>
              </a:lnSpc>
              <a:spcBef>
                <a:spcPts val="500"/>
              </a:spcBef>
              <a:spcAft>
                <a:spcPts val="0"/>
              </a:spcAft>
              <a:buClr>
                <a:srgbClr val="3F3F3F"/>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40" name="Google Shape;140;p17"/>
          <p:cNvSpPr txBox="1"/>
          <p:nvPr>
            <p:ph idx="10" type="dt"/>
          </p:nvPr>
        </p:nvSpPr>
        <p:spPr>
          <a:xfrm>
            <a:off x="685799" y="6356353"/>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p17"/>
          <p:cNvSpPr txBox="1"/>
          <p:nvPr>
            <p:ph idx="11" type="ftr"/>
          </p:nvPr>
        </p:nvSpPr>
        <p:spPr>
          <a:xfrm>
            <a:off x="3031547" y="6356353"/>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p17"/>
          <p:cNvSpPr txBox="1"/>
          <p:nvPr>
            <p:ph idx="12" type="sldNum"/>
          </p:nvPr>
        </p:nvSpPr>
        <p:spPr>
          <a:xfrm>
            <a:off x="6400800" y="6356353"/>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43" name="Google Shape;143;p17"/>
          <p:cNvSpPr txBox="1"/>
          <p:nvPr>
            <p:ph type="title"/>
          </p:nvPr>
        </p:nvSpPr>
        <p:spPr>
          <a:xfrm>
            <a:off x="685800" y="319314"/>
            <a:ext cx="6847200" cy="6714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cxnSp>
        <p:nvCxnSpPr>
          <p:cNvPr id="144" name="Google Shape;144;p17"/>
          <p:cNvCxnSpPr/>
          <p:nvPr/>
        </p:nvCxnSpPr>
        <p:spPr>
          <a:xfrm>
            <a:off x="685801" y="990600"/>
            <a:ext cx="7672500" cy="1500"/>
          </a:xfrm>
          <a:prstGeom prst="straightConnector1">
            <a:avLst/>
          </a:prstGeom>
          <a:noFill/>
          <a:ln cap="flat" cmpd="sng" w="9525">
            <a:solidFill>
              <a:srgbClr val="3DACA7"/>
            </a:solidFill>
            <a:prstDash val="solid"/>
            <a:round/>
            <a:headEnd len="sm" w="sm" type="none"/>
            <a:tailEnd len="sm" w="sm" type="none"/>
          </a:ln>
        </p:spPr>
      </p:cxnSp>
      <p:pic>
        <p:nvPicPr>
          <p:cNvPr id="145" name="Google Shape;145;p17"/>
          <p:cNvPicPr preferRelativeResize="0"/>
          <p:nvPr/>
        </p:nvPicPr>
        <p:blipFill rotWithShape="1">
          <a:blip r:embed="rId3">
            <a:alphaModFix/>
          </a:blip>
          <a:srcRect b="0" l="0" r="0" t="0"/>
          <a:stretch/>
        </p:blipFill>
        <p:spPr>
          <a:xfrm>
            <a:off x="7658100" y="408783"/>
            <a:ext cx="800100" cy="4476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46" name="Shape 146"/>
        <p:cNvGrpSpPr/>
        <p:nvPr/>
      </p:nvGrpSpPr>
      <p:grpSpPr>
        <a:xfrm>
          <a:off x="0" y="0"/>
          <a:ext cx="0" cy="0"/>
          <a:chOff x="0" y="0"/>
          <a:chExt cx="0" cy="0"/>
        </a:xfrm>
      </p:grpSpPr>
      <p:pic>
        <p:nvPicPr>
          <p:cNvPr id="147" name="Google Shape;147;p18"/>
          <p:cNvPicPr preferRelativeResize="0"/>
          <p:nvPr/>
        </p:nvPicPr>
        <p:blipFill rotWithShape="1">
          <a:blip r:embed="rId2">
            <a:alphaModFix/>
          </a:blip>
          <a:srcRect b="0" l="0" r="0" t="0"/>
          <a:stretch/>
        </p:blipFill>
        <p:spPr>
          <a:xfrm>
            <a:off x="795" y="-4763"/>
            <a:ext cx="9143999" cy="6862764"/>
          </a:xfrm>
          <a:prstGeom prst="rect">
            <a:avLst/>
          </a:prstGeom>
          <a:noFill/>
          <a:ln>
            <a:noFill/>
          </a:ln>
        </p:spPr>
      </p:pic>
      <p:sp>
        <p:nvSpPr>
          <p:cNvPr id="148" name="Google Shape;148;p18"/>
          <p:cNvSpPr txBox="1"/>
          <p:nvPr>
            <p:ph idx="1" type="body"/>
          </p:nvPr>
        </p:nvSpPr>
        <p:spPr>
          <a:xfrm>
            <a:off x="685799" y="1160692"/>
            <a:ext cx="3815100" cy="8256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0"/>
              </a:spcBef>
              <a:spcAft>
                <a:spcPts val="0"/>
              </a:spcAft>
              <a:buClr>
                <a:srgbClr val="3F3F3F"/>
              </a:buClr>
              <a:buSzPts val="2400"/>
              <a:buNone/>
              <a:defRPr b="1" sz="2400"/>
            </a:lvl1pPr>
            <a:lvl2pPr indent="-228600" lvl="1" marL="914400" rtl="0" algn="l">
              <a:lnSpc>
                <a:spcPct val="90000"/>
              </a:lnSpc>
              <a:spcBef>
                <a:spcPts val="500"/>
              </a:spcBef>
              <a:spcAft>
                <a:spcPts val="0"/>
              </a:spcAft>
              <a:buClr>
                <a:srgbClr val="3F3F3F"/>
              </a:buClr>
              <a:buSzPts val="2000"/>
              <a:buNone/>
              <a:defRPr b="1" sz="2000"/>
            </a:lvl2pPr>
            <a:lvl3pPr indent="-228600" lvl="2" marL="1371600" rtl="0" algn="l">
              <a:lnSpc>
                <a:spcPct val="90000"/>
              </a:lnSpc>
              <a:spcBef>
                <a:spcPts val="500"/>
              </a:spcBef>
              <a:spcAft>
                <a:spcPts val="0"/>
              </a:spcAft>
              <a:buClr>
                <a:srgbClr val="3F3F3F"/>
              </a:buClr>
              <a:buSzPts val="1800"/>
              <a:buNone/>
              <a:defRPr b="1" sz="1800"/>
            </a:lvl3pPr>
            <a:lvl4pPr indent="-228600" lvl="3" marL="1828800" rtl="0" algn="l">
              <a:lnSpc>
                <a:spcPct val="90000"/>
              </a:lnSpc>
              <a:spcBef>
                <a:spcPts val="500"/>
              </a:spcBef>
              <a:spcAft>
                <a:spcPts val="0"/>
              </a:spcAft>
              <a:buClr>
                <a:srgbClr val="3F3F3F"/>
              </a:buClr>
              <a:buSzPts val="1600"/>
              <a:buNone/>
              <a:defRPr b="1" sz="1600"/>
            </a:lvl4pPr>
            <a:lvl5pPr indent="-228600" lvl="4" marL="2286000" rtl="0" algn="l">
              <a:lnSpc>
                <a:spcPct val="90000"/>
              </a:lnSpc>
              <a:spcBef>
                <a:spcPts val="500"/>
              </a:spcBef>
              <a:spcAft>
                <a:spcPts val="0"/>
              </a:spcAft>
              <a:buClr>
                <a:srgbClr val="3F3F3F"/>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49" name="Google Shape;149;p18"/>
          <p:cNvSpPr txBox="1"/>
          <p:nvPr>
            <p:ph idx="2" type="body"/>
          </p:nvPr>
        </p:nvSpPr>
        <p:spPr>
          <a:xfrm>
            <a:off x="685799" y="2154891"/>
            <a:ext cx="3815100" cy="4033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rgbClr val="3F3F3F"/>
              </a:buClr>
              <a:buSzPts val="1800"/>
              <a:buChar char="●"/>
              <a:defRPr/>
            </a:lvl1pPr>
            <a:lvl2pPr indent="-342900" lvl="1" marL="914400" rtl="0" algn="l">
              <a:lnSpc>
                <a:spcPct val="90000"/>
              </a:lnSpc>
              <a:spcBef>
                <a:spcPts val="500"/>
              </a:spcBef>
              <a:spcAft>
                <a:spcPts val="0"/>
              </a:spcAft>
              <a:buClr>
                <a:srgbClr val="3F3F3F"/>
              </a:buClr>
              <a:buSzPts val="1800"/>
              <a:buChar char="●"/>
              <a:defRPr/>
            </a:lvl2pPr>
            <a:lvl3pPr indent="-342900" lvl="2" marL="1371600" rtl="0" algn="l">
              <a:lnSpc>
                <a:spcPct val="90000"/>
              </a:lnSpc>
              <a:spcBef>
                <a:spcPts val="500"/>
              </a:spcBef>
              <a:spcAft>
                <a:spcPts val="0"/>
              </a:spcAft>
              <a:buClr>
                <a:srgbClr val="3F3F3F"/>
              </a:buClr>
              <a:buSzPts val="1800"/>
              <a:buChar char="●"/>
              <a:defRPr/>
            </a:lvl3pPr>
            <a:lvl4pPr indent="-342900" lvl="3" marL="1828800" rtl="0" algn="l">
              <a:lnSpc>
                <a:spcPct val="90000"/>
              </a:lnSpc>
              <a:spcBef>
                <a:spcPts val="500"/>
              </a:spcBef>
              <a:spcAft>
                <a:spcPts val="0"/>
              </a:spcAft>
              <a:buClr>
                <a:srgbClr val="3F3F3F"/>
              </a:buClr>
              <a:buSzPts val="1800"/>
              <a:buChar char="●"/>
              <a:defRPr/>
            </a:lvl4pPr>
            <a:lvl5pPr indent="-342900" lvl="4" marL="2286000" rtl="0" algn="l">
              <a:lnSpc>
                <a:spcPct val="90000"/>
              </a:lnSpc>
              <a:spcBef>
                <a:spcPts val="500"/>
              </a:spcBef>
              <a:spcAft>
                <a:spcPts val="0"/>
              </a:spcAft>
              <a:buClr>
                <a:srgbClr val="3F3F3F"/>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50" name="Google Shape;150;p18"/>
          <p:cNvSpPr txBox="1"/>
          <p:nvPr>
            <p:ph idx="3" type="body"/>
          </p:nvPr>
        </p:nvSpPr>
        <p:spPr>
          <a:xfrm>
            <a:off x="4629151" y="1160690"/>
            <a:ext cx="3829200" cy="8256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0"/>
              </a:spcBef>
              <a:spcAft>
                <a:spcPts val="0"/>
              </a:spcAft>
              <a:buClr>
                <a:srgbClr val="3F3F3F"/>
              </a:buClr>
              <a:buSzPts val="2400"/>
              <a:buNone/>
              <a:defRPr b="1" sz="2400"/>
            </a:lvl1pPr>
            <a:lvl2pPr indent="-228600" lvl="1" marL="914400" rtl="0" algn="l">
              <a:lnSpc>
                <a:spcPct val="90000"/>
              </a:lnSpc>
              <a:spcBef>
                <a:spcPts val="500"/>
              </a:spcBef>
              <a:spcAft>
                <a:spcPts val="0"/>
              </a:spcAft>
              <a:buClr>
                <a:srgbClr val="3F3F3F"/>
              </a:buClr>
              <a:buSzPts val="2000"/>
              <a:buNone/>
              <a:defRPr b="1" sz="2000"/>
            </a:lvl2pPr>
            <a:lvl3pPr indent="-228600" lvl="2" marL="1371600" rtl="0" algn="l">
              <a:lnSpc>
                <a:spcPct val="90000"/>
              </a:lnSpc>
              <a:spcBef>
                <a:spcPts val="500"/>
              </a:spcBef>
              <a:spcAft>
                <a:spcPts val="0"/>
              </a:spcAft>
              <a:buClr>
                <a:srgbClr val="3F3F3F"/>
              </a:buClr>
              <a:buSzPts val="1800"/>
              <a:buNone/>
              <a:defRPr b="1" sz="1800"/>
            </a:lvl3pPr>
            <a:lvl4pPr indent="-228600" lvl="3" marL="1828800" rtl="0" algn="l">
              <a:lnSpc>
                <a:spcPct val="90000"/>
              </a:lnSpc>
              <a:spcBef>
                <a:spcPts val="500"/>
              </a:spcBef>
              <a:spcAft>
                <a:spcPts val="0"/>
              </a:spcAft>
              <a:buClr>
                <a:srgbClr val="3F3F3F"/>
              </a:buClr>
              <a:buSzPts val="1600"/>
              <a:buNone/>
              <a:defRPr b="1" sz="1600"/>
            </a:lvl4pPr>
            <a:lvl5pPr indent="-228600" lvl="4" marL="2286000" rtl="0" algn="l">
              <a:lnSpc>
                <a:spcPct val="90000"/>
              </a:lnSpc>
              <a:spcBef>
                <a:spcPts val="500"/>
              </a:spcBef>
              <a:spcAft>
                <a:spcPts val="0"/>
              </a:spcAft>
              <a:buClr>
                <a:srgbClr val="3F3F3F"/>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51" name="Google Shape;151;p18"/>
          <p:cNvSpPr txBox="1"/>
          <p:nvPr>
            <p:ph idx="4" type="body"/>
          </p:nvPr>
        </p:nvSpPr>
        <p:spPr>
          <a:xfrm>
            <a:off x="4629151" y="2154891"/>
            <a:ext cx="3829200" cy="4033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rgbClr val="3F3F3F"/>
              </a:buClr>
              <a:buSzPts val="1800"/>
              <a:buChar char="●"/>
              <a:defRPr/>
            </a:lvl1pPr>
            <a:lvl2pPr indent="-342900" lvl="1" marL="914400" rtl="0" algn="l">
              <a:lnSpc>
                <a:spcPct val="90000"/>
              </a:lnSpc>
              <a:spcBef>
                <a:spcPts val="500"/>
              </a:spcBef>
              <a:spcAft>
                <a:spcPts val="0"/>
              </a:spcAft>
              <a:buClr>
                <a:srgbClr val="3F3F3F"/>
              </a:buClr>
              <a:buSzPts val="1800"/>
              <a:buChar char="●"/>
              <a:defRPr/>
            </a:lvl2pPr>
            <a:lvl3pPr indent="-342900" lvl="2" marL="1371600" rtl="0" algn="l">
              <a:lnSpc>
                <a:spcPct val="90000"/>
              </a:lnSpc>
              <a:spcBef>
                <a:spcPts val="500"/>
              </a:spcBef>
              <a:spcAft>
                <a:spcPts val="0"/>
              </a:spcAft>
              <a:buClr>
                <a:srgbClr val="3F3F3F"/>
              </a:buClr>
              <a:buSzPts val="1800"/>
              <a:buChar char="●"/>
              <a:defRPr/>
            </a:lvl3pPr>
            <a:lvl4pPr indent="-342900" lvl="3" marL="1828800" rtl="0" algn="l">
              <a:lnSpc>
                <a:spcPct val="90000"/>
              </a:lnSpc>
              <a:spcBef>
                <a:spcPts val="500"/>
              </a:spcBef>
              <a:spcAft>
                <a:spcPts val="0"/>
              </a:spcAft>
              <a:buClr>
                <a:srgbClr val="3F3F3F"/>
              </a:buClr>
              <a:buSzPts val="1800"/>
              <a:buChar char="●"/>
              <a:defRPr/>
            </a:lvl4pPr>
            <a:lvl5pPr indent="-342900" lvl="4" marL="2286000" rtl="0" algn="l">
              <a:lnSpc>
                <a:spcPct val="90000"/>
              </a:lnSpc>
              <a:spcBef>
                <a:spcPts val="500"/>
              </a:spcBef>
              <a:spcAft>
                <a:spcPts val="0"/>
              </a:spcAft>
              <a:buClr>
                <a:srgbClr val="3F3F3F"/>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52" name="Google Shape;152;p18"/>
          <p:cNvSpPr txBox="1"/>
          <p:nvPr>
            <p:ph idx="10" type="dt"/>
          </p:nvPr>
        </p:nvSpPr>
        <p:spPr>
          <a:xfrm>
            <a:off x="685799" y="6356353"/>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3" name="Google Shape;153;p18"/>
          <p:cNvSpPr txBox="1"/>
          <p:nvPr>
            <p:ph idx="11" type="ftr"/>
          </p:nvPr>
        </p:nvSpPr>
        <p:spPr>
          <a:xfrm>
            <a:off x="3031547" y="6356353"/>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4" name="Google Shape;154;p18"/>
          <p:cNvSpPr txBox="1"/>
          <p:nvPr>
            <p:ph idx="12" type="sldNum"/>
          </p:nvPr>
        </p:nvSpPr>
        <p:spPr>
          <a:xfrm>
            <a:off x="6400800" y="6356353"/>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55" name="Google Shape;155;p18"/>
          <p:cNvSpPr txBox="1"/>
          <p:nvPr>
            <p:ph type="title"/>
          </p:nvPr>
        </p:nvSpPr>
        <p:spPr>
          <a:xfrm>
            <a:off x="685800" y="319314"/>
            <a:ext cx="6847200" cy="6714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cxnSp>
        <p:nvCxnSpPr>
          <p:cNvPr id="156" name="Google Shape;156;p18"/>
          <p:cNvCxnSpPr/>
          <p:nvPr/>
        </p:nvCxnSpPr>
        <p:spPr>
          <a:xfrm>
            <a:off x="685801" y="990600"/>
            <a:ext cx="7672500" cy="1500"/>
          </a:xfrm>
          <a:prstGeom prst="straightConnector1">
            <a:avLst/>
          </a:prstGeom>
          <a:noFill/>
          <a:ln cap="flat" cmpd="sng" w="9525">
            <a:solidFill>
              <a:srgbClr val="3DACA7"/>
            </a:solidFill>
            <a:prstDash val="solid"/>
            <a:round/>
            <a:headEnd len="sm" w="sm" type="none"/>
            <a:tailEnd len="sm" w="sm" type="none"/>
          </a:ln>
        </p:spPr>
      </p:cxnSp>
      <p:pic>
        <p:nvPicPr>
          <p:cNvPr id="157" name="Google Shape;157;p18"/>
          <p:cNvPicPr preferRelativeResize="0"/>
          <p:nvPr/>
        </p:nvPicPr>
        <p:blipFill rotWithShape="1">
          <a:blip r:embed="rId3">
            <a:alphaModFix/>
          </a:blip>
          <a:srcRect b="0" l="0" r="0" t="0"/>
          <a:stretch/>
        </p:blipFill>
        <p:spPr>
          <a:xfrm>
            <a:off x="7658100" y="408783"/>
            <a:ext cx="800100" cy="4476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58" name="Shape 158"/>
        <p:cNvGrpSpPr/>
        <p:nvPr/>
      </p:nvGrpSpPr>
      <p:grpSpPr>
        <a:xfrm>
          <a:off x="0" y="0"/>
          <a:ext cx="0" cy="0"/>
          <a:chOff x="0" y="0"/>
          <a:chExt cx="0" cy="0"/>
        </a:xfrm>
      </p:grpSpPr>
      <p:pic>
        <p:nvPicPr>
          <p:cNvPr id="159" name="Google Shape;159;p19"/>
          <p:cNvPicPr preferRelativeResize="0"/>
          <p:nvPr/>
        </p:nvPicPr>
        <p:blipFill rotWithShape="1">
          <a:blip r:embed="rId2">
            <a:alphaModFix/>
          </a:blip>
          <a:srcRect b="0" l="0" r="0" t="0"/>
          <a:stretch/>
        </p:blipFill>
        <p:spPr>
          <a:xfrm>
            <a:off x="795" y="-4763"/>
            <a:ext cx="9143999" cy="6862764"/>
          </a:xfrm>
          <a:prstGeom prst="rect">
            <a:avLst/>
          </a:prstGeom>
          <a:noFill/>
          <a:ln>
            <a:noFill/>
          </a:ln>
        </p:spPr>
      </p:pic>
      <p:sp>
        <p:nvSpPr>
          <p:cNvPr id="160" name="Google Shape;160;p19"/>
          <p:cNvSpPr txBox="1"/>
          <p:nvPr>
            <p:ph idx="10" type="dt"/>
          </p:nvPr>
        </p:nvSpPr>
        <p:spPr>
          <a:xfrm>
            <a:off x="685799" y="6356353"/>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1" name="Google Shape;161;p19"/>
          <p:cNvSpPr txBox="1"/>
          <p:nvPr>
            <p:ph idx="11" type="ftr"/>
          </p:nvPr>
        </p:nvSpPr>
        <p:spPr>
          <a:xfrm>
            <a:off x="3031547" y="6356353"/>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2" name="Google Shape;162;p19"/>
          <p:cNvSpPr txBox="1"/>
          <p:nvPr>
            <p:ph idx="12" type="sldNum"/>
          </p:nvPr>
        </p:nvSpPr>
        <p:spPr>
          <a:xfrm>
            <a:off x="6400800" y="6356353"/>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63" name="Google Shape;163;p19"/>
          <p:cNvSpPr txBox="1"/>
          <p:nvPr>
            <p:ph type="title"/>
          </p:nvPr>
        </p:nvSpPr>
        <p:spPr>
          <a:xfrm>
            <a:off x="685800" y="319314"/>
            <a:ext cx="6847200" cy="6714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cxnSp>
        <p:nvCxnSpPr>
          <p:cNvPr id="164" name="Google Shape;164;p19"/>
          <p:cNvCxnSpPr/>
          <p:nvPr/>
        </p:nvCxnSpPr>
        <p:spPr>
          <a:xfrm>
            <a:off x="685801" y="990600"/>
            <a:ext cx="7672500" cy="1500"/>
          </a:xfrm>
          <a:prstGeom prst="straightConnector1">
            <a:avLst/>
          </a:prstGeom>
          <a:noFill/>
          <a:ln cap="flat" cmpd="sng" w="9525">
            <a:solidFill>
              <a:srgbClr val="3DACA7"/>
            </a:solidFill>
            <a:prstDash val="solid"/>
            <a:round/>
            <a:headEnd len="sm" w="sm" type="none"/>
            <a:tailEnd len="sm" w="sm" type="none"/>
          </a:ln>
        </p:spPr>
      </p:cxnSp>
      <p:pic>
        <p:nvPicPr>
          <p:cNvPr id="165" name="Google Shape;165;p19"/>
          <p:cNvPicPr preferRelativeResize="0"/>
          <p:nvPr/>
        </p:nvPicPr>
        <p:blipFill rotWithShape="1">
          <a:blip r:embed="rId3">
            <a:alphaModFix/>
          </a:blip>
          <a:srcRect b="0" l="0" r="0" t="0"/>
          <a:stretch/>
        </p:blipFill>
        <p:spPr>
          <a:xfrm>
            <a:off x="7658100" y="408783"/>
            <a:ext cx="800100" cy="44767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6" name="Shape 166"/>
        <p:cNvGrpSpPr/>
        <p:nvPr/>
      </p:nvGrpSpPr>
      <p:grpSpPr>
        <a:xfrm>
          <a:off x="0" y="0"/>
          <a:ext cx="0" cy="0"/>
          <a:chOff x="0" y="0"/>
          <a:chExt cx="0" cy="0"/>
        </a:xfrm>
      </p:grpSpPr>
      <p:sp>
        <p:nvSpPr>
          <p:cNvPr id="167" name="Google Shape;167;p20"/>
          <p:cNvSpPr txBox="1"/>
          <p:nvPr>
            <p:ph idx="10" type="dt"/>
          </p:nvPr>
        </p:nvSpPr>
        <p:spPr>
          <a:xfrm>
            <a:off x="685799" y="6356353"/>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8" name="Google Shape;168;p20"/>
          <p:cNvSpPr txBox="1"/>
          <p:nvPr>
            <p:ph idx="11" type="ftr"/>
          </p:nvPr>
        </p:nvSpPr>
        <p:spPr>
          <a:xfrm>
            <a:off x="3031547" y="6356353"/>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9" name="Google Shape;169;p20"/>
          <p:cNvSpPr txBox="1"/>
          <p:nvPr>
            <p:ph idx="12" type="sldNum"/>
          </p:nvPr>
        </p:nvSpPr>
        <p:spPr>
          <a:xfrm>
            <a:off x="6400800" y="6356353"/>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70" name="Shape 170"/>
        <p:cNvGrpSpPr/>
        <p:nvPr/>
      </p:nvGrpSpPr>
      <p:grpSpPr>
        <a:xfrm>
          <a:off x="0" y="0"/>
          <a:ext cx="0" cy="0"/>
          <a:chOff x="0" y="0"/>
          <a:chExt cx="0" cy="0"/>
        </a:xfrm>
      </p:grpSpPr>
      <p:pic>
        <p:nvPicPr>
          <p:cNvPr id="171" name="Google Shape;171;p21"/>
          <p:cNvPicPr preferRelativeResize="0"/>
          <p:nvPr/>
        </p:nvPicPr>
        <p:blipFill rotWithShape="1">
          <a:blip r:embed="rId2">
            <a:alphaModFix/>
          </a:blip>
          <a:srcRect b="0" l="0" r="0" t="0"/>
          <a:stretch/>
        </p:blipFill>
        <p:spPr>
          <a:xfrm>
            <a:off x="795" y="-4763"/>
            <a:ext cx="9143999" cy="6862764"/>
          </a:xfrm>
          <a:prstGeom prst="rect">
            <a:avLst/>
          </a:prstGeom>
          <a:noFill/>
          <a:ln>
            <a:noFill/>
          </a:ln>
        </p:spPr>
      </p:pic>
      <p:sp>
        <p:nvSpPr>
          <p:cNvPr id="172" name="Google Shape;172;p21"/>
          <p:cNvSpPr txBox="1"/>
          <p:nvPr>
            <p:ph idx="1" type="body"/>
          </p:nvPr>
        </p:nvSpPr>
        <p:spPr>
          <a:xfrm>
            <a:off x="3886200" y="990600"/>
            <a:ext cx="4629300" cy="48768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rgbClr val="3F3F3F"/>
              </a:buClr>
              <a:buSzPts val="3200"/>
              <a:buChar char="●"/>
              <a:defRPr sz="3200"/>
            </a:lvl1pPr>
            <a:lvl2pPr indent="-406400" lvl="1" marL="914400" rtl="0" algn="l">
              <a:lnSpc>
                <a:spcPct val="90000"/>
              </a:lnSpc>
              <a:spcBef>
                <a:spcPts val="500"/>
              </a:spcBef>
              <a:spcAft>
                <a:spcPts val="0"/>
              </a:spcAft>
              <a:buClr>
                <a:srgbClr val="3F3F3F"/>
              </a:buClr>
              <a:buSzPts val="2800"/>
              <a:buChar char="●"/>
              <a:defRPr sz="2800"/>
            </a:lvl2pPr>
            <a:lvl3pPr indent="-381000" lvl="2" marL="1371600" rtl="0" algn="l">
              <a:lnSpc>
                <a:spcPct val="90000"/>
              </a:lnSpc>
              <a:spcBef>
                <a:spcPts val="500"/>
              </a:spcBef>
              <a:spcAft>
                <a:spcPts val="0"/>
              </a:spcAft>
              <a:buClr>
                <a:srgbClr val="3F3F3F"/>
              </a:buClr>
              <a:buSzPts val="2400"/>
              <a:buChar char="●"/>
              <a:defRPr sz="2400"/>
            </a:lvl3pPr>
            <a:lvl4pPr indent="-355600" lvl="3" marL="1828800" rtl="0" algn="l">
              <a:lnSpc>
                <a:spcPct val="90000"/>
              </a:lnSpc>
              <a:spcBef>
                <a:spcPts val="500"/>
              </a:spcBef>
              <a:spcAft>
                <a:spcPts val="0"/>
              </a:spcAft>
              <a:buClr>
                <a:srgbClr val="3F3F3F"/>
              </a:buClr>
              <a:buSzPts val="2000"/>
              <a:buChar char="●"/>
              <a:defRPr sz="2000"/>
            </a:lvl4pPr>
            <a:lvl5pPr indent="-355600" lvl="4" marL="2286000" rtl="0" algn="l">
              <a:lnSpc>
                <a:spcPct val="90000"/>
              </a:lnSpc>
              <a:spcBef>
                <a:spcPts val="500"/>
              </a:spcBef>
              <a:spcAft>
                <a:spcPts val="0"/>
              </a:spcAft>
              <a:buClr>
                <a:srgbClr val="3F3F3F"/>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73" name="Google Shape;173;p21"/>
          <p:cNvSpPr txBox="1"/>
          <p:nvPr>
            <p:ph idx="2" type="body"/>
          </p:nvPr>
        </p:nvSpPr>
        <p:spPr>
          <a:xfrm>
            <a:off x="630936" y="2191659"/>
            <a:ext cx="2949000" cy="36756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3F3F3F"/>
              </a:buClr>
              <a:buSzPts val="1600"/>
              <a:buNone/>
              <a:defRPr sz="1600"/>
            </a:lvl1pPr>
            <a:lvl2pPr indent="-228600" lvl="1" marL="914400" rtl="0" algn="l">
              <a:lnSpc>
                <a:spcPct val="90000"/>
              </a:lnSpc>
              <a:spcBef>
                <a:spcPts val="500"/>
              </a:spcBef>
              <a:spcAft>
                <a:spcPts val="0"/>
              </a:spcAft>
              <a:buClr>
                <a:srgbClr val="3F3F3F"/>
              </a:buClr>
              <a:buSzPts val="1200"/>
              <a:buNone/>
              <a:defRPr sz="1200"/>
            </a:lvl2pPr>
            <a:lvl3pPr indent="-228600" lvl="2" marL="1371600" rtl="0" algn="l">
              <a:lnSpc>
                <a:spcPct val="90000"/>
              </a:lnSpc>
              <a:spcBef>
                <a:spcPts val="500"/>
              </a:spcBef>
              <a:spcAft>
                <a:spcPts val="0"/>
              </a:spcAft>
              <a:buClr>
                <a:srgbClr val="3F3F3F"/>
              </a:buClr>
              <a:buSzPts val="1000"/>
              <a:buNone/>
              <a:defRPr sz="1000"/>
            </a:lvl3pPr>
            <a:lvl4pPr indent="-228600" lvl="3" marL="1828800" rtl="0" algn="l">
              <a:lnSpc>
                <a:spcPct val="90000"/>
              </a:lnSpc>
              <a:spcBef>
                <a:spcPts val="500"/>
              </a:spcBef>
              <a:spcAft>
                <a:spcPts val="0"/>
              </a:spcAft>
              <a:buClr>
                <a:srgbClr val="3F3F3F"/>
              </a:buClr>
              <a:buSzPts val="900"/>
              <a:buNone/>
              <a:defRPr sz="900"/>
            </a:lvl4pPr>
            <a:lvl5pPr indent="-228600" lvl="4" marL="2286000" rtl="0" algn="l">
              <a:lnSpc>
                <a:spcPct val="90000"/>
              </a:lnSpc>
              <a:spcBef>
                <a:spcPts val="500"/>
              </a:spcBef>
              <a:spcAft>
                <a:spcPts val="0"/>
              </a:spcAft>
              <a:buClr>
                <a:srgbClr val="3F3F3F"/>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74" name="Google Shape;174;p21"/>
          <p:cNvSpPr txBox="1"/>
          <p:nvPr>
            <p:ph idx="10" type="dt"/>
          </p:nvPr>
        </p:nvSpPr>
        <p:spPr>
          <a:xfrm>
            <a:off x="685799" y="6356353"/>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5" name="Google Shape;175;p21"/>
          <p:cNvSpPr txBox="1"/>
          <p:nvPr>
            <p:ph idx="11" type="ftr"/>
          </p:nvPr>
        </p:nvSpPr>
        <p:spPr>
          <a:xfrm>
            <a:off x="3031547" y="6356353"/>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6" name="Google Shape;176;p21"/>
          <p:cNvSpPr txBox="1"/>
          <p:nvPr>
            <p:ph idx="12" type="sldNum"/>
          </p:nvPr>
        </p:nvSpPr>
        <p:spPr>
          <a:xfrm>
            <a:off x="6400800" y="6356353"/>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77" name="Google Shape;177;p21"/>
          <p:cNvSpPr txBox="1"/>
          <p:nvPr>
            <p:ph type="title"/>
          </p:nvPr>
        </p:nvSpPr>
        <p:spPr>
          <a:xfrm>
            <a:off x="630936" y="457200"/>
            <a:ext cx="2949000" cy="1487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cxnSp>
        <p:nvCxnSpPr>
          <p:cNvPr id="178" name="Google Shape;178;p21"/>
          <p:cNvCxnSpPr/>
          <p:nvPr/>
        </p:nvCxnSpPr>
        <p:spPr>
          <a:xfrm>
            <a:off x="645450" y="2061029"/>
            <a:ext cx="2949000" cy="0"/>
          </a:xfrm>
          <a:prstGeom prst="straightConnector1">
            <a:avLst/>
          </a:prstGeom>
          <a:noFill/>
          <a:ln cap="flat" cmpd="sng" w="9525">
            <a:solidFill>
              <a:srgbClr val="3DACA7"/>
            </a:solidFill>
            <a:prstDash val="solid"/>
            <a:round/>
            <a:headEnd len="sm" w="sm" type="none"/>
            <a:tailEnd len="sm" w="sm" type="none"/>
          </a:ln>
        </p:spPr>
      </p:cxnSp>
      <p:pic>
        <p:nvPicPr>
          <p:cNvPr id="179" name="Google Shape;179;p21"/>
          <p:cNvPicPr preferRelativeResize="0"/>
          <p:nvPr/>
        </p:nvPicPr>
        <p:blipFill rotWithShape="1">
          <a:blip r:embed="rId3">
            <a:alphaModFix/>
          </a:blip>
          <a:srcRect b="0" l="0" r="0" t="0"/>
          <a:stretch/>
        </p:blipFill>
        <p:spPr>
          <a:xfrm>
            <a:off x="7658100" y="408783"/>
            <a:ext cx="800100" cy="4476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b="0" l="0" r="0" t="0"/>
          <a:stretch/>
        </p:blipFill>
        <p:spPr>
          <a:xfrm>
            <a:off x="795" y="-4763"/>
            <a:ext cx="9144000" cy="6862763"/>
          </a:xfrm>
          <a:prstGeom prst="rect">
            <a:avLst/>
          </a:prstGeom>
          <a:noFill/>
          <a:ln>
            <a:noFill/>
          </a:ln>
        </p:spPr>
      </p:pic>
      <p:sp>
        <p:nvSpPr>
          <p:cNvPr id="21" name="Google Shape;21;p3"/>
          <p:cNvSpPr txBox="1"/>
          <p:nvPr>
            <p:ph type="title"/>
          </p:nvPr>
        </p:nvSpPr>
        <p:spPr>
          <a:xfrm>
            <a:off x="685800" y="319314"/>
            <a:ext cx="6847115" cy="6712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685800" y="1196976"/>
            <a:ext cx="7772401" cy="498316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3"/>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3"/>
          <p:cNvCxnSpPr/>
          <p:nvPr/>
        </p:nvCxnSpPr>
        <p:spPr>
          <a:xfrm>
            <a:off x="685801" y="990600"/>
            <a:ext cx="7672388" cy="1588"/>
          </a:xfrm>
          <a:prstGeom prst="straightConnector1">
            <a:avLst/>
          </a:prstGeom>
          <a:noFill/>
          <a:ln cap="flat" cmpd="sng" w="9525">
            <a:solidFill>
              <a:srgbClr val="3DACA7"/>
            </a:solidFill>
            <a:prstDash val="solid"/>
            <a:round/>
            <a:headEnd len="sm" w="sm" type="none"/>
            <a:tailEnd len="sm" w="sm" type="none"/>
          </a:ln>
        </p:spPr>
      </p:cxnSp>
      <p:pic>
        <p:nvPicPr>
          <p:cNvPr id="27" name="Google Shape;27;p3"/>
          <p:cNvPicPr preferRelativeResize="0"/>
          <p:nvPr/>
        </p:nvPicPr>
        <p:blipFill rotWithShape="1">
          <a:blip r:embed="rId3">
            <a:alphaModFix/>
          </a:blip>
          <a:srcRect b="0" l="0" r="0" t="0"/>
          <a:stretch/>
        </p:blipFill>
        <p:spPr>
          <a:xfrm>
            <a:off x="7658100" y="408783"/>
            <a:ext cx="800100" cy="44767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80" name="Shape 180"/>
        <p:cNvGrpSpPr/>
        <p:nvPr/>
      </p:nvGrpSpPr>
      <p:grpSpPr>
        <a:xfrm>
          <a:off x="0" y="0"/>
          <a:ext cx="0" cy="0"/>
          <a:chOff x="0" y="0"/>
          <a:chExt cx="0" cy="0"/>
        </a:xfrm>
      </p:grpSpPr>
      <p:pic>
        <p:nvPicPr>
          <p:cNvPr id="181" name="Google Shape;181;p22"/>
          <p:cNvPicPr preferRelativeResize="0"/>
          <p:nvPr/>
        </p:nvPicPr>
        <p:blipFill rotWithShape="1">
          <a:blip r:embed="rId2">
            <a:alphaModFix/>
          </a:blip>
          <a:srcRect b="0" l="0" r="0" t="0"/>
          <a:stretch/>
        </p:blipFill>
        <p:spPr>
          <a:xfrm>
            <a:off x="795" y="-4763"/>
            <a:ext cx="9143999" cy="6862764"/>
          </a:xfrm>
          <a:prstGeom prst="rect">
            <a:avLst/>
          </a:prstGeom>
          <a:noFill/>
          <a:ln>
            <a:noFill/>
          </a:ln>
        </p:spPr>
      </p:pic>
      <p:sp>
        <p:nvSpPr>
          <p:cNvPr id="182" name="Google Shape;182;p22"/>
          <p:cNvSpPr/>
          <p:nvPr>
            <p:ph idx="2" type="pic"/>
          </p:nvPr>
        </p:nvSpPr>
        <p:spPr>
          <a:xfrm>
            <a:off x="3886200" y="990600"/>
            <a:ext cx="4629300" cy="4876800"/>
          </a:xfrm>
          <a:prstGeom prst="rect">
            <a:avLst/>
          </a:prstGeom>
          <a:noFill/>
          <a:ln>
            <a:noFill/>
          </a:ln>
        </p:spPr>
      </p:sp>
      <p:sp>
        <p:nvSpPr>
          <p:cNvPr id="183" name="Google Shape;183;p22"/>
          <p:cNvSpPr txBox="1"/>
          <p:nvPr>
            <p:ph idx="10" type="dt"/>
          </p:nvPr>
        </p:nvSpPr>
        <p:spPr>
          <a:xfrm>
            <a:off x="685799" y="6356353"/>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4" name="Google Shape;184;p22"/>
          <p:cNvSpPr txBox="1"/>
          <p:nvPr>
            <p:ph idx="11" type="ftr"/>
          </p:nvPr>
        </p:nvSpPr>
        <p:spPr>
          <a:xfrm>
            <a:off x="3031547" y="6356353"/>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5" name="Google Shape;185;p22"/>
          <p:cNvSpPr txBox="1"/>
          <p:nvPr>
            <p:ph idx="12" type="sldNum"/>
          </p:nvPr>
        </p:nvSpPr>
        <p:spPr>
          <a:xfrm>
            <a:off x="6400800" y="6356353"/>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86" name="Google Shape;186;p22"/>
          <p:cNvSpPr txBox="1"/>
          <p:nvPr>
            <p:ph idx="1" type="body"/>
          </p:nvPr>
        </p:nvSpPr>
        <p:spPr>
          <a:xfrm>
            <a:off x="630936" y="2191659"/>
            <a:ext cx="2949000" cy="36756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3F3F3F"/>
              </a:buClr>
              <a:buSzPts val="1600"/>
              <a:buNone/>
              <a:defRPr sz="1600"/>
            </a:lvl1pPr>
            <a:lvl2pPr indent="-228600" lvl="1" marL="914400" rtl="0" algn="l">
              <a:lnSpc>
                <a:spcPct val="90000"/>
              </a:lnSpc>
              <a:spcBef>
                <a:spcPts val="500"/>
              </a:spcBef>
              <a:spcAft>
                <a:spcPts val="0"/>
              </a:spcAft>
              <a:buClr>
                <a:srgbClr val="3F3F3F"/>
              </a:buClr>
              <a:buSzPts val="1200"/>
              <a:buNone/>
              <a:defRPr sz="1200"/>
            </a:lvl2pPr>
            <a:lvl3pPr indent="-228600" lvl="2" marL="1371600" rtl="0" algn="l">
              <a:lnSpc>
                <a:spcPct val="90000"/>
              </a:lnSpc>
              <a:spcBef>
                <a:spcPts val="500"/>
              </a:spcBef>
              <a:spcAft>
                <a:spcPts val="0"/>
              </a:spcAft>
              <a:buClr>
                <a:srgbClr val="3F3F3F"/>
              </a:buClr>
              <a:buSzPts val="1000"/>
              <a:buNone/>
              <a:defRPr sz="1000"/>
            </a:lvl3pPr>
            <a:lvl4pPr indent="-228600" lvl="3" marL="1828800" rtl="0" algn="l">
              <a:lnSpc>
                <a:spcPct val="90000"/>
              </a:lnSpc>
              <a:spcBef>
                <a:spcPts val="500"/>
              </a:spcBef>
              <a:spcAft>
                <a:spcPts val="0"/>
              </a:spcAft>
              <a:buClr>
                <a:srgbClr val="3F3F3F"/>
              </a:buClr>
              <a:buSzPts val="900"/>
              <a:buNone/>
              <a:defRPr sz="900"/>
            </a:lvl4pPr>
            <a:lvl5pPr indent="-228600" lvl="4" marL="2286000" rtl="0" algn="l">
              <a:lnSpc>
                <a:spcPct val="90000"/>
              </a:lnSpc>
              <a:spcBef>
                <a:spcPts val="500"/>
              </a:spcBef>
              <a:spcAft>
                <a:spcPts val="0"/>
              </a:spcAft>
              <a:buClr>
                <a:srgbClr val="3F3F3F"/>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87" name="Google Shape;187;p22"/>
          <p:cNvSpPr txBox="1"/>
          <p:nvPr>
            <p:ph type="title"/>
          </p:nvPr>
        </p:nvSpPr>
        <p:spPr>
          <a:xfrm>
            <a:off x="630936" y="457200"/>
            <a:ext cx="2949000" cy="1487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cxnSp>
        <p:nvCxnSpPr>
          <p:cNvPr id="188" name="Google Shape;188;p22"/>
          <p:cNvCxnSpPr/>
          <p:nvPr/>
        </p:nvCxnSpPr>
        <p:spPr>
          <a:xfrm>
            <a:off x="645450" y="2061029"/>
            <a:ext cx="2949000" cy="0"/>
          </a:xfrm>
          <a:prstGeom prst="straightConnector1">
            <a:avLst/>
          </a:prstGeom>
          <a:noFill/>
          <a:ln cap="flat" cmpd="sng" w="9525">
            <a:solidFill>
              <a:srgbClr val="3DACA7"/>
            </a:solidFill>
            <a:prstDash val="solid"/>
            <a:round/>
            <a:headEnd len="sm" w="sm" type="none"/>
            <a:tailEnd len="sm" w="sm" type="none"/>
          </a:ln>
        </p:spPr>
      </p:cxnSp>
      <p:pic>
        <p:nvPicPr>
          <p:cNvPr id="189" name="Google Shape;189;p22"/>
          <p:cNvPicPr preferRelativeResize="0"/>
          <p:nvPr/>
        </p:nvPicPr>
        <p:blipFill rotWithShape="1">
          <a:blip r:embed="rId3">
            <a:alphaModFix/>
          </a:blip>
          <a:srcRect b="0" l="0" r="0" t="0"/>
          <a:stretch/>
        </p:blipFill>
        <p:spPr>
          <a:xfrm>
            <a:off x="7658100" y="408783"/>
            <a:ext cx="800100" cy="44767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90" name="Shape 190"/>
        <p:cNvGrpSpPr/>
        <p:nvPr/>
      </p:nvGrpSpPr>
      <p:grpSpPr>
        <a:xfrm>
          <a:off x="0" y="0"/>
          <a:ext cx="0" cy="0"/>
          <a:chOff x="0" y="0"/>
          <a:chExt cx="0" cy="0"/>
        </a:xfrm>
      </p:grpSpPr>
      <p:pic>
        <p:nvPicPr>
          <p:cNvPr id="191" name="Google Shape;191;p23"/>
          <p:cNvPicPr preferRelativeResize="0"/>
          <p:nvPr/>
        </p:nvPicPr>
        <p:blipFill rotWithShape="1">
          <a:blip r:embed="rId2">
            <a:alphaModFix/>
          </a:blip>
          <a:srcRect b="0" l="0" r="0" t="0"/>
          <a:stretch/>
        </p:blipFill>
        <p:spPr>
          <a:xfrm>
            <a:off x="795" y="-4763"/>
            <a:ext cx="9143999" cy="6862764"/>
          </a:xfrm>
          <a:prstGeom prst="rect">
            <a:avLst/>
          </a:prstGeom>
          <a:noFill/>
          <a:ln>
            <a:noFill/>
          </a:ln>
        </p:spPr>
      </p:pic>
      <p:sp>
        <p:nvSpPr>
          <p:cNvPr id="192" name="Google Shape;192;p23"/>
          <p:cNvSpPr txBox="1"/>
          <p:nvPr>
            <p:ph idx="1" type="body"/>
          </p:nvPr>
        </p:nvSpPr>
        <p:spPr>
          <a:xfrm rot="5400000">
            <a:off x="2096251" y="-213473"/>
            <a:ext cx="4951500" cy="77724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rgbClr val="3F3F3F"/>
              </a:buClr>
              <a:buSzPts val="1800"/>
              <a:buChar char="●"/>
              <a:defRPr/>
            </a:lvl1pPr>
            <a:lvl2pPr indent="-342900" lvl="1" marL="914400" rtl="0" algn="l">
              <a:lnSpc>
                <a:spcPct val="90000"/>
              </a:lnSpc>
              <a:spcBef>
                <a:spcPts val="500"/>
              </a:spcBef>
              <a:spcAft>
                <a:spcPts val="0"/>
              </a:spcAft>
              <a:buClr>
                <a:srgbClr val="3F3F3F"/>
              </a:buClr>
              <a:buSzPts val="1800"/>
              <a:buChar char="●"/>
              <a:defRPr/>
            </a:lvl2pPr>
            <a:lvl3pPr indent="-342900" lvl="2" marL="1371600" rtl="0" algn="l">
              <a:lnSpc>
                <a:spcPct val="90000"/>
              </a:lnSpc>
              <a:spcBef>
                <a:spcPts val="500"/>
              </a:spcBef>
              <a:spcAft>
                <a:spcPts val="0"/>
              </a:spcAft>
              <a:buClr>
                <a:srgbClr val="3F3F3F"/>
              </a:buClr>
              <a:buSzPts val="1800"/>
              <a:buChar char="●"/>
              <a:defRPr/>
            </a:lvl3pPr>
            <a:lvl4pPr indent="-342900" lvl="3" marL="1828800" rtl="0" algn="l">
              <a:lnSpc>
                <a:spcPct val="90000"/>
              </a:lnSpc>
              <a:spcBef>
                <a:spcPts val="500"/>
              </a:spcBef>
              <a:spcAft>
                <a:spcPts val="0"/>
              </a:spcAft>
              <a:buClr>
                <a:srgbClr val="3F3F3F"/>
              </a:buClr>
              <a:buSzPts val="1800"/>
              <a:buChar char="●"/>
              <a:defRPr/>
            </a:lvl4pPr>
            <a:lvl5pPr indent="-342900" lvl="4" marL="2286000" rtl="0" algn="l">
              <a:lnSpc>
                <a:spcPct val="90000"/>
              </a:lnSpc>
              <a:spcBef>
                <a:spcPts val="500"/>
              </a:spcBef>
              <a:spcAft>
                <a:spcPts val="0"/>
              </a:spcAft>
              <a:buClr>
                <a:srgbClr val="3F3F3F"/>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93" name="Google Shape;193;p23"/>
          <p:cNvSpPr txBox="1"/>
          <p:nvPr>
            <p:ph idx="10" type="dt"/>
          </p:nvPr>
        </p:nvSpPr>
        <p:spPr>
          <a:xfrm>
            <a:off x="685799" y="6356353"/>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4" name="Google Shape;194;p23"/>
          <p:cNvSpPr txBox="1"/>
          <p:nvPr>
            <p:ph idx="11" type="ftr"/>
          </p:nvPr>
        </p:nvSpPr>
        <p:spPr>
          <a:xfrm>
            <a:off x="3031547" y="6356353"/>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5" name="Google Shape;195;p23"/>
          <p:cNvSpPr txBox="1"/>
          <p:nvPr>
            <p:ph idx="12" type="sldNum"/>
          </p:nvPr>
        </p:nvSpPr>
        <p:spPr>
          <a:xfrm>
            <a:off x="6400800" y="6356353"/>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96" name="Google Shape;196;p23"/>
          <p:cNvSpPr txBox="1"/>
          <p:nvPr>
            <p:ph type="title"/>
          </p:nvPr>
        </p:nvSpPr>
        <p:spPr>
          <a:xfrm>
            <a:off x="685800" y="319314"/>
            <a:ext cx="6847200" cy="6714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cxnSp>
        <p:nvCxnSpPr>
          <p:cNvPr id="197" name="Google Shape;197;p23"/>
          <p:cNvCxnSpPr/>
          <p:nvPr/>
        </p:nvCxnSpPr>
        <p:spPr>
          <a:xfrm>
            <a:off x="685801" y="990600"/>
            <a:ext cx="7672500" cy="1500"/>
          </a:xfrm>
          <a:prstGeom prst="straightConnector1">
            <a:avLst/>
          </a:prstGeom>
          <a:noFill/>
          <a:ln cap="flat" cmpd="sng" w="9525">
            <a:solidFill>
              <a:srgbClr val="3DACA7"/>
            </a:solidFill>
            <a:prstDash val="solid"/>
            <a:round/>
            <a:headEnd len="sm" w="sm" type="none"/>
            <a:tailEnd len="sm" w="sm" type="none"/>
          </a:ln>
        </p:spPr>
      </p:cxnSp>
      <p:pic>
        <p:nvPicPr>
          <p:cNvPr id="198" name="Google Shape;198;p23"/>
          <p:cNvPicPr preferRelativeResize="0"/>
          <p:nvPr/>
        </p:nvPicPr>
        <p:blipFill rotWithShape="1">
          <a:blip r:embed="rId3">
            <a:alphaModFix/>
          </a:blip>
          <a:srcRect b="0" l="0" r="0" t="0"/>
          <a:stretch/>
        </p:blipFill>
        <p:spPr>
          <a:xfrm>
            <a:off x="7658100" y="408783"/>
            <a:ext cx="800100" cy="44767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9" name="Shape 199"/>
        <p:cNvGrpSpPr/>
        <p:nvPr/>
      </p:nvGrpSpPr>
      <p:grpSpPr>
        <a:xfrm>
          <a:off x="0" y="0"/>
          <a:ext cx="0" cy="0"/>
          <a:chOff x="0" y="0"/>
          <a:chExt cx="0" cy="0"/>
        </a:xfrm>
      </p:grpSpPr>
      <p:sp>
        <p:nvSpPr>
          <p:cNvPr id="200" name="Google Shape;200;p24"/>
          <p:cNvSpPr txBox="1"/>
          <p:nvPr>
            <p:ph type="title"/>
          </p:nvPr>
        </p:nvSpPr>
        <p:spPr>
          <a:xfrm rot="5400000">
            <a:off x="5003252" y="1900713"/>
            <a:ext cx="4995300" cy="1914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rgbClr val="3EADA7"/>
              </a:buClr>
              <a:buSzPts val="4400"/>
              <a:buFont typeface="Quattrocento Sans"/>
              <a:buNone/>
              <a:defRPr>
                <a:solidFill>
                  <a:srgbClr val="3EADA7"/>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1" name="Google Shape;201;p24"/>
          <p:cNvSpPr txBox="1"/>
          <p:nvPr>
            <p:ph idx="1" type="body"/>
          </p:nvPr>
        </p:nvSpPr>
        <p:spPr>
          <a:xfrm rot="5400000">
            <a:off x="651676" y="394564"/>
            <a:ext cx="5811900" cy="57435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rgbClr val="3F3F3F"/>
              </a:buClr>
              <a:buSzPts val="1800"/>
              <a:buChar char="●"/>
              <a:defRPr/>
            </a:lvl1pPr>
            <a:lvl2pPr indent="-342900" lvl="1" marL="914400" rtl="0" algn="l">
              <a:lnSpc>
                <a:spcPct val="90000"/>
              </a:lnSpc>
              <a:spcBef>
                <a:spcPts val="500"/>
              </a:spcBef>
              <a:spcAft>
                <a:spcPts val="0"/>
              </a:spcAft>
              <a:buClr>
                <a:srgbClr val="3F3F3F"/>
              </a:buClr>
              <a:buSzPts val="1800"/>
              <a:buChar char="●"/>
              <a:defRPr/>
            </a:lvl2pPr>
            <a:lvl3pPr indent="-342900" lvl="2" marL="1371600" rtl="0" algn="l">
              <a:lnSpc>
                <a:spcPct val="90000"/>
              </a:lnSpc>
              <a:spcBef>
                <a:spcPts val="500"/>
              </a:spcBef>
              <a:spcAft>
                <a:spcPts val="0"/>
              </a:spcAft>
              <a:buClr>
                <a:srgbClr val="3F3F3F"/>
              </a:buClr>
              <a:buSzPts val="1800"/>
              <a:buChar char="●"/>
              <a:defRPr/>
            </a:lvl3pPr>
            <a:lvl4pPr indent="-342900" lvl="3" marL="1828800" rtl="0" algn="l">
              <a:lnSpc>
                <a:spcPct val="90000"/>
              </a:lnSpc>
              <a:spcBef>
                <a:spcPts val="500"/>
              </a:spcBef>
              <a:spcAft>
                <a:spcPts val="0"/>
              </a:spcAft>
              <a:buClr>
                <a:srgbClr val="3F3F3F"/>
              </a:buClr>
              <a:buSzPts val="1800"/>
              <a:buChar char="●"/>
              <a:defRPr/>
            </a:lvl4pPr>
            <a:lvl5pPr indent="-342900" lvl="4" marL="2286000" rtl="0" algn="l">
              <a:lnSpc>
                <a:spcPct val="90000"/>
              </a:lnSpc>
              <a:spcBef>
                <a:spcPts val="500"/>
              </a:spcBef>
              <a:spcAft>
                <a:spcPts val="0"/>
              </a:spcAft>
              <a:buClr>
                <a:srgbClr val="3F3F3F"/>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202" name="Google Shape;202;p24"/>
          <p:cNvSpPr txBox="1"/>
          <p:nvPr>
            <p:ph idx="10" type="dt"/>
          </p:nvPr>
        </p:nvSpPr>
        <p:spPr>
          <a:xfrm>
            <a:off x="685799" y="6356353"/>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3" name="Google Shape;203;p24"/>
          <p:cNvSpPr txBox="1"/>
          <p:nvPr>
            <p:ph idx="11" type="ftr"/>
          </p:nvPr>
        </p:nvSpPr>
        <p:spPr>
          <a:xfrm>
            <a:off x="3031547" y="6356353"/>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4" name="Google Shape;204;p24"/>
          <p:cNvSpPr txBox="1"/>
          <p:nvPr>
            <p:ph idx="12" type="sldNum"/>
          </p:nvPr>
        </p:nvSpPr>
        <p:spPr>
          <a:xfrm>
            <a:off x="6400800" y="6356353"/>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05" name="Google Shape;205;p24"/>
          <p:cNvCxnSpPr/>
          <p:nvPr/>
        </p:nvCxnSpPr>
        <p:spPr>
          <a:xfrm>
            <a:off x="6543675" y="370118"/>
            <a:ext cx="0" cy="5806200"/>
          </a:xfrm>
          <a:prstGeom prst="straightConnector1">
            <a:avLst/>
          </a:prstGeom>
          <a:noFill/>
          <a:ln cap="flat" cmpd="sng" w="9525">
            <a:solidFill>
              <a:srgbClr val="3DACA7"/>
            </a:solidFill>
            <a:prstDash val="solid"/>
            <a:round/>
            <a:headEnd len="sm" w="sm" type="none"/>
            <a:tailEnd len="sm" w="sm" type="none"/>
          </a:ln>
        </p:spPr>
      </p:cxnSp>
      <p:pic>
        <p:nvPicPr>
          <p:cNvPr id="206" name="Google Shape;206;p24"/>
          <p:cNvPicPr preferRelativeResize="0"/>
          <p:nvPr/>
        </p:nvPicPr>
        <p:blipFill rotWithShape="1">
          <a:blip r:embed="rId2">
            <a:alphaModFix/>
          </a:blip>
          <a:srcRect b="0" l="0" r="0" t="0"/>
          <a:stretch/>
        </p:blipFill>
        <p:spPr>
          <a:xfrm rot="5400000">
            <a:off x="6367462" y="5632169"/>
            <a:ext cx="800100" cy="4476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pic>
        <p:nvPicPr>
          <p:cNvPr id="29" name="Google Shape;29;p4"/>
          <p:cNvPicPr preferRelativeResize="0"/>
          <p:nvPr/>
        </p:nvPicPr>
        <p:blipFill rotWithShape="1">
          <a:blip r:embed="rId2">
            <a:alphaModFix/>
          </a:blip>
          <a:srcRect b="0" l="0" r="0" t="0"/>
          <a:stretch/>
        </p:blipFill>
        <p:spPr>
          <a:xfrm>
            <a:off x="795" y="-4763"/>
            <a:ext cx="9144000" cy="6862763"/>
          </a:xfrm>
          <a:prstGeom prst="rect">
            <a:avLst/>
          </a:prstGeom>
          <a:noFill/>
          <a:ln>
            <a:noFill/>
          </a:ln>
        </p:spPr>
      </p:pic>
      <p:sp>
        <p:nvSpPr>
          <p:cNvPr id="30" name="Google Shape;30;p4"/>
          <p:cNvSpPr txBox="1"/>
          <p:nvPr>
            <p:ph type="title"/>
          </p:nvPr>
        </p:nvSpPr>
        <p:spPr>
          <a:xfrm>
            <a:off x="685800" y="1712423"/>
            <a:ext cx="7772400" cy="2851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6000"/>
              <a:buFont typeface="Quattrocento Sans"/>
              <a:buNone/>
              <a:defRPr b="0"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685800" y="4552636"/>
            <a:ext cx="77724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2" name="Google Shape;32;p4"/>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5" name="Shape 35"/>
        <p:cNvGrpSpPr/>
        <p:nvPr/>
      </p:nvGrpSpPr>
      <p:grpSpPr>
        <a:xfrm>
          <a:off x="0" y="0"/>
          <a:ext cx="0" cy="0"/>
          <a:chOff x="0" y="0"/>
          <a:chExt cx="0" cy="0"/>
        </a:xfrm>
      </p:grpSpPr>
      <p:pic>
        <p:nvPicPr>
          <p:cNvPr id="36" name="Google Shape;36;p5"/>
          <p:cNvPicPr preferRelativeResize="0"/>
          <p:nvPr/>
        </p:nvPicPr>
        <p:blipFill rotWithShape="1">
          <a:blip r:embed="rId2">
            <a:alphaModFix/>
          </a:blip>
          <a:srcRect b="0" l="0" r="0" t="0"/>
          <a:stretch/>
        </p:blipFill>
        <p:spPr>
          <a:xfrm>
            <a:off x="795" y="-4763"/>
            <a:ext cx="9144000" cy="6862763"/>
          </a:xfrm>
          <a:prstGeom prst="rect">
            <a:avLst/>
          </a:prstGeom>
          <a:noFill/>
          <a:ln>
            <a:noFill/>
          </a:ln>
        </p:spPr>
      </p:pic>
      <p:sp>
        <p:nvSpPr>
          <p:cNvPr id="37" name="Google Shape;37;p5"/>
          <p:cNvSpPr txBox="1"/>
          <p:nvPr>
            <p:ph idx="1" type="body"/>
          </p:nvPr>
        </p:nvSpPr>
        <p:spPr>
          <a:xfrm>
            <a:off x="685799" y="1190173"/>
            <a:ext cx="3834246" cy="498996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5"/>
          <p:cNvSpPr txBox="1"/>
          <p:nvPr>
            <p:ph idx="2" type="body"/>
          </p:nvPr>
        </p:nvSpPr>
        <p:spPr>
          <a:xfrm>
            <a:off x="4629150" y="1190173"/>
            <a:ext cx="3829050" cy="498996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5"/>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5"/>
          <p:cNvSpPr txBox="1"/>
          <p:nvPr>
            <p:ph type="title"/>
          </p:nvPr>
        </p:nvSpPr>
        <p:spPr>
          <a:xfrm>
            <a:off x="685800" y="319314"/>
            <a:ext cx="6847115" cy="6712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3" name="Google Shape;43;p5"/>
          <p:cNvCxnSpPr/>
          <p:nvPr/>
        </p:nvCxnSpPr>
        <p:spPr>
          <a:xfrm>
            <a:off x="685801" y="990600"/>
            <a:ext cx="7672388" cy="1588"/>
          </a:xfrm>
          <a:prstGeom prst="straightConnector1">
            <a:avLst/>
          </a:prstGeom>
          <a:noFill/>
          <a:ln cap="flat" cmpd="sng" w="9525">
            <a:solidFill>
              <a:srgbClr val="3DACA7"/>
            </a:solidFill>
            <a:prstDash val="solid"/>
            <a:round/>
            <a:headEnd len="sm" w="sm" type="none"/>
            <a:tailEnd len="sm" w="sm" type="none"/>
          </a:ln>
        </p:spPr>
      </p:cxnSp>
      <p:pic>
        <p:nvPicPr>
          <p:cNvPr id="44" name="Google Shape;44;p5"/>
          <p:cNvPicPr preferRelativeResize="0"/>
          <p:nvPr/>
        </p:nvPicPr>
        <p:blipFill rotWithShape="1">
          <a:blip r:embed="rId3">
            <a:alphaModFix/>
          </a:blip>
          <a:srcRect b="0" l="0" r="0" t="0"/>
          <a:stretch/>
        </p:blipFill>
        <p:spPr>
          <a:xfrm>
            <a:off x="7658100" y="408783"/>
            <a:ext cx="800100" cy="4476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5" name="Shape 45"/>
        <p:cNvGrpSpPr/>
        <p:nvPr/>
      </p:nvGrpSpPr>
      <p:grpSpPr>
        <a:xfrm>
          <a:off x="0" y="0"/>
          <a:ext cx="0" cy="0"/>
          <a:chOff x="0" y="0"/>
          <a:chExt cx="0" cy="0"/>
        </a:xfrm>
      </p:grpSpPr>
      <p:pic>
        <p:nvPicPr>
          <p:cNvPr id="46" name="Google Shape;46;p6"/>
          <p:cNvPicPr preferRelativeResize="0"/>
          <p:nvPr/>
        </p:nvPicPr>
        <p:blipFill rotWithShape="1">
          <a:blip r:embed="rId2">
            <a:alphaModFix/>
          </a:blip>
          <a:srcRect b="0" l="0" r="0" t="0"/>
          <a:stretch/>
        </p:blipFill>
        <p:spPr>
          <a:xfrm>
            <a:off x="795" y="-4763"/>
            <a:ext cx="9144000" cy="6862763"/>
          </a:xfrm>
          <a:prstGeom prst="rect">
            <a:avLst/>
          </a:prstGeom>
          <a:noFill/>
          <a:ln>
            <a:noFill/>
          </a:ln>
        </p:spPr>
      </p:pic>
      <p:sp>
        <p:nvSpPr>
          <p:cNvPr id="47" name="Google Shape;47;p6"/>
          <p:cNvSpPr txBox="1"/>
          <p:nvPr>
            <p:ph idx="1" type="body"/>
          </p:nvPr>
        </p:nvSpPr>
        <p:spPr>
          <a:xfrm>
            <a:off x="685799" y="1160692"/>
            <a:ext cx="3815196"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rgbClr val="3F3F3F"/>
              </a:buClr>
              <a:buSzPts val="2400"/>
              <a:buNone/>
              <a:defRPr b="1" sz="2400"/>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8" name="Google Shape;48;p6"/>
          <p:cNvSpPr txBox="1"/>
          <p:nvPr>
            <p:ph idx="2" type="body"/>
          </p:nvPr>
        </p:nvSpPr>
        <p:spPr>
          <a:xfrm>
            <a:off x="685799" y="2154891"/>
            <a:ext cx="3815196"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 name="Google Shape;49;p6"/>
          <p:cNvSpPr txBox="1"/>
          <p:nvPr>
            <p:ph idx="3" type="body"/>
          </p:nvPr>
        </p:nvSpPr>
        <p:spPr>
          <a:xfrm>
            <a:off x="4629151" y="1160690"/>
            <a:ext cx="3829050"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rgbClr val="3F3F3F"/>
              </a:buClr>
              <a:buSzPts val="2400"/>
              <a:buNone/>
              <a:defRPr b="1" sz="2400"/>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6"/>
          <p:cNvSpPr txBox="1"/>
          <p:nvPr>
            <p:ph idx="4" type="body"/>
          </p:nvPr>
        </p:nvSpPr>
        <p:spPr>
          <a:xfrm>
            <a:off x="4629151" y="2154891"/>
            <a:ext cx="3829050"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 name="Google Shape;51;p6"/>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6"/>
          <p:cNvSpPr txBox="1"/>
          <p:nvPr>
            <p:ph type="title"/>
          </p:nvPr>
        </p:nvSpPr>
        <p:spPr>
          <a:xfrm>
            <a:off x="685800" y="319314"/>
            <a:ext cx="6847115" cy="6712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5" name="Google Shape;55;p6"/>
          <p:cNvCxnSpPr/>
          <p:nvPr/>
        </p:nvCxnSpPr>
        <p:spPr>
          <a:xfrm>
            <a:off x="685801" y="990600"/>
            <a:ext cx="7672388" cy="1588"/>
          </a:xfrm>
          <a:prstGeom prst="straightConnector1">
            <a:avLst/>
          </a:prstGeom>
          <a:noFill/>
          <a:ln cap="flat" cmpd="sng" w="9525">
            <a:solidFill>
              <a:srgbClr val="3DACA7"/>
            </a:solidFill>
            <a:prstDash val="solid"/>
            <a:round/>
            <a:headEnd len="sm" w="sm" type="none"/>
            <a:tailEnd len="sm" w="sm" type="none"/>
          </a:ln>
        </p:spPr>
      </p:cxnSp>
      <p:pic>
        <p:nvPicPr>
          <p:cNvPr id="56" name="Google Shape;56;p6"/>
          <p:cNvPicPr preferRelativeResize="0"/>
          <p:nvPr/>
        </p:nvPicPr>
        <p:blipFill rotWithShape="1">
          <a:blip r:embed="rId3">
            <a:alphaModFix/>
          </a:blip>
          <a:srcRect b="0" l="0" r="0" t="0"/>
          <a:stretch/>
        </p:blipFill>
        <p:spPr>
          <a:xfrm>
            <a:off x="7658100" y="408783"/>
            <a:ext cx="800100" cy="4476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7"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b="0" l="0" r="0" t="0"/>
          <a:stretch/>
        </p:blipFill>
        <p:spPr>
          <a:xfrm>
            <a:off x="795" y="-4763"/>
            <a:ext cx="9144000" cy="6862763"/>
          </a:xfrm>
          <a:prstGeom prst="rect">
            <a:avLst/>
          </a:prstGeom>
          <a:noFill/>
          <a:ln>
            <a:noFill/>
          </a:ln>
        </p:spPr>
      </p:pic>
      <p:sp>
        <p:nvSpPr>
          <p:cNvPr id="59" name="Google Shape;59;p7"/>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7"/>
          <p:cNvSpPr txBox="1"/>
          <p:nvPr>
            <p:ph type="title"/>
          </p:nvPr>
        </p:nvSpPr>
        <p:spPr>
          <a:xfrm>
            <a:off x="685800" y="319314"/>
            <a:ext cx="6847115" cy="6712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3" name="Google Shape;63;p7"/>
          <p:cNvCxnSpPr/>
          <p:nvPr/>
        </p:nvCxnSpPr>
        <p:spPr>
          <a:xfrm>
            <a:off x="685801" y="990600"/>
            <a:ext cx="7672388" cy="1588"/>
          </a:xfrm>
          <a:prstGeom prst="straightConnector1">
            <a:avLst/>
          </a:prstGeom>
          <a:noFill/>
          <a:ln cap="flat" cmpd="sng" w="9525">
            <a:solidFill>
              <a:srgbClr val="3DACA7"/>
            </a:solidFill>
            <a:prstDash val="solid"/>
            <a:round/>
            <a:headEnd len="sm" w="sm" type="none"/>
            <a:tailEnd len="sm" w="sm" type="none"/>
          </a:ln>
        </p:spPr>
      </p:cxnSp>
      <p:pic>
        <p:nvPicPr>
          <p:cNvPr id="64" name="Google Shape;64;p7"/>
          <p:cNvPicPr preferRelativeResize="0"/>
          <p:nvPr/>
        </p:nvPicPr>
        <p:blipFill rotWithShape="1">
          <a:blip r:embed="rId3">
            <a:alphaModFix/>
          </a:blip>
          <a:srcRect b="0" l="0" r="0" t="0"/>
          <a:stretch/>
        </p:blipFill>
        <p:spPr>
          <a:xfrm>
            <a:off x="7658100" y="408783"/>
            <a:ext cx="800100" cy="4476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8"/>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69"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b="0" l="0" r="0" t="0"/>
          <a:stretch/>
        </p:blipFill>
        <p:spPr>
          <a:xfrm>
            <a:off x="795" y="-4763"/>
            <a:ext cx="9144000" cy="6862763"/>
          </a:xfrm>
          <a:prstGeom prst="rect">
            <a:avLst/>
          </a:prstGeom>
          <a:noFill/>
          <a:ln>
            <a:noFill/>
          </a:ln>
        </p:spPr>
      </p:pic>
      <p:sp>
        <p:nvSpPr>
          <p:cNvPr id="71" name="Google Shape;71;p9"/>
          <p:cNvSpPr txBox="1"/>
          <p:nvPr>
            <p:ph idx="1" type="body"/>
          </p:nvPr>
        </p:nvSpPr>
        <p:spPr>
          <a:xfrm>
            <a:off x="3886200" y="990600"/>
            <a:ext cx="462915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3F3F3F"/>
              </a:buClr>
              <a:buSzPts val="3200"/>
              <a:buChar char="●"/>
              <a:defRPr sz="3200"/>
            </a:lvl1pPr>
            <a:lvl2pPr indent="-406400" lvl="1" marL="914400" algn="l">
              <a:lnSpc>
                <a:spcPct val="90000"/>
              </a:lnSpc>
              <a:spcBef>
                <a:spcPts val="500"/>
              </a:spcBef>
              <a:spcAft>
                <a:spcPts val="0"/>
              </a:spcAft>
              <a:buClr>
                <a:srgbClr val="3F3F3F"/>
              </a:buClr>
              <a:buSzPts val="2800"/>
              <a:buChar char="●"/>
              <a:defRPr sz="2800"/>
            </a:lvl2pPr>
            <a:lvl3pPr indent="-381000" lvl="2" marL="1371600" algn="l">
              <a:lnSpc>
                <a:spcPct val="90000"/>
              </a:lnSpc>
              <a:spcBef>
                <a:spcPts val="500"/>
              </a:spcBef>
              <a:spcAft>
                <a:spcPts val="0"/>
              </a:spcAft>
              <a:buClr>
                <a:srgbClr val="3F3F3F"/>
              </a:buClr>
              <a:buSzPts val="2400"/>
              <a:buChar char="●"/>
              <a:defRPr sz="2400"/>
            </a:lvl3pPr>
            <a:lvl4pPr indent="-355600" lvl="3" marL="1828800" algn="l">
              <a:lnSpc>
                <a:spcPct val="90000"/>
              </a:lnSpc>
              <a:spcBef>
                <a:spcPts val="500"/>
              </a:spcBef>
              <a:spcAft>
                <a:spcPts val="0"/>
              </a:spcAft>
              <a:buClr>
                <a:srgbClr val="3F3F3F"/>
              </a:buClr>
              <a:buSzPts val="2000"/>
              <a:buChar char="●"/>
              <a:defRPr sz="2000"/>
            </a:lvl4pPr>
            <a:lvl5pPr indent="-355600" lvl="4" marL="2286000" algn="l">
              <a:lnSpc>
                <a:spcPct val="90000"/>
              </a:lnSpc>
              <a:spcBef>
                <a:spcPts val="500"/>
              </a:spcBef>
              <a:spcAft>
                <a:spcPts val="0"/>
              </a:spcAft>
              <a:buClr>
                <a:srgbClr val="3F3F3F"/>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2" name="Google Shape;72;p9"/>
          <p:cNvSpPr txBox="1"/>
          <p:nvPr>
            <p:ph idx="2" type="body"/>
          </p:nvPr>
        </p:nvSpPr>
        <p:spPr>
          <a:xfrm>
            <a:off x="630936" y="2191659"/>
            <a:ext cx="294894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200"/>
              <a:buNone/>
              <a:defRPr sz="1200"/>
            </a:lvl2pPr>
            <a:lvl3pPr indent="-228600" lvl="2" marL="1371600" algn="l">
              <a:lnSpc>
                <a:spcPct val="90000"/>
              </a:lnSpc>
              <a:spcBef>
                <a:spcPts val="500"/>
              </a:spcBef>
              <a:spcAft>
                <a:spcPts val="0"/>
              </a:spcAft>
              <a:buClr>
                <a:srgbClr val="3F3F3F"/>
              </a:buClr>
              <a:buSzPts val="1000"/>
              <a:buNone/>
              <a:defRPr sz="1000"/>
            </a:lvl3pPr>
            <a:lvl4pPr indent="-228600" lvl="3" marL="1828800" algn="l">
              <a:lnSpc>
                <a:spcPct val="90000"/>
              </a:lnSpc>
              <a:spcBef>
                <a:spcPts val="500"/>
              </a:spcBef>
              <a:spcAft>
                <a:spcPts val="0"/>
              </a:spcAft>
              <a:buClr>
                <a:srgbClr val="3F3F3F"/>
              </a:buClr>
              <a:buSzPts val="900"/>
              <a:buNone/>
              <a:defRPr sz="900"/>
            </a:lvl4pPr>
            <a:lvl5pPr indent="-228600" lvl="4" marL="2286000" algn="l">
              <a:lnSpc>
                <a:spcPct val="90000"/>
              </a:lnSpc>
              <a:spcBef>
                <a:spcPts val="500"/>
              </a:spcBef>
              <a:spcAft>
                <a:spcPts val="0"/>
              </a:spcAft>
              <a:buClr>
                <a:srgbClr val="3F3F3F"/>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3" name="Google Shape;73;p9"/>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6" name="Google Shape;76;p9"/>
          <p:cNvSpPr txBox="1"/>
          <p:nvPr>
            <p:ph type="title"/>
          </p:nvPr>
        </p:nvSpPr>
        <p:spPr>
          <a:xfrm>
            <a:off x="630936" y="457200"/>
            <a:ext cx="294894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77" name="Google Shape;77;p9"/>
          <p:cNvCxnSpPr/>
          <p:nvPr/>
        </p:nvCxnSpPr>
        <p:spPr>
          <a:xfrm>
            <a:off x="645450" y="2061029"/>
            <a:ext cx="2948940" cy="0"/>
          </a:xfrm>
          <a:prstGeom prst="straightConnector1">
            <a:avLst/>
          </a:prstGeom>
          <a:noFill/>
          <a:ln cap="flat" cmpd="sng" w="9525">
            <a:solidFill>
              <a:srgbClr val="3DACA7"/>
            </a:solidFill>
            <a:prstDash val="solid"/>
            <a:round/>
            <a:headEnd len="sm" w="sm" type="none"/>
            <a:tailEnd len="sm" w="sm" type="none"/>
          </a:ln>
        </p:spPr>
      </p:cxnSp>
      <p:pic>
        <p:nvPicPr>
          <p:cNvPr id="78" name="Google Shape;78;p9"/>
          <p:cNvPicPr preferRelativeResize="0"/>
          <p:nvPr/>
        </p:nvPicPr>
        <p:blipFill rotWithShape="1">
          <a:blip r:embed="rId3">
            <a:alphaModFix/>
          </a:blip>
          <a:srcRect b="0" l="0" r="0" t="0"/>
          <a:stretch/>
        </p:blipFill>
        <p:spPr>
          <a:xfrm>
            <a:off x="7658100" y="408783"/>
            <a:ext cx="800100" cy="4476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79"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b="0" l="0" r="0" t="0"/>
          <a:stretch/>
        </p:blipFill>
        <p:spPr>
          <a:xfrm>
            <a:off x="795" y="-4763"/>
            <a:ext cx="9144000" cy="6862763"/>
          </a:xfrm>
          <a:prstGeom prst="rect">
            <a:avLst/>
          </a:prstGeom>
          <a:noFill/>
          <a:ln>
            <a:noFill/>
          </a:ln>
        </p:spPr>
      </p:pic>
      <p:sp>
        <p:nvSpPr>
          <p:cNvPr id="81" name="Google Shape;81;p10"/>
          <p:cNvSpPr/>
          <p:nvPr>
            <p:ph idx="2" type="pic"/>
          </p:nvPr>
        </p:nvSpPr>
        <p:spPr>
          <a:xfrm>
            <a:off x="3886200" y="990600"/>
            <a:ext cx="4629150" cy="4876800"/>
          </a:xfrm>
          <a:prstGeom prst="rect">
            <a:avLst/>
          </a:prstGeom>
          <a:noFill/>
          <a:ln>
            <a:noFill/>
          </a:ln>
        </p:spPr>
      </p:sp>
      <p:sp>
        <p:nvSpPr>
          <p:cNvPr id="82" name="Google Shape;82;p10"/>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0"/>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5" name="Google Shape;85;p10"/>
          <p:cNvSpPr txBox="1"/>
          <p:nvPr>
            <p:ph idx="1" type="body"/>
          </p:nvPr>
        </p:nvSpPr>
        <p:spPr>
          <a:xfrm>
            <a:off x="630936" y="2191659"/>
            <a:ext cx="294894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200"/>
              <a:buNone/>
              <a:defRPr sz="1200"/>
            </a:lvl2pPr>
            <a:lvl3pPr indent="-228600" lvl="2" marL="1371600" algn="l">
              <a:lnSpc>
                <a:spcPct val="90000"/>
              </a:lnSpc>
              <a:spcBef>
                <a:spcPts val="500"/>
              </a:spcBef>
              <a:spcAft>
                <a:spcPts val="0"/>
              </a:spcAft>
              <a:buClr>
                <a:srgbClr val="3F3F3F"/>
              </a:buClr>
              <a:buSzPts val="1000"/>
              <a:buNone/>
              <a:defRPr sz="1000"/>
            </a:lvl3pPr>
            <a:lvl4pPr indent="-228600" lvl="3" marL="1828800" algn="l">
              <a:lnSpc>
                <a:spcPct val="90000"/>
              </a:lnSpc>
              <a:spcBef>
                <a:spcPts val="500"/>
              </a:spcBef>
              <a:spcAft>
                <a:spcPts val="0"/>
              </a:spcAft>
              <a:buClr>
                <a:srgbClr val="3F3F3F"/>
              </a:buClr>
              <a:buSzPts val="900"/>
              <a:buNone/>
              <a:defRPr sz="900"/>
            </a:lvl4pPr>
            <a:lvl5pPr indent="-228600" lvl="4" marL="2286000" algn="l">
              <a:lnSpc>
                <a:spcPct val="90000"/>
              </a:lnSpc>
              <a:spcBef>
                <a:spcPts val="500"/>
              </a:spcBef>
              <a:spcAft>
                <a:spcPts val="0"/>
              </a:spcAft>
              <a:buClr>
                <a:srgbClr val="3F3F3F"/>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6" name="Google Shape;86;p10"/>
          <p:cNvSpPr txBox="1"/>
          <p:nvPr>
            <p:ph type="title"/>
          </p:nvPr>
        </p:nvSpPr>
        <p:spPr>
          <a:xfrm>
            <a:off x="630936" y="457200"/>
            <a:ext cx="294894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87" name="Google Shape;87;p10"/>
          <p:cNvCxnSpPr/>
          <p:nvPr/>
        </p:nvCxnSpPr>
        <p:spPr>
          <a:xfrm>
            <a:off x="645450" y="2061029"/>
            <a:ext cx="2948940" cy="0"/>
          </a:xfrm>
          <a:prstGeom prst="straightConnector1">
            <a:avLst/>
          </a:prstGeom>
          <a:noFill/>
          <a:ln cap="flat" cmpd="sng" w="9525">
            <a:solidFill>
              <a:srgbClr val="3DACA7"/>
            </a:solidFill>
            <a:prstDash val="solid"/>
            <a:round/>
            <a:headEnd len="sm" w="sm" type="none"/>
            <a:tailEnd len="sm" w="sm" type="none"/>
          </a:ln>
        </p:spPr>
      </p:cxnSp>
      <p:pic>
        <p:nvPicPr>
          <p:cNvPr id="88" name="Google Shape;88;p10"/>
          <p:cNvPicPr preferRelativeResize="0"/>
          <p:nvPr/>
        </p:nvPicPr>
        <p:blipFill rotWithShape="1">
          <a:blip r:embed="rId3">
            <a:alphaModFix/>
          </a:blip>
          <a:srcRect b="0" l="0" r="0" t="0"/>
          <a:stretch/>
        </p:blipFill>
        <p:spPr>
          <a:xfrm>
            <a:off x="7658100" y="408783"/>
            <a:ext cx="800100" cy="4476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85800" y="365760"/>
            <a:ext cx="7772401" cy="132556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85800" y="1828803"/>
            <a:ext cx="7772401" cy="4351337"/>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3F3F3F"/>
              </a:buClr>
              <a:buSzPts val="2800"/>
              <a:buFont typeface="Noto Sans Symbols"/>
              <a:buChar char="●"/>
              <a:defRPr b="0" i="0" sz="2800" u="none" cap="none" strike="noStrike">
                <a:solidFill>
                  <a:srgbClr val="3F3F3F"/>
                </a:solidFill>
                <a:latin typeface="Calibri"/>
                <a:ea typeface="Calibri"/>
                <a:cs typeface="Calibri"/>
                <a:sym typeface="Calibri"/>
              </a:defRPr>
            </a:lvl1pPr>
            <a:lvl2pPr indent="-381000" lvl="1" marL="914400" marR="0" rtl="0" algn="l">
              <a:lnSpc>
                <a:spcPct val="90000"/>
              </a:lnSpc>
              <a:spcBef>
                <a:spcPts val="500"/>
              </a:spcBef>
              <a:spcAft>
                <a:spcPts val="0"/>
              </a:spcAft>
              <a:buClr>
                <a:srgbClr val="3F3F3F"/>
              </a:buClr>
              <a:buSzPts val="2400"/>
              <a:buFont typeface="Noto Sans Symbols"/>
              <a:buChar char="●"/>
              <a:defRPr b="0" i="0" sz="2400" u="none" cap="none" strike="noStrike">
                <a:solidFill>
                  <a:srgbClr val="3F3F3F"/>
                </a:solidFill>
                <a:latin typeface="Calibri"/>
                <a:ea typeface="Calibri"/>
                <a:cs typeface="Calibri"/>
                <a:sym typeface="Calibri"/>
              </a:defRPr>
            </a:lvl2pPr>
            <a:lvl3pPr indent="-355600" lvl="2" marL="1371600" marR="0" rtl="0" algn="l">
              <a:lnSpc>
                <a:spcPct val="90000"/>
              </a:lnSpc>
              <a:spcBef>
                <a:spcPts val="500"/>
              </a:spcBef>
              <a:spcAft>
                <a:spcPts val="0"/>
              </a:spcAft>
              <a:buClr>
                <a:srgbClr val="3F3F3F"/>
              </a:buClr>
              <a:buSzPts val="2000"/>
              <a:buFont typeface="Noto Sans Symbols"/>
              <a:buChar char="●"/>
              <a:defRPr b="0" i="0" sz="2000" u="none" cap="none" strike="noStrike">
                <a:solidFill>
                  <a:srgbClr val="3F3F3F"/>
                </a:solidFill>
                <a:latin typeface="Calibri"/>
                <a:ea typeface="Calibri"/>
                <a:cs typeface="Calibri"/>
                <a:sym typeface="Calibri"/>
              </a:defRPr>
            </a:lvl3pPr>
            <a:lvl4pPr indent="-342900" lvl="3" marL="1828800" marR="0" rtl="0" algn="l">
              <a:lnSpc>
                <a:spcPct val="90000"/>
              </a:lnSpc>
              <a:spcBef>
                <a:spcPts val="500"/>
              </a:spcBef>
              <a:spcAft>
                <a:spcPts val="0"/>
              </a:spcAft>
              <a:buClr>
                <a:srgbClr val="3F3F3F"/>
              </a:buClr>
              <a:buSzPts val="1800"/>
              <a:buFont typeface="Noto Sans Symbols"/>
              <a:buChar char="●"/>
              <a:defRPr b="0" i="0" sz="1800" u="none" cap="none" strike="noStrike">
                <a:solidFill>
                  <a:srgbClr val="3F3F3F"/>
                </a:solidFill>
                <a:latin typeface="Calibri"/>
                <a:ea typeface="Calibri"/>
                <a:cs typeface="Calibri"/>
                <a:sym typeface="Calibri"/>
              </a:defRPr>
            </a:lvl4pPr>
            <a:lvl5pPr indent="-342900" lvl="4" marL="2286000" marR="0" rtl="0" algn="l">
              <a:lnSpc>
                <a:spcPct val="90000"/>
              </a:lnSpc>
              <a:spcBef>
                <a:spcPts val="500"/>
              </a:spcBef>
              <a:spcAft>
                <a:spcPts val="0"/>
              </a:spcAft>
              <a:buClr>
                <a:srgbClr val="3F3F3F"/>
              </a:buClr>
              <a:buSzPts val="1800"/>
              <a:buFont typeface="Noto Sans Symbols"/>
              <a:buChar char="●"/>
              <a:defRPr b="0" i="0" sz="1800" u="none" cap="none" strike="noStrike">
                <a:solidFill>
                  <a:srgbClr val="3F3F3F"/>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59595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100" u="none" cap="none" strike="noStrike">
                <a:solidFill>
                  <a:srgbClr val="59595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888888"/>
                </a:solidFill>
                <a:latin typeface="Arial"/>
                <a:ea typeface="Arial"/>
                <a:cs typeface="Arial"/>
                <a:sym typeface="Arial"/>
              </a:defRPr>
            </a:lvl1pPr>
            <a:lvl2pPr indent="0" lvl="1" marL="0" marR="0" rtl="0" algn="r">
              <a:spcBef>
                <a:spcPts val="0"/>
              </a:spcBef>
              <a:buNone/>
              <a:defRPr b="0" i="0" sz="1100" u="none" cap="none" strike="noStrike">
                <a:solidFill>
                  <a:srgbClr val="888888"/>
                </a:solidFill>
                <a:latin typeface="Arial"/>
                <a:ea typeface="Arial"/>
                <a:cs typeface="Arial"/>
                <a:sym typeface="Arial"/>
              </a:defRPr>
            </a:lvl2pPr>
            <a:lvl3pPr indent="0" lvl="2" marL="0" marR="0" rtl="0" algn="r">
              <a:spcBef>
                <a:spcPts val="0"/>
              </a:spcBef>
              <a:buNone/>
              <a:defRPr b="0" i="0" sz="1100" u="none" cap="none" strike="noStrike">
                <a:solidFill>
                  <a:srgbClr val="888888"/>
                </a:solidFill>
                <a:latin typeface="Arial"/>
                <a:ea typeface="Arial"/>
                <a:cs typeface="Arial"/>
                <a:sym typeface="Arial"/>
              </a:defRPr>
            </a:lvl3pPr>
            <a:lvl4pPr indent="0" lvl="3" marL="0" marR="0" rtl="0" algn="r">
              <a:spcBef>
                <a:spcPts val="0"/>
              </a:spcBef>
              <a:buNone/>
              <a:defRPr b="0" i="0" sz="1100" u="none" cap="none" strike="noStrike">
                <a:solidFill>
                  <a:srgbClr val="888888"/>
                </a:solidFill>
                <a:latin typeface="Arial"/>
                <a:ea typeface="Arial"/>
                <a:cs typeface="Arial"/>
                <a:sym typeface="Arial"/>
              </a:defRPr>
            </a:lvl4pPr>
            <a:lvl5pPr indent="0" lvl="4" marL="0" marR="0" rtl="0" algn="r">
              <a:spcBef>
                <a:spcPts val="0"/>
              </a:spcBef>
              <a:buNone/>
              <a:defRPr b="0" i="0" sz="1100" u="none" cap="none" strike="noStrike">
                <a:solidFill>
                  <a:srgbClr val="888888"/>
                </a:solidFill>
                <a:latin typeface="Arial"/>
                <a:ea typeface="Arial"/>
                <a:cs typeface="Arial"/>
                <a:sym typeface="Arial"/>
              </a:defRPr>
            </a:lvl5pPr>
            <a:lvl6pPr indent="0" lvl="5" marL="0" marR="0" rtl="0" algn="r">
              <a:spcBef>
                <a:spcPts val="0"/>
              </a:spcBef>
              <a:buNone/>
              <a:defRPr b="0" i="0" sz="1100" u="none" cap="none" strike="noStrike">
                <a:solidFill>
                  <a:srgbClr val="888888"/>
                </a:solidFill>
                <a:latin typeface="Arial"/>
                <a:ea typeface="Arial"/>
                <a:cs typeface="Arial"/>
                <a:sym typeface="Arial"/>
              </a:defRPr>
            </a:lvl6pPr>
            <a:lvl7pPr indent="0" lvl="6" marL="0" marR="0" rtl="0" algn="r">
              <a:spcBef>
                <a:spcPts val="0"/>
              </a:spcBef>
              <a:buNone/>
              <a:defRPr b="0" i="0" sz="1100" u="none" cap="none" strike="noStrike">
                <a:solidFill>
                  <a:srgbClr val="888888"/>
                </a:solidFill>
                <a:latin typeface="Arial"/>
                <a:ea typeface="Arial"/>
                <a:cs typeface="Arial"/>
                <a:sym typeface="Arial"/>
              </a:defRPr>
            </a:lvl7pPr>
            <a:lvl8pPr indent="0" lvl="7" marL="0" marR="0" rtl="0" algn="r">
              <a:spcBef>
                <a:spcPts val="0"/>
              </a:spcBef>
              <a:buNone/>
              <a:defRPr b="0" i="0" sz="1100" u="none" cap="none" strike="noStrike">
                <a:solidFill>
                  <a:srgbClr val="888888"/>
                </a:solidFill>
                <a:latin typeface="Arial"/>
                <a:ea typeface="Arial"/>
                <a:cs typeface="Arial"/>
                <a:sym typeface="Arial"/>
              </a:defRPr>
            </a:lvl8pPr>
            <a:lvl9pPr indent="0" lvl="8" marL="0" marR="0" rtl="0" algn="r">
              <a:spcBef>
                <a:spcPts val="0"/>
              </a:spcBef>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13"/>
          <p:cNvSpPr txBox="1"/>
          <p:nvPr>
            <p:ph type="title"/>
          </p:nvPr>
        </p:nvSpPr>
        <p:spPr>
          <a:xfrm>
            <a:off x="685800" y="365760"/>
            <a:ext cx="77724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8" name="Google Shape;108;p13"/>
          <p:cNvSpPr txBox="1"/>
          <p:nvPr>
            <p:ph idx="1" type="body"/>
          </p:nvPr>
        </p:nvSpPr>
        <p:spPr>
          <a:xfrm>
            <a:off x="685800" y="1828803"/>
            <a:ext cx="77724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3F3F3F"/>
              </a:buClr>
              <a:buSzPts val="2800"/>
              <a:buFont typeface="Noto Sans Symbols"/>
              <a:buChar char="●"/>
              <a:defRPr b="0" i="0" sz="2800" u="none" cap="none" strike="noStrike">
                <a:solidFill>
                  <a:srgbClr val="3F3F3F"/>
                </a:solidFill>
                <a:latin typeface="Calibri"/>
                <a:ea typeface="Calibri"/>
                <a:cs typeface="Calibri"/>
                <a:sym typeface="Calibri"/>
              </a:defRPr>
            </a:lvl1pPr>
            <a:lvl2pPr indent="-381000" lvl="1" marL="914400" marR="0" rtl="0" algn="l">
              <a:lnSpc>
                <a:spcPct val="90000"/>
              </a:lnSpc>
              <a:spcBef>
                <a:spcPts val="500"/>
              </a:spcBef>
              <a:spcAft>
                <a:spcPts val="0"/>
              </a:spcAft>
              <a:buClr>
                <a:srgbClr val="3F3F3F"/>
              </a:buClr>
              <a:buSzPts val="2400"/>
              <a:buFont typeface="Noto Sans Symbols"/>
              <a:buChar char="●"/>
              <a:defRPr b="0" i="0" sz="2400" u="none" cap="none" strike="noStrike">
                <a:solidFill>
                  <a:srgbClr val="3F3F3F"/>
                </a:solidFill>
                <a:latin typeface="Calibri"/>
                <a:ea typeface="Calibri"/>
                <a:cs typeface="Calibri"/>
                <a:sym typeface="Calibri"/>
              </a:defRPr>
            </a:lvl2pPr>
            <a:lvl3pPr indent="-355600" lvl="2" marL="1371600" marR="0" rtl="0" algn="l">
              <a:lnSpc>
                <a:spcPct val="90000"/>
              </a:lnSpc>
              <a:spcBef>
                <a:spcPts val="500"/>
              </a:spcBef>
              <a:spcAft>
                <a:spcPts val="0"/>
              </a:spcAft>
              <a:buClr>
                <a:srgbClr val="3F3F3F"/>
              </a:buClr>
              <a:buSzPts val="2000"/>
              <a:buFont typeface="Noto Sans Symbols"/>
              <a:buChar char="●"/>
              <a:defRPr b="0" i="0" sz="2000" u="none" cap="none" strike="noStrike">
                <a:solidFill>
                  <a:srgbClr val="3F3F3F"/>
                </a:solidFill>
                <a:latin typeface="Calibri"/>
                <a:ea typeface="Calibri"/>
                <a:cs typeface="Calibri"/>
                <a:sym typeface="Calibri"/>
              </a:defRPr>
            </a:lvl3pPr>
            <a:lvl4pPr indent="-342900" lvl="3" marL="1828800" marR="0" rtl="0" algn="l">
              <a:lnSpc>
                <a:spcPct val="90000"/>
              </a:lnSpc>
              <a:spcBef>
                <a:spcPts val="500"/>
              </a:spcBef>
              <a:spcAft>
                <a:spcPts val="0"/>
              </a:spcAft>
              <a:buClr>
                <a:srgbClr val="3F3F3F"/>
              </a:buClr>
              <a:buSzPts val="1800"/>
              <a:buFont typeface="Noto Sans Symbols"/>
              <a:buChar char="●"/>
              <a:defRPr b="0" i="0" sz="1800" u="none" cap="none" strike="noStrike">
                <a:solidFill>
                  <a:srgbClr val="3F3F3F"/>
                </a:solidFill>
                <a:latin typeface="Calibri"/>
                <a:ea typeface="Calibri"/>
                <a:cs typeface="Calibri"/>
                <a:sym typeface="Calibri"/>
              </a:defRPr>
            </a:lvl4pPr>
            <a:lvl5pPr indent="-342900" lvl="4" marL="2286000" marR="0" rtl="0" algn="l">
              <a:lnSpc>
                <a:spcPct val="90000"/>
              </a:lnSpc>
              <a:spcBef>
                <a:spcPts val="500"/>
              </a:spcBef>
              <a:spcAft>
                <a:spcPts val="0"/>
              </a:spcAft>
              <a:buClr>
                <a:srgbClr val="3F3F3F"/>
              </a:buClr>
              <a:buSzPts val="1800"/>
              <a:buFont typeface="Noto Sans Symbols"/>
              <a:buChar char="●"/>
              <a:defRPr b="0" i="0" sz="1800" u="none" cap="none" strike="noStrike">
                <a:solidFill>
                  <a:srgbClr val="3F3F3F"/>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109" name="Google Shape;109;p13"/>
          <p:cNvSpPr txBox="1"/>
          <p:nvPr>
            <p:ph idx="10" type="dt"/>
          </p:nvPr>
        </p:nvSpPr>
        <p:spPr>
          <a:xfrm>
            <a:off x="685799" y="6356353"/>
            <a:ext cx="20574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rgbClr val="59595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0" name="Google Shape;110;p13"/>
          <p:cNvSpPr txBox="1"/>
          <p:nvPr>
            <p:ph idx="11" type="ftr"/>
          </p:nvPr>
        </p:nvSpPr>
        <p:spPr>
          <a:xfrm>
            <a:off x="3031547" y="6356353"/>
            <a:ext cx="30861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100" u="none" cap="none" strike="noStrike">
                <a:solidFill>
                  <a:srgbClr val="59595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1" name="Google Shape;111;p13"/>
          <p:cNvSpPr txBox="1"/>
          <p:nvPr>
            <p:ph idx="12" type="sldNum"/>
          </p:nvPr>
        </p:nvSpPr>
        <p:spPr>
          <a:xfrm>
            <a:off x="6400800" y="6356353"/>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2.png"/><Relationship Id="rId5" Type="http://schemas.openxmlformats.org/officeDocument/2006/relationships/image" Target="../media/image13.png"/><Relationship Id="rId6" Type="http://schemas.openxmlformats.org/officeDocument/2006/relationships/image" Target="../media/image12.png"/><Relationship Id="rId7" Type="http://schemas.openxmlformats.org/officeDocument/2006/relationships/image" Target="../media/image17.png"/><Relationship Id="rId8"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5.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image" Target="../media/image23.png"/><Relationship Id="rId5" Type="http://schemas.openxmlformats.org/officeDocument/2006/relationships/image" Target="../media/image32.png"/><Relationship Id="rId6"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hyperlink" Target="https://www.kaggle.com/harshparimalpopat/final-ml-projec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drive.google.com/file/d/1vAL9EAUpPcREXFmL91fefKKOrQ_kd4XF/view" TargetMode="External"/><Relationship Id="rId4" Type="http://schemas.openxmlformats.org/officeDocument/2006/relationships/image" Target="../media/image1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kaggle.com/datasets/musicblogger/spotify-music-data-to-identify-the-moods" TargetMode="External"/><Relationship Id="rId4" Type="http://schemas.openxmlformats.org/officeDocument/2006/relationships/image" Target="../media/image14.png"/><Relationship Id="rId5" Type="http://schemas.openxmlformats.org/officeDocument/2006/relationships/image" Target="../media/image28.png"/><Relationship Id="rId6"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ctrTitle"/>
          </p:nvPr>
        </p:nvSpPr>
        <p:spPr>
          <a:xfrm>
            <a:off x="685800" y="1524001"/>
            <a:ext cx="7772400" cy="1306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Quattrocento Sans"/>
              <a:buNone/>
            </a:pPr>
            <a:r>
              <a:rPr lang="en-US"/>
              <a:t>Mood-Based Classifier and Recommender System</a:t>
            </a:r>
            <a:endParaRPr/>
          </a:p>
        </p:txBody>
      </p:sp>
      <p:sp>
        <p:nvSpPr>
          <p:cNvPr id="212" name="Google Shape;212;p25"/>
          <p:cNvSpPr txBox="1"/>
          <p:nvPr>
            <p:ph idx="1" type="subTitle"/>
          </p:nvPr>
        </p:nvSpPr>
        <p:spPr>
          <a:xfrm>
            <a:off x="684894" y="3338742"/>
            <a:ext cx="6858000" cy="1146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E9F7F6"/>
              </a:buClr>
              <a:buSzPts val="2400"/>
              <a:buNone/>
            </a:pPr>
            <a:r>
              <a:rPr lang="en-US"/>
              <a:t>Final </a:t>
            </a:r>
            <a:r>
              <a:rPr lang="en-US"/>
              <a:t>Project Presentation</a:t>
            </a:r>
            <a:endParaRPr/>
          </a:p>
          <a:p>
            <a:pPr indent="0" lvl="0" marL="0" rtl="0" algn="l">
              <a:lnSpc>
                <a:spcPct val="90000"/>
              </a:lnSpc>
              <a:spcBef>
                <a:spcPts val="0"/>
              </a:spcBef>
              <a:spcAft>
                <a:spcPts val="0"/>
              </a:spcAft>
              <a:buClr>
                <a:srgbClr val="E9F7F6"/>
              </a:buClr>
              <a:buSzPts val="2400"/>
              <a:buNone/>
            </a:pPr>
            <a:r>
              <a:t/>
            </a:r>
            <a:endParaRPr/>
          </a:p>
          <a:p>
            <a:pPr indent="0" lvl="0" marL="0" rtl="0" algn="l">
              <a:lnSpc>
                <a:spcPct val="90000"/>
              </a:lnSpc>
              <a:spcBef>
                <a:spcPts val="0"/>
              </a:spcBef>
              <a:spcAft>
                <a:spcPts val="0"/>
              </a:spcAft>
              <a:buClr>
                <a:srgbClr val="E9F7F6"/>
              </a:buClr>
              <a:buSzPts val="2400"/>
              <a:buNone/>
            </a:pPr>
            <a:r>
              <a:rPr lang="en-US"/>
              <a:t>Group-41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4"/>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Methodology</a:t>
            </a:r>
            <a:endParaRPr/>
          </a:p>
        </p:txBody>
      </p:sp>
      <p:pic>
        <p:nvPicPr>
          <p:cNvPr id="280" name="Google Shape;280;p34"/>
          <p:cNvPicPr preferRelativeResize="0"/>
          <p:nvPr/>
        </p:nvPicPr>
        <p:blipFill>
          <a:blip r:embed="rId3">
            <a:alphaModFix/>
          </a:blip>
          <a:stretch>
            <a:fillRect/>
          </a:stretch>
        </p:blipFill>
        <p:spPr>
          <a:xfrm>
            <a:off x="5297725" y="4177075"/>
            <a:ext cx="1154150" cy="1154150"/>
          </a:xfrm>
          <a:prstGeom prst="rect">
            <a:avLst/>
          </a:prstGeom>
          <a:noFill/>
          <a:ln>
            <a:noFill/>
          </a:ln>
        </p:spPr>
      </p:pic>
      <p:pic>
        <p:nvPicPr>
          <p:cNvPr id="281" name="Google Shape;281;p34"/>
          <p:cNvPicPr preferRelativeResize="0"/>
          <p:nvPr/>
        </p:nvPicPr>
        <p:blipFill>
          <a:blip r:embed="rId4">
            <a:alphaModFix/>
          </a:blip>
          <a:stretch>
            <a:fillRect/>
          </a:stretch>
        </p:blipFill>
        <p:spPr>
          <a:xfrm>
            <a:off x="468700" y="1982325"/>
            <a:ext cx="985175" cy="985175"/>
          </a:xfrm>
          <a:prstGeom prst="rect">
            <a:avLst/>
          </a:prstGeom>
          <a:noFill/>
          <a:ln>
            <a:noFill/>
          </a:ln>
        </p:spPr>
      </p:pic>
      <p:pic>
        <p:nvPicPr>
          <p:cNvPr id="282" name="Google Shape;282;p34"/>
          <p:cNvPicPr preferRelativeResize="0"/>
          <p:nvPr/>
        </p:nvPicPr>
        <p:blipFill>
          <a:blip r:embed="rId5">
            <a:alphaModFix/>
          </a:blip>
          <a:stretch>
            <a:fillRect/>
          </a:stretch>
        </p:blipFill>
        <p:spPr>
          <a:xfrm>
            <a:off x="5085525" y="1890512"/>
            <a:ext cx="1386800" cy="1386800"/>
          </a:xfrm>
          <a:prstGeom prst="rect">
            <a:avLst/>
          </a:prstGeom>
          <a:noFill/>
          <a:ln>
            <a:noFill/>
          </a:ln>
        </p:spPr>
      </p:pic>
      <p:sp>
        <p:nvSpPr>
          <p:cNvPr id="283" name="Google Shape;283;p34"/>
          <p:cNvSpPr txBox="1"/>
          <p:nvPr/>
        </p:nvSpPr>
        <p:spPr>
          <a:xfrm>
            <a:off x="232850" y="2979300"/>
            <a:ext cx="16521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Logistic Regression</a:t>
            </a:r>
            <a:endParaRPr b="1">
              <a:latin typeface="Calibri"/>
              <a:ea typeface="Calibri"/>
              <a:cs typeface="Calibri"/>
              <a:sym typeface="Calibri"/>
            </a:endParaRPr>
          </a:p>
        </p:txBody>
      </p:sp>
      <p:pic>
        <p:nvPicPr>
          <p:cNvPr id="284" name="Google Shape;284;p34"/>
          <p:cNvPicPr preferRelativeResize="0"/>
          <p:nvPr/>
        </p:nvPicPr>
        <p:blipFill>
          <a:blip r:embed="rId6">
            <a:alphaModFix/>
          </a:blip>
          <a:stretch>
            <a:fillRect/>
          </a:stretch>
        </p:blipFill>
        <p:spPr>
          <a:xfrm>
            <a:off x="2757050" y="4028800"/>
            <a:ext cx="1090925" cy="1090925"/>
          </a:xfrm>
          <a:prstGeom prst="rect">
            <a:avLst/>
          </a:prstGeom>
          <a:noFill/>
          <a:ln>
            <a:noFill/>
          </a:ln>
        </p:spPr>
      </p:pic>
      <p:pic>
        <p:nvPicPr>
          <p:cNvPr id="285" name="Google Shape;285;p34"/>
          <p:cNvPicPr preferRelativeResize="0"/>
          <p:nvPr/>
        </p:nvPicPr>
        <p:blipFill rotWithShape="1">
          <a:blip r:embed="rId7">
            <a:alphaModFix/>
          </a:blip>
          <a:srcRect b="14402" l="7283" r="7632" t="21814"/>
          <a:stretch/>
        </p:blipFill>
        <p:spPr>
          <a:xfrm>
            <a:off x="2504600" y="1890500"/>
            <a:ext cx="1652035" cy="1238525"/>
          </a:xfrm>
          <a:prstGeom prst="rect">
            <a:avLst/>
          </a:prstGeom>
          <a:noFill/>
          <a:ln>
            <a:noFill/>
          </a:ln>
        </p:spPr>
      </p:pic>
      <p:sp>
        <p:nvSpPr>
          <p:cNvPr id="286" name="Google Shape;286;p34"/>
          <p:cNvSpPr txBox="1"/>
          <p:nvPr/>
        </p:nvSpPr>
        <p:spPr>
          <a:xfrm>
            <a:off x="2455450" y="2970325"/>
            <a:ext cx="1839600" cy="3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Gaussian Naive Bayes</a:t>
            </a:r>
            <a:endParaRPr b="1">
              <a:latin typeface="Calibri"/>
              <a:ea typeface="Calibri"/>
              <a:cs typeface="Calibri"/>
              <a:sym typeface="Calibri"/>
            </a:endParaRPr>
          </a:p>
        </p:txBody>
      </p:sp>
      <p:pic>
        <p:nvPicPr>
          <p:cNvPr id="287" name="Google Shape;287;p34"/>
          <p:cNvPicPr preferRelativeResize="0"/>
          <p:nvPr/>
        </p:nvPicPr>
        <p:blipFill>
          <a:blip r:embed="rId5">
            <a:alphaModFix/>
          </a:blip>
          <a:stretch>
            <a:fillRect/>
          </a:stretch>
        </p:blipFill>
        <p:spPr>
          <a:xfrm>
            <a:off x="842537" y="4262906"/>
            <a:ext cx="700625" cy="700625"/>
          </a:xfrm>
          <a:prstGeom prst="rect">
            <a:avLst/>
          </a:prstGeom>
          <a:noFill/>
          <a:ln>
            <a:noFill/>
          </a:ln>
        </p:spPr>
      </p:pic>
      <p:sp>
        <p:nvSpPr>
          <p:cNvPr id="288" name="Google Shape;288;p34"/>
          <p:cNvSpPr txBox="1"/>
          <p:nvPr/>
        </p:nvSpPr>
        <p:spPr>
          <a:xfrm>
            <a:off x="5324663" y="3169288"/>
            <a:ext cx="1238400" cy="3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Decision Tree</a:t>
            </a:r>
            <a:endParaRPr b="1">
              <a:latin typeface="Calibri"/>
              <a:ea typeface="Calibri"/>
              <a:cs typeface="Calibri"/>
              <a:sym typeface="Calibri"/>
            </a:endParaRPr>
          </a:p>
        </p:txBody>
      </p:sp>
      <p:pic>
        <p:nvPicPr>
          <p:cNvPr id="289" name="Google Shape;289;p34"/>
          <p:cNvPicPr preferRelativeResize="0"/>
          <p:nvPr/>
        </p:nvPicPr>
        <p:blipFill>
          <a:blip r:embed="rId5">
            <a:alphaModFix/>
          </a:blip>
          <a:stretch>
            <a:fillRect/>
          </a:stretch>
        </p:blipFill>
        <p:spPr>
          <a:xfrm>
            <a:off x="237413" y="4233675"/>
            <a:ext cx="671400" cy="671400"/>
          </a:xfrm>
          <a:prstGeom prst="rect">
            <a:avLst/>
          </a:prstGeom>
          <a:noFill/>
          <a:ln>
            <a:noFill/>
          </a:ln>
        </p:spPr>
      </p:pic>
      <p:pic>
        <p:nvPicPr>
          <p:cNvPr id="290" name="Google Shape;290;p34"/>
          <p:cNvPicPr preferRelativeResize="0"/>
          <p:nvPr/>
        </p:nvPicPr>
        <p:blipFill rotWithShape="1">
          <a:blip r:embed="rId5">
            <a:alphaModFix/>
          </a:blip>
          <a:srcRect b="0" l="4950" r="-4949" t="0"/>
          <a:stretch/>
        </p:blipFill>
        <p:spPr>
          <a:xfrm>
            <a:off x="520062" y="4639881"/>
            <a:ext cx="700625" cy="700625"/>
          </a:xfrm>
          <a:prstGeom prst="rect">
            <a:avLst/>
          </a:prstGeom>
          <a:noFill/>
          <a:ln>
            <a:noFill/>
          </a:ln>
        </p:spPr>
      </p:pic>
      <p:sp>
        <p:nvSpPr>
          <p:cNvPr id="291" name="Google Shape;291;p34"/>
          <p:cNvSpPr txBox="1"/>
          <p:nvPr/>
        </p:nvSpPr>
        <p:spPr>
          <a:xfrm>
            <a:off x="251163" y="5340600"/>
            <a:ext cx="1434000" cy="3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Random Forest</a:t>
            </a:r>
            <a:endParaRPr b="1">
              <a:latin typeface="Calibri"/>
              <a:ea typeface="Calibri"/>
              <a:cs typeface="Calibri"/>
              <a:sym typeface="Calibri"/>
            </a:endParaRPr>
          </a:p>
        </p:txBody>
      </p:sp>
      <p:sp>
        <p:nvSpPr>
          <p:cNvPr id="292" name="Google Shape;292;p34"/>
          <p:cNvSpPr txBox="1"/>
          <p:nvPr/>
        </p:nvSpPr>
        <p:spPr>
          <a:xfrm>
            <a:off x="2455438" y="5427075"/>
            <a:ext cx="2205000" cy="8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Support Vector Machine</a:t>
            </a:r>
            <a:endParaRPr b="1">
              <a:latin typeface="Calibri"/>
              <a:ea typeface="Calibri"/>
              <a:cs typeface="Calibri"/>
              <a:sym typeface="Calibri"/>
            </a:endParaRPr>
          </a:p>
          <a:p>
            <a:pPr indent="-304800" lvl="0" marL="457200" rtl="0" algn="l">
              <a:spcBef>
                <a:spcPts val="0"/>
              </a:spcBef>
              <a:spcAft>
                <a:spcPts val="0"/>
              </a:spcAft>
              <a:buSzPts val="1200"/>
              <a:buFont typeface="Calibri"/>
              <a:buChar char="●"/>
            </a:pPr>
            <a:r>
              <a:rPr b="1" lang="en-US" sz="1200">
                <a:latin typeface="Calibri"/>
                <a:ea typeface="Calibri"/>
                <a:cs typeface="Calibri"/>
                <a:sym typeface="Calibri"/>
              </a:rPr>
              <a:t>Linear</a:t>
            </a:r>
            <a:endParaRPr b="1"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b="1" lang="en-US" sz="1200">
                <a:latin typeface="Calibri"/>
                <a:ea typeface="Calibri"/>
                <a:cs typeface="Calibri"/>
                <a:sym typeface="Calibri"/>
              </a:rPr>
              <a:t>Polynomial</a:t>
            </a:r>
            <a:endParaRPr b="1"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b="1" lang="en-US" sz="1200">
                <a:latin typeface="Calibri"/>
                <a:ea typeface="Calibri"/>
                <a:cs typeface="Calibri"/>
                <a:sym typeface="Calibri"/>
              </a:rPr>
              <a:t>RBF</a:t>
            </a:r>
            <a:endParaRPr b="1" sz="1200">
              <a:latin typeface="Calibri"/>
              <a:ea typeface="Calibri"/>
              <a:cs typeface="Calibri"/>
              <a:sym typeface="Calibri"/>
            </a:endParaRPr>
          </a:p>
        </p:txBody>
      </p:sp>
      <p:sp>
        <p:nvSpPr>
          <p:cNvPr id="293" name="Google Shape;293;p34"/>
          <p:cNvSpPr txBox="1"/>
          <p:nvPr/>
        </p:nvSpPr>
        <p:spPr>
          <a:xfrm>
            <a:off x="5212000" y="5257575"/>
            <a:ext cx="1652100" cy="3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XGBoost Classifier</a:t>
            </a:r>
            <a:endParaRPr b="1">
              <a:latin typeface="Calibri"/>
              <a:ea typeface="Calibri"/>
              <a:cs typeface="Calibri"/>
              <a:sym typeface="Calibri"/>
            </a:endParaRPr>
          </a:p>
        </p:txBody>
      </p:sp>
      <p:sp>
        <p:nvSpPr>
          <p:cNvPr id="294" name="Google Shape;294;p34"/>
          <p:cNvSpPr txBox="1"/>
          <p:nvPr/>
        </p:nvSpPr>
        <p:spPr>
          <a:xfrm>
            <a:off x="2507341" y="1160988"/>
            <a:ext cx="4149900" cy="44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000" u="sng">
                <a:latin typeface="Calibri"/>
                <a:ea typeface="Calibri"/>
                <a:cs typeface="Calibri"/>
                <a:sym typeface="Calibri"/>
              </a:rPr>
              <a:t>Classifier </a:t>
            </a:r>
            <a:r>
              <a:rPr b="1" lang="en-US" sz="2000" u="sng">
                <a:latin typeface="Calibri"/>
                <a:ea typeface="Calibri"/>
                <a:cs typeface="Calibri"/>
                <a:sym typeface="Calibri"/>
              </a:rPr>
              <a:t>Models Tested</a:t>
            </a:r>
            <a:endParaRPr b="1" sz="2000" u="sng">
              <a:latin typeface="Calibri"/>
              <a:ea typeface="Calibri"/>
              <a:cs typeface="Calibri"/>
              <a:sym typeface="Calibri"/>
            </a:endParaRPr>
          </a:p>
        </p:txBody>
      </p:sp>
      <p:pic>
        <p:nvPicPr>
          <p:cNvPr id="295" name="Google Shape;295;p34"/>
          <p:cNvPicPr preferRelativeResize="0"/>
          <p:nvPr/>
        </p:nvPicPr>
        <p:blipFill>
          <a:blip r:embed="rId8">
            <a:alphaModFix/>
          </a:blip>
          <a:stretch>
            <a:fillRect/>
          </a:stretch>
        </p:blipFill>
        <p:spPr>
          <a:xfrm>
            <a:off x="7307763" y="2006825"/>
            <a:ext cx="1329411" cy="1154150"/>
          </a:xfrm>
          <a:prstGeom prst="rect">
            <a:avLst/>
          </a:prstGeom>
          <a:noFill/>
          <a:ln>
            <a:noFill/>
          </a:ln>
        </p:spPr>
      </p:pic>
      <p:sp>
        <p:nvSpPr>
          <p:cNvPr id="296" name="Google Shape;296;p34"/>
          <p:cNvSpPr txBox="1"/>
          <p:nvPr/>
        </p:nvSpPr>
        <p:spPr>
          <a:xfrm>
            <a:off x="7636775" y="3277300"/>
            <a:ext cx="671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chemeClr val="dk1"/>
                </a:solidFill>
                <a:latin typeface="Calibri"/>
                <a:ea typeface="Calibri"/>
                <a:cs typeface="Calibri"/>
                <a:sym typeface="Calibri"/>
              </a:rPr>
              <a:t>ANN</a:t>
            </a:r>
            <a:endParaRPr/>
          </a:p>
        </p:txBody>
      </p:sp>
      <p:pic>
        <p:nvPicPr>
          <p:cNvPr id="297" name="Google Shape;297;p34"/>
          <p:cNvPicPr preferRelativeResize="0"/>
          <p:nvPr/>
        </p:nvPicPr>
        <p:blipFill>
          <a:blip r:embed="rId9">
            <a:alphaModFix/>
          </a:blip>
          <a:stretch>
            <a:fillRect/>
          </a:stretch>
        </p:blipFill>
        <p:spPr>
          <a:xfrm>
            <a:off x="7203175" y="4177079"/>
            <a:ext cx="1434000" cy="1273945"/>
          </a:xfrm>
          <a:prstGeom prst="rect">
            <a:avLst/>
          </a:prstGeom>
          <a:noFill/>
          <a:ln>
            <a:noFill/>
          </a:ln>
        </p:spPr>
      </p:pic>
      <p:sp>
        <p:nvSpPr>
          <p:cNvPr id="298" name="Google Shape;298;p34"/>
          <p:cNvSpPr txBox="1"/>
          <p:nvPr/>
        </p:nvSpPr>
        <p:spPr>
          <a:xfrm>
            <a:off x="7636775" y="5657325"/>
            <a:ext cx="671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chemeClr val="dk1"/>
                </a:solidFill>
                <a:latin typeface="Calibri"/>
                <a:ea typeface="Calibri"/>
                <a:cs typeface="Calibri"/>
                <a:sym typeface="Calibri"/>
              </a:rPr>
              <a:t>KNN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5"/>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Recommender System</a:t>
            </a:r>
            <a:endParaRPr/>
          </a:p>
        </p:txBody>
      </p:sp>
      <p:sp>
        <p:nvSpPr>
          <p:cNvPr id="304" name="Google Shape;304;p35"/>
          <p:cNvSpPr txBox="1"/>
          <p:nvPr/>
        </p:nvSpPr>
        <p:spPr>
          <a:xfrm>
            <a:off x="745425" y="1222575"/>
            <a:ext cx="7014900" cy="53139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1"/>
              </a:buClr>
              <a:buSzPts val="1700"/>
              <a:buFont typeface="Calibri"/>
              <a:buChar char="●"/>
            </a:pPr>
            <a:r>
              <a:rPr lang="en-US" sz="1700">
                <a:solidFill>
                  <a:schemeClr val="dk1"/>
                </a:solidFill>
                <a:highlight>
                  <a:srgbClr val="FFFFFF"/>
                </a:highlight>
                <a:latin typeface="Calibri"/>
                <a:ea typeface="Calibri"/>
                <a:cs typeface="Calibri"/>
                <a:sym typeface="Calibri"/>
              </a:rPr>
              <a:t>First input user’s listening history during a session in list format and specific number of song recommendations needed.</a:t>
            </a:r>
            <a:endParaRPr sz="1700">
              <a:solidFill>
                <a:schemeClr val="dk1"/>
              </a:solidFill>
              <a:highlight>
                <a:srgbClr val="FFFFFF"/>
              </a:highlight>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US" sz="1700">
                <a:solidFill>
                  <a:schemeClr val="dk1"/>
                </a:solidFill>
                <a:highlight>
                  <a:srgbClr val="FFFFFF"/>
                </a:highlight>
                <a:latin typeface="Calibri"/>
                <a:ea typeface="Calibri"/>
                <a:cs typeface="Calibri"/>
                <a:sym typeface="Calibri"/>
              </a:rPr>
              <a:t>Then our system computes the average values across 11 musical features like the valance, danceability, from the user’s session playlist. This average is then used as input for the XGBoost classifier to infer the user’s current mood.</a:t>
            </a:r>
            <a:endParaRPr sz="1700">
              <a:solidFill>
                <a:schemeClr val="dk1"/>
              </a:solidFill>
              <a:highlight>
                <a:srgbClr val="FFFFFF"/>
              </a:highlight>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US" sz="1700">
                <a:solidFill>
                  <a:schemeClr val="dk1"/>
                </a:solidFill>
                <a:highlight>
                  <a:srgbClr val="FFFFFF"/>
                </a:highlight>
                <a:latin typeface="Calibri"/>
                <a:ea typeface="Calibri"/>
                <a:cs typeface="Calibri"/>
                <a:sym typeface="Calibri"/>
              </a:rPr>
              <a:t>The system computes the average values across 11 musical features like the valance,danceability, etc. from the user’s session playlist. This average is then used as input for the XGBoost classifier to infer the user’s current mood.</a:t>
            </a:r>
            <a:endParaRPr sz="1700">
              <a:solidFill>
                <a:schemeClr val="dk1"/>
              </a:solidFill>
              <a:highlight>
                <a:srgbClr val="FFFFFF"/>
              </a:highlight>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US" sz="1700">
                <a:solidFill>
                  <a:schemeClr val="dk1"/>
                </a:solidFill>
                <a:highlight>
                  <a:srgbClr val="FFFFFF"/>
                </a:highlight>
                <a:latin typeface="Calibri"/>
                <a:ea typeface="Calibri"/>
                <a:cs typeface="Calibri"/>
                <a:sym typeface="Calibri"/>
              </a:rPr>
              <a:t>With the mood determined , we now start searching the songs for the user.</a:t>
            </a:r>
            <a:endParaRPr sz="1700">
              <a:solidFill>
                <a:schemeClr val="dk1"/>
              </a:solidFill>
              <a:highlight>
                <a:srgbClr val="FFFFFF"/>
              </a:highlight>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US" sz="1700">
                <a:solidFill>
                  <a:schemeClr val="dk1"/>
                </a:solidFill>
                <a:highlight>
                  <a:srgbClr val="FFFFFF"/>
                </a:highlight>
                <a:latin typeface="Calibri"/>
                <a:ea typeface="Calibri"/>
                <a:cs typeface="Calibri"/>
                <a:sym typeface="Calibri"/>
              </a:rPr>
              <a:t>To achieve this, we employed a </a:t>
            </a:r>
            <a:r>
              <a:rPr b="1" lang="en-US" sz="1700">
                <a:solidFill>
                  <a:schemeClr val="dk1"/>
                </a:solidFill>
                <a:highlight>
                  <a:srgbClr val="FFFFFF"/>
                </a:highlight>
                <a:latin typeface="Calibri"/>
                <a:ea typeface="Calibri"/>
                <a:cs typeface="Calibri"/>
                <a:sym typeface="Calibri"/>
              </a:rPr>
              <a:t>Euclidean search technique</a:t>
            </a:r>
            <a:r>
              <a:rPr lang="en-US" sz="1700">
                <a:solidFill>
                  <a:schemeClr val="dk1"/>
                </a:solidFill>
                <a:highlight>
                  <a:srgbClr val="FFFFFF"/>
                </a:highlight>
                <a:latin typeface="Calibri"/>
                <a:ea typeface="Calibri"/>
                <a:cs typeface="Calibri"/>
                <a:sym typeface="Calibri"/>
              </a:rPr>
              <a:t>, identifying songs that closely match the computed average feature values and ensuring that finding is done in such a way around that the mood of these songs aligns with the inferred mood of the user in Classifier.</a:t>
            </a:r>
            <a:endParaRPr sz="1700">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t/>
            </a:r>
            <a:endParaRPr sz="950">
              <a:solidFill>
                <a:schemeClr val="dk1"/>
              </a:solidFill>
              <a:highlight>
                <a:srgbClr val="FFFFFF"/>
              </a:highlight>
            </a:endParaRPr>
          </a:p>
          <a:p>
            <a:pPr indent="0" lvl="0" marL="0" rtl="0" algn="l">
              <a:lnSpc>
                <a:spcPct val="115000"/>
              </a:lnSpc>
              <a:spcBef>
                <a:spcPts val="0"/>
              </a:spcBef>
              <a:spcAft>
                <a:spcPts val="0"/>
              </a:spcAft>
              <a:buNone/>
            </a:pPr>
            <a:r>
              <a:t/>
            </a:r>
            <a:endParaRPr sz="950">
              <a:solidFill>
                <a:schemeClr val="dk1"/>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6"/>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Recommender System - Working</a:t>
            </a:r>
            <a:endParaRPr/>
          </a:p>
        </p:txBody>
      </p:sp>
      <p:pic>
        <p:nvPicPr>
          <p:cNvPr id="310" name="Google Shape;310;p36"/>
          <p:cNvPicPr preferRelativeResize="0"/>
          <p:nvPr/>
        </p:nvPicPr>
        <p:blipFill>
          <a:blip r:embed="rId3">
            <a:alphaModFix/>
          </a:blip>
          <a:stretch>
            <a:fillRect/>
          </a:stretch>
        </p:blipFill>
        <p:spPr>
          <a:xfrm>
            <a:off x="685800" y="1168175"/>
            <a:ext cx="5584874" cy="1351175"/>
          </a:xfrm>
          <a:prstGeom prst="rect">
            <a:avLst/>
          </a:prstGeom>
          <a:noFill/>
          <a:ln cap="flat" cmpd="sng" w="9525">
            <a:solidFill>
              <a:schemeClr val="dk2"/>
            </a:solidFill>
            <a:prstDash val="solid"/>
            <a:round/>
            <a:headEnd len="sm" w="sm" type="none"/>
            <a:tailEnd len="sm" w="sm" type="none"/>
          </a:ln>
        </p:spPr>
      </p:pic>
      <p:cxnSp>
        <p:nvCxnSpPr>
          <p:cNvPr id="311" name="Google Shape;311;p36"/>
          <p:cNvCxnSpPr/>
          <p:nvPr/>
        </p:nvCxnSpPr>
        <p:spPr>
          <a:xfrm>
            <a:off x="2600937" y="2540350"/>
            <a:ext cx="0" cy="658500"/>
          </a:xfrm>
          <a:prstGeom prst="straightConnector1">
            <a:avLst/>
          </a:prstGeom>
          <a:noFill/>
          <a:ln cap="flat" cmpd="sng" w="19050">
            <a:solidFill>
              <a:schemeClr val="dk2"/>
            </a:solidFill>
            <a:prstDash val="solid"/>
            <a:round/>
            <a:headEnd len="med" w="med" type="none"/>
            <a:tailEnd len="med" w="med" type="triangle"/>
          </a:ln>
        </p:spPr>
      </p:cxnSp>
      <p:sp>
        <p:nvSpPr>
          <p:cNvPr id="312" name="Google Shape;312;p36"/>
          <p:cNvSpPr txBox="1"/>
          <p:nvPr/>
        </p:nvSpPr>
        <p:spPr>
          <a:xfrm>
            <a:off x="6373500" y="1306675"/>
            <a:ext cx="2265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chemeClr val="dk1"/>
                </a:solidFill>
                <a:highlight>
                  <a:srgbClr val="FFFFFF"/>
                </a:highlight>
                <a:latin typeface="Calibri"/>
                <a:ea typeface="Calibri"/>
                <a:cs typeface="Calibri"/>
                <a:sym typeface="Calibri"/>
              </a:rPr>
              <a:t>3 Songs are input to the Recommender System</a:t>
            </a:r>
            <a:endParaRPr sz="15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7"/>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Recommender System - Working</a:t>
            </a:r>
            <a:endParaRPr/>
          </a:p>
        </p:txBody>
      </p:sp>
      <p:pic>
        <p:nvPicPr>
          <p:cNvPr id="318" name="Google Shape;318;p37"/>
          <p:cNvPicPr preferRelativeResize="0"/>
          <p:nvPr/>
        </p:nvPicPr>
        <p:blipFill>
          <a:blip r:embed="rId3">
            <a:alphaModFix/>
          </a:blip>
          <a:stretch>
            <a:fillRect/>
          </a:stretch>
        </p:blipFill>
        <p:spPr>
          <a:xfrm>
            <a:off x="685800" y="1168175"/>
            <a:ext cx="5584874" cy="1351175"/>
          </a:xfrm>
          <a:prstGeom prst="rect">
            <a:avLst/>
          </a:prstGeom>
          <a:noFill/>
          <a:ln cap="flat" cmpd="sng" w="9525">
            <a:solidFill>
              <a:schemeClr val="dk2"/>
            </a:solidFill>
            <a:prstDash val="solid"/>
            <a:round/>
            <a:headEnd len="sm" w="sm" type="none"/>
            <a:tailEnd len="sm" w="sm" type="none"/>
          </a:ln>
        </p:spPr>
      </p:pic>
      <p:cxnSp>
        <p:nvCxnSpPr>
          <p:cNvPr id="319" name="Google Shape;319;p37"/>
          <p:cNvCxnSpPr/>
          <p:nvPr/>
        </p:nvCxnSpPr>
        <p:spPr>
          <a:xfrm>
            <a:off x="2600937" y="2540350"/>
            <a:ext cx="0" cy="658500"/>
          </a:xfrm>
          <a:prstGeom prst="straightConnector1">
            <a:avLst/>
          </a:prstGeom>
          <a:noFill/>
          <a:ln cap="flat" cmpd="sng" w="19050">
            <a:solidFill>
              <a:schemeClr val="dk2"/>
            </a:solidFill>
            <a:prstDash val="solid"/>
            <a:round/>
            <a:headEnd len="med" w="med" type="none"/>
            <a:tailEnd len="med" w="med" type="triangle"/>
          </a:ln>
        </p:spPr>
      </p:cxnSp>
      <p:sp>
        <p:nvSpPr>
          <p:cNvPr id="320" name="Google Shape;320;p37"/>
          <p:cNvSpPr txBox="1"/>
          <p:nvPr/>
        </p:nvSpPr>
        <p:spPr>
          <a:xfrm>
            <a:off x="1884700" y="3159400"/>
            <a:ext cx="3320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solidFill>
                  <a:schemeClr val="dk1"/>
                </a:solidFill>
                <a:highlight>
                  <a:srgbClr val="FFFFFF"/>
                </a:highlight>
                <a:latin typeface="Calibri"/>
                <a:ea typeface="Calibri"/>
                <a:cs typeface="Calibri"/>
                <a:sym typeface="Calibri"/>
              </a:rPr>
              <a:t>Model Classifies the mood as Energetic</a:t>
            </a:r>
            <a:endParaRPr b="1" sz="1500">
              <a:latin typeface="Calibri"/>
              <a:ea typeface="Calibri"/>
              <a:cs typeface="Calibri"/>
              <a:sym typeface="Calibri"/>
            </a:endParaRPr>
          </a:p>
        </p:txBody>
      </p:sp>
      <p:cxnSp>
        <p:nvCxnSpPr>
          <p:cNvPr id="321" name="Google Shape;321;p37"/>
          <p:cNvCxnSpPr/>
          <p:nvPr/>
        </p:nvCxnSpPr>
        <p:spPr>
          <a:xfrm>
            <a:off x="2611000" y="3574900"/>
            <a:ext cx="0" cy="313200"/>
          </a:xfrm>
          <a:prstGeom prst="straightConnector1">
            <a:avLst/>
          </a:prstGeom>
          <a:noFill/>
          <a:ln cap="flat" cmpd="sng" w="19050">
            <a:solidFill>
              <a:schemeClr val="dk2"/>
            </a:solidFill>
            <a:prstDash val="solid"/>
            <a:round/>
            <a:headEnd len="med" w="med" type="none"/>
            <a:tailEnd len="med" w="med" type="triangle"/>
          </a:ln>
        </p:spPr>
      </p:cxnSp>
      <p:sp>
        <p:nvSpPr>
          <p:cNvPr id="322" name="Google Shape;322;p37"/>
          <p:cNvSpPr txBox="1"/>
          <p:nvPr/>
        </p:nvSpPr>
        <p:spPr>
          <a:xfrm>
            <a:off x="6373500" y="1306675"/>
            <a:ext cx="2265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chemeClr val="dk1"/>
                </a:solidFill>
                <a:highlight>
                  <a:srgbClr val="FFFFFF"/>
                </a:highlight>
                <a:latin typeface="Calibri"/>
                <a:ea typeface="Calibri"/>
                <a:cs typeface="Calibri"/>
                <a:sym typeface="Calibri"/>
              </a:rPr>
              <a:t>3 Songs are input to the Recommender System</a:t>
            </a:r>
            <a:endParaRPr sz="1500">
              <a:latin typeface="Calibri"/>
              <a:ea typeface="Calibri"/>
              <a:cs typeface="Calibri"/>
              <a:sym typeface="Calibri"/>
            </a:endParaRPr>
          </a:p>
        </p:txBody>
      </p:sp>
      <p:sp>
        <p:nvSpPr>
          <p:cNvPr id="323" name="Google Shape;323;p37"/>
          <p:cNvSpPr txBox="1"/>
          <p:nvPr/>
        </p:nvSpPr>
        <p:spPr>
          <a:xfrm>
            <a:off x="2678250" y="2540350"/>
            <a:ext cx="6246600" cy="97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1250">
                <a:solidFill>
                  <a:schemeClr val="dk1"/>
                </a:solidFill>
                <a:highlight>
                  <a:srgbClr val="FFFFFF"/>
                </a:highlight>
                <a:latin typeface="Calibri"/>
                <a:ea typeface="Calibri"/>
                <a:cs typeface="Calibri"/>
                <a:sym typeface="Calibri"/>
              </a:rPr>
              <a:t>Average is calculated for all the 11 features and then determined the mood of the user by it.</a:t>
            </a:r>
            <a:endParaRPr sz="125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Clr>
                <a:schemeClr val="dk1"/>
              </a:buClr>
              <a:buSzPts val="1500"/>
              <a:buFont typeface="Arial"/>
              <a:buNone/>
            </a:pPr>
            <a:r>
              <a:rPr lang="en-US" sz="1100">
                <a:solidFill>
                  <a:schemeClr val="dk1"/>
                </a:solidFill>
                <a:highlight>
                  <a:schemeClr val="lt1"/>
                </a:highlight>
              </a:rPr>
              <a:t>[[ 0.25178567 -0.29098346 -0.93822972  1.08701203 -0.84986594 -0.33774234</a:t>
            </a:r>
            <a:endParaRPr sz="1100">
              <a:solidFill>
                <a:schemeClr val="dk1"/>
              </a:solidFill>
              <a:highlight>
                <a:schemeClr val="lt1"/>
              </a:highlight>
            </a:endParaRPr>
          </a:p>
          <a:p>
            <a:pPr indent="0" lvl="0" marL="0" rtl="0" algn="l">
              <a:spcBef>
                <a:spcPts val="0"/>
              </a:spcBef>
              <a:spcAft>
                <a:spcPts val="0"/>
              </a:spcAft>
              <a:buClr>
                <a:schemeClr val="dk1"/>
              </a:buClr>
              <a:buSzPts val="1500"/>
              <a:buFont typeface="Arial"/>
              <a:buNone/>
            </a:pPr>
            <a:r>
              <a:rPr lang="en-US" sz="1100">
                <a:solidFill>
                  <a:schemeClr val="dk1"/>
                </a:solidFill>
                <a:highlight>
                  <a:schemeClr val="lt1"/>
                </a:highlight>
              </a:rPr>
              <a:t>   1.08108242  0.66089143  3.89387694  0.57020192 -0.9529511 ]]</a:t>
            </a:r>
            <a:endParaRPr sz="125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5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8"/>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Recommender System - Working</a:t>
            </a:r>
            <a:endParaRPr/>
          </a:p>
        </p:txBody>
      </p:sp>
      <p:pic>
        <p:nvPicPr>
          <p:cNvPr id="329" name="Google Shape;329;p38"/>
          <p:cNvPicPr preferRelativeResize="0"/>
          <p:nvPr/>
        </p:nvPicPr>
        <p:blipFill>
          <a:blip r:embed="rId3">
            <a:alphaModFix/>
          </a:blip>
          <a:stretch>
            <a:fillRect/>
          </a:stretch>
        </p:blipFill>
        <p:spPr>
          <a:xfrm>
            <a:off x="685800" y="1168175"/>
            <a:ext cx="5584874" cy="1351175"/>
          </a:xfrm>
          <a:prstGeom prst="rect">
            <a:avLst/>
          </a:prstGeom>
          <a:noFill/>
          <a:ln cap="flat" cmpd="sng" w="9525">
            <a:solidFill>
              <a:schemeClr val="dk2"/>
            </a:solidFill>
            <a:prstDash val="solid"/>
            <a:round/>
            <a:headEnd len="sm" w="sm" type="none"/>
            <a:tailEnd len="sm" w="sm" type="none"/>
          </a:ln>
        </p:spPr>
      </p:pic>
      <p:cxnSp>
        <p:nvCxnSpPr>
          <p:cNvPr id="330" name="Google Shape;330;p38"/>
          <p:cNvCxnSpPr/>
          <p:nvPr/>
        </p:nvCxnSpPr>
        <p:spPr>
          <a:xfrm>
            <a:off x="2600937" y="2540350"/>
            <a:ext cx="0" cy="658500"/>
          </a:xfrm>
          <a:prstGeom prst="straightConnector1">
            <a:avLst/>
          </a:prstGeom>
          <a:noFill/>
          <a:ln cap="flat" cmpd="sng" w="19050">
            <a:solidFill>
              <a:schemeClr val="dk2"/>
            </a:solidFill>
            <a:prstDash val="solid"/>
            <a:round/>
            <a:headEnd len="med" w="med" type="none"/>
            <a:tailEnd len="med" w="med" type="triangle"/>
          </a:ln>
        </p:spPr>
      </p:cxnSp>
      <p:sp>
        <p:nvSpPr>
          <p:cNvPr id="331" name="Google Shape;331;p38"/>
          <p:cNvSpPr txBox="1"/>
          <p:nvPr/>
        </p:nvSpPr>
        <p:spPr>
          <a:xfrm>
            <a:off x="1884700" y="3159400"/>
            <a:ext cx="3320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solidFill>
                  <a:schemeClr val="dk1"/>
                </a:solidFill>
                <a:highlight>
                  <a:srgbClr val="FFFFFF"/>
                </a:highlight>
                <a:latin typeface="Calibri"/>
                <a:ea typeface="Calibri"/>
                <a:cs typeface="Calibri"/>
                <a:sym typeface="Calibri"/>
              </a:rPr>
              <a:t>Model Classifies the mood as Energetic</a:t>
            </a:r>
            <a:endParaRPr b="1" sz="1500">
              <a:latin typeface="Calibri"/>
              <a:ea typeface="Calibri"/>
              <a:cs typeface="Calibri"/>
              <a:sym typeface="Calibri"/>
            </a:endParaRPr>
          </a:p>
        </p:txBody>
      </p:sp>
      <p:pic>
        <p:nvPicPr>
          <p:cNvPr id="332" name="Google Shape;332;p38"/>
          <p:cNvPicPr preferRelativeResize="0"/>
          <p:nvPr/>
        </p:nvPicPr>
        <p:blipFill>
          <a:blip r:embed="rId4">
            <a:alphaModFix/>
          </a:blip>
          <a:stretch>
            <a:fillRect/>
          </a:stretch>
        </p:blipFill>
        <p:spPr>
          <a:xfrm>
            <a:off x="865388" y="3889400"/>
            <a:ext cx="4609229" cy="2828750"/>
          </a:xfrm>
          <a:prstGeom prst="rect">
            <a:avLst/>
          </a:prstGeom>
          <a:noFill/>
          <a:ln cap="flat" cmpd="sng" w="9525">
            <a:solidFill>
              <a:schemeClr val="dk2"/>
            </a:solidFill>
            <a:prstDash val="solid"/>
            <a:round/>
            <a:headEnd len="sm" w="sm" type="none"/>
            <a:tailEnd len="sm" w="sm" type="none"/>
          </a:ln>
        </p:spPr>
      </p:pic>
      <p:cxnSp>
        <p:nvCxnSpPr>
          <p:cNvPr id="333" name="Google Shape;333;p38"/>
          <p:cNvCxnSpPr/>
          <p:nvPr/>
        </p:nvCxnSpPr>
        <p:spPr>
          <a:xfrm>
            <a:off x="2611000" y="3574900"/>
            <a:ext cx="0" cy="313200"/>
          </a:xfrm>
          <a:prstGeom prst="straightConnector1">
            <a:avLst/>
          </a:prstGeom>
          <a:noFill/>
          <a:ln cap="flat" cmpd="sng" w="19050">
            <a:solidFill>
              <a:schemeClr val="dk2"/>
            </a:solidFill>
            <a:prstDash val="solid"/>
            <a:round/>
            <a:headEnd len="med" w="med" type="none"/>
            <a:tailEnd len="med" w="med" type="triangle"/>
          </a:ln>
        </p:spPr>
      </p:cxnSp>
      <p:sp>
        <p:nvSpPr>
          <p:cNvPr id="334" name="Google Shape;334;p38"/>
          <p:cNvSpPr txBox="1"/>
          <p:nvPr/>
        </p:nvSpPr>
        <p:spPr>
          <a:xfrm>
            <a:off x="6373500" y="1306675"/>
            <a:ext cx="2265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chemeClr val="dk1"/>
                </a:solidFill>
                <a:highlight>
                  <a:srgbClr val="FFFFFF"/>
                </a:highlight>
                <a:latin typeface="Calibri"/>
                <a:ea typeface="Calibri"/>
                <a:cs typeface="Calibri"/>
                <a:sym typeface="Calibri"/>
              </a:rPr>
              <a:t>3 Songs are input to the Recommender System</a:t>
            </a:r>
            <a:endParaRPr sz="1500">
              <a:latin typeface="Calibri"/>
              <a:ea typeface="Calibri"/>
              <a:cs typeface="Calibri"/>
              <a:sym typeface="Calibri"/>
            </a:endParaRPr>
          </a:p>
        </p:txBody>
      </p:sp>
      <p:sp>
        <p:nvSpPr>
          <p:cNvPr id="335" name="Google Shape;335;p38"/>
          <p:cNvSpPr txBox="1"/>
          <p:nvPr/>
        </p:nvSpPr>
        <p:spPr>
          <a:xfrm>
            <a:off x="2678250" y="2540350"/>
            <a:ext cx="5475600" cy="85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1250">
                <a:solidFill>
                  <a:schemeClr val="dk1"/>
                </a:solidFill>
                <a:highlight>
                  <a:srgbClr val="FFFFFF"/>
                </a:highlight>
                <a:latin typeface="Calibri"/>
                <a:ea typeface="Calibri"/>
                <a:cs typeface="Calibri"/>
                <a:sym typeface="Calibri"/>
              </a:rPr>
              <a:t>Average is calculated for all the 11 features and then determined the mood of the user by it.</a:t>
            </a:r>
            <a:endParaRPr sz="125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500">
              <a:solidFill>
                <a:schemeClr val="dk1"/>
              </a:solidFill>
              <a:highlight>
                <a:srgbClr val="FFFFFF"/>
              </a:highlight>
              <a:latin typeface="Calibri"/>
              <a:ea typeface="Calibri"/>
              <a:cs typeface="Calibri"/>
              <a:sym typeface="Calibri"/>
            </a:endParaRPr>
          </a:p>
        </p:txBody>
      </p:sp>
      <p:sp>
        <p:nvSpPr>
          <p:cNvPr id="336" name="Google Shape;336;p38"/>
          <p:cNvSpPr txBox="1"/>
          <p:nvPr/>
        </p:nvSpPr>
        <p:spPr>
          <a:xfrm>
            <a:off x="5860375" y="4163150"/>
            <a:ext cx="3166800" cy="92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450">
                <a:solidFill>
                  <a:schemeClr val="dk1"/>
                </a:solidFill>
                <a:highlight>
                  <a:srgbClr val="FFFFFF"/>
                </a:highlight>
                <a:latin typeface="Calibri"/>
                <a:ea typeface="Calibri"/>
                <a:cs typeface="Calibri"/>
                <a:sym typeface="Calibri"/>
              </a:rPr>
              <a:t>Recommendations based on Euclidean Distance</a:t>
            </a:r>
            <a:endParaRPr sz="145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5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9"/>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Results and Analysis</a:t>
            </a:r>
            <a:endParaRPr/>
          </a:p>
        </p:txBody>
      </p:sp>
      <p:sp>
        <p:nvSpPr>
          <p:cNvPr id="342" name="Google Shape;342;p39"/>
          <p:cNvSpPr txBox="1"/>
          <p:nvPr>
            <p:ph idx="1" type="body"/>
          </p:nvPr>
        </p:nvSpPr>
        <p:spPr>
          <a:xfrm>
            <a:off x="685800" y="1153726"/>
            <a:ext cx="7772400" cy="4983300"/>
          </a:xfrm>
          <a:prstGeom prst="rect">
            <a:avLst/>
          </a:prstGeom>
        </p:spPr>
        <p:txBody>
          <a:bodyPr anchorCtr="0" anchor="t" bIns="45700" lIns="91425" spcFirstLastPara="1" rIns="91425" wrap="square" tIns="45700">
            <a:normAutofit/>
          </a:bodyPr>
          <a:lstStyle/>
          <a:p>
            <a:pPr indent="-336550" lvl="0" marL="457200" rtl="0" algn="l">
              <a:spcBef>
                <a:spcPts val="1000"/>
              </a:spcBef>
              <a:spcAft>
                <a:spcPts val="0"/>
              </a:spcAft>
              <a:buSzPts val="1700"/>
              <a:buChar char="●"/>
            </a:pPr>
            <a:r>
              <a:rPr lang="en-US" sz="1700"/>
              <a:t>We selected </a:t>
            </a:r>
            <a:r>
              <a:rPr b="1" lang="en-US" sz="1700"/>
              <a:t>Gaussian Naive Bayes</a:t>
            </a:r>
            <a:r>
              <a:rPr lang="en-US" sz="1700"/>
              <a:t> and </a:t>
            </a:r>
            <a:r>
              <a:rPr b="1" lang="en-US" sz="1700"/>
              <a:t>Decision Tree</a:t>
            </a:r>
            <a:r>
              <a:rPr lang="en-US" sz="1700"/>
              <a:t> as the baseline models because of their minimal complexity.</a:t>
            </a:r>
            <a:endParaRPr sz="1900"/>
          </a:p>
          <a:p>
            <a:pPr indent="-336550" lvl="0" marL="457200" rtl="0" algn="l">
              <a:spcBef>
                <a:spcPts val="1000"/>
              </a:spcBef>
              <a:spcAft>
                <a:spcPts val="0"/>
              </a:spcAft>
              <a:buSzPts val="1700"/>
              <a:buChar char="●"/>
            </a:pPr>
            <a:r>
              <a:rPr lang="en-US" sz="1700"/>
              <a:t>We tested the models listed below and obtained the metrics before and after hyperparameter tuning with </a:t>
            </a:r>
            <a:r>
              <a:rPr b="1" lang="en-US" sz="1700"/>
              <a:t>cross-validation (k=10)</a:t>
            </a:r>
            <a:r>
              <a:rPr lang="en-US" sz="1700"/>
              <a:t>.</a:t>
            </a:r>
            <a:endParaRPr sz="1700"/>
          </a:p>
          <a:p>
            <a:pPr indent="-336550" lvl="0" marL="457200" rtl="0" algn="l">
              <a:spcBef>
                <a:spcPts val="1000"/>
              </a:spcBef>
              <a:spcAft>
                <a:spcPts val="0"/>
              </a:spcAft>
              <a:buSzPts val="1700"/>
              <a:buChar char="●"/>
            </a:pPr>
            <a:r>
              <a:rPr lang="en-US" sz="1700"/>
              <a:t>Decision Trees, in particular, showed noticeable improvement after hyperparameter tuning, emphasizing the value of tuning especially for models with numerous parameters like trees. </a:t>
            </a:r>
            <a:endParaRPr sz="1700"/>
          </a:p>
          <a:p>
            <a:pPr indent="-336550" lvl="0" marL="457200" rtl="0" algn="l">
              <a:spcBef>
                <a:spcPts val="1000"/>
              </a:spcBef>
              <a:spcAft>
                <a:spcPts val="0"/>
              </a:spcAft>
              <a:buSzPts val="1700"/>
              <a:buChar char="●"/>
            </a:pPr>
            <a:r>
              <a:rPr lang="en-US" sz="1700"/>
              <a:t>SVM (both Linear and RBF kernel) also improved, suggesting that the default hyperparameters were not optimal for this dataset.</a:t>
            </a:r>
            <a:endParaRPr sz="1700"/>
          </a:p>
          <a:p>
            <a:pPr indent="0" lvl="0" marL="0" rtl="0" algn="l">
              <a:spcBef>
                <a:spcPts val="1000"/>
              </a:spcBef>
              <a:spcAft>
                <a:spcPts val="0"/>
              </a:spcAft>
              <a:buNone/>
            </a:pPr>
            <a:r>
              <a:t/>
            </a:r>
            <a:endParaRPr b="1" sz="2200"/>
          </a:p>
          <a:p>
            <a:pPr indent="0" lvl="0" marL="0" rtl="0" algn="l">
              <a:spcBef>
                <a:spcPts val="1000"/>
              </a:spcBef>
              <a:spcAft>
                <a:spcPts val="0"/>
              </a:spcAft>
              <a:buNone/>
            </a:pPr>
            <a:r>
              <a:t/>
            </a:r>
            <a:endParaRPr b="1" sz="2200"/>
          </a:p>
        </p:txBody>
      </p:sp>
      <p:pic>
        <p:nvPicPr>
          <p:cNvPr id="343" name="Google Shape;343;p39"/>
          <p:cNvPicPr preferRelativeResize="0"/>
          <p:nvPr/>
        </p:nvPicPr>
        <p:blipFill>
          <a:blip r:embed="rId3">
            <a:alphaModFix/>
          </a:blip>
          <a:stretch>
            <a:fillRect/>
          </a:stretch>
        </p:blipFill>
        <p:spPr>
          <a:xfrm>
            <a:off x="4977398" y="4398098"/>
            <a:ext cx="3924825" cy="2076000"/>
          </a:xfrm>
          <a:prstGeom prst="rect">
            <a:avLst/>
          </a:prstGeom>
          <a:noFill/>
          <a:ln>
            <a:noFill/>
          </a:ln>
        </p:spPr>
      </p:pic>
      <p:pic>
        <p:nvPicPr>
          <p:cNvPr id="344" name="Google Shape;344;p39"/>
          <p:cNvPicPr preferRelativeResize="0"/>
          <p:nvPr/>
        </p:nvPicPr>
        <p:blipFill>
          <a:blip r:embed="rId4">
            <a:alphaModFix/>
          </a:blip>
          <a:stretch>
            <a:fillRect/>
          </a:stretch>
        </p:blipFill>
        <p:spPr>
          <a:xfrm>
            <a:off x="5652447" y="3811600"/>
            <a:ext cx="2981350" cy="537050"/>
          </a:xfrm>
          <a:prstGeom prst="rect">
            <a:avLst/>
          </a:prstGeom>
          <a:noFill/>
          <a:ln>
            <a:noFill/>
          </a:ln>
        </p:spPr>
      </p:pic>
      <p:pic>
        <p:nvPicPr>
          <p:cNvPr id="345" name="Google Shape;345;p39"/>
          <p:cNvPicPr preferRelativeResize="0"/>
          <p:nvPr/>
        </p:nvPicPr>
        <p:blipFill>
          <a:blip r:embed="rId5">
            <a:alphaModFix/>
          </a:blip>
          <a:stretch>
            <a:fillRect/>
          </a:stretch>
        </p:blipFill>
        <p:spPr>
          <a:xfrm>
            <a:off x="789625" y="4288338"/>
            <a:ext cx="3695700" cy="2295525"/>
          </a:xfrm>
          <a:prstGeom prst="rect">
            <a:avLst/>
          </a:prstGeom>
          <a:noFill/>
          <a:ln>
            <a:noFill/>
          </a:ln>
        </p:spPr>
      </p:pic>
      <p:pic>
        <p:nvPicPr>
          <p:cNvPr id="346" name="Google Shape;346;p39"/>
          <p:cNvPicPr preferRelativeResize="0"/>
          <p:nvPr/>
        </p:nvPicPr>
        <p:blipFill>
          <a:blip r:embed="rId6">
            <a:alphaModFix/>
          </a:blip>
          <a:stretch>
            <a:fillRect/>
          </a:stretch>
        </p:blipFill>
        <p:spPr>
          <a:xfrm>
            <a:off x="1203950" y="3811600"/>
            <a:ext cx="2867025" cy="438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0"/>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Results and Analysis</a:t>
            </a:r>
            <a:endParaRPr/>
          </a:p>
        </p:txBody>
      </p:sp>
      <p:sp>
        <p:nvSpPr>
          <p:cNvPr id="352" name="Google Shape;352;p40"/>
          <p:cNvSpPr txBox="1"/>
          <p:nvPr>
            <p:ph idx="1" type="body"/>
          </p:nvPr>
        </p:nvSpPr>
        <p:spPr>
          <a:xfrm>
            <a:off x="685800" y="1196975"/>
            <a:ext cx="7772400" cy="5362500"/>
          </a:xfrm>
          <a:prstGeom prst="rect">
            <a:avLst/>
          </a:prstGeom>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Clr>
                <a:schemeClr val="dk1"/>
              </a:buClr>
              <a:buSzPts val="1800"/>
              <a:buFont typeface="Calibri"/>
              <a:buChar char="●"/>
            </a:pPr>
            <a:r>
              <a:rPr lang="en-US" sz="1800">
                <a:solidFill>
                  <a:schemeClr val="dk1"/>
                </a:solidFill>
                <a:highlight>
                  <a:srgbClr val="FFFFFF"/>
                </a:highlight>
              </a:rPr>
              <a:t>After hyper parameter tuning with cross-validation, we notice an improvement in the evaluation metrics of Random Forest , SVM, Decision Tree and SGD Classifier. There was no improvement in the evaluation metrics of the XGB model as it is already optimised.</a:t>
            </a:r>
            <a:endParaRPr sz="1800">
              <a:solidFill>
                <a:schemeClr val="dk1"/>
              </a:solidFill>
              <a:highlight>
                <a:srgbClr val="FFFFFF"/>
              </a:highlight>
            </a:endParaRPr>
          </a:p>
          <a:p>
            <a:pPr indent="-342900" lvl="0" marL="457200" rtl="0" algn="l">
              <a:lnSpc>
                <a:spcPct val="115000"/>
              </a:lnSpc>
              <a:spcBef>
                <a:spcPts val="1000"/>
              </a:spcBef>
              <a:spcAft>
                <a:spcPts val="0"/>
              </a:spcAft>
              <a:buClr>
                <a:schemeClr val="dk1"/>
              </a:buClr>
              <a:buSzPts val="1800"/>
              <a:buFont typeface="Calibri"/>
              <a:buChar char="●"/>
            </a:pPr>
            <a:r>
              <a:rPr lang="en-US" sz="1800">
                <a:solidFill>
                  <a:schemeClr val="dk1"/>
                </a:solidFill>
                <a:highlight>
                  <a:srgbClr val="FFFFFF"/>
                </a:highlight>
              </a:rPr>
              <a:t>We get the best results from </a:t>
            </a:r>
            <a:endParaRPr sz="1800">
              <a:solidFill>
                <a:schemeClr val="dk1"/>
              </a:solidFill>
              <a:highlight>
                <a:srgbClr val="FFFFFF"/>
              </a:highlight>
            </a:endParaRPr>
          </a:p>
          <a:p>
            <a:pPr indent="0" lvl="0" marL="457200" rtl="0" algn="l">
              <a:lnSpc>
                <a:spcPct val="115000"/>
              </a:lnSpc>
              <a:spcBef>
                <a:spcPts val="0"/>
              </a:spcBef>
              <a:spcAft>
                <a:spcPts val="0"/>
              </a:spcAft>
              <a:buNone/>
            </a:pPr>
            <a:r>
              <a:rPr b="1" lang="en-US" sz="1800">
                <a:solidFill>
                  <a:schemeClr val="dk1"/>
                </a:solidFill>
                <a:highlight>
                  <a:srgbClr val="FFFFFF"/>
                </a:highlight>
              </a:rPr>
              <a:t>XGBoost Classifier and Random </a:t>
            </a:r>
            <a:endParaRPr b="1" sz="1800">
              <a:solidFill>
                <a:schemeClr val="dk1"/>
              </a:solidFill>
              <a:highlight>
                <a:srgbClr val="FFFFFF"/>
              </a:highlight>
            </a:endParaRPr>
          </a:p>
          <a:p>
            <a:pPr indent="0" lvl="0" marL="457200" rtl="0" algn="l">
              <a:lnSpc>
                <a:spcPct val="115000"/>
              </a:lnSpc>
              <a:spcBef>
                <a:spcPts val="0"/>
              </a:spcBef>
              <a:spcAft>
                <a:spcPts val="0"/>
              </a:spcAft>
              <a:buNone/>
            </a:pPr>
            <a:r>
              <a:rPr b="1" lang="en-US" sz="1800">
                <a:solidFill>
                  <a:schemeClr val="dk1"/>
                </a:solidFill>
                <a:highlight>
                  <a:srgbClr val="FFFFFF"/>
                </a:highlight>
              </a:rPr>
              <a:t>Forests</a:t>
            </a:r>
            <a:r>
              <a:rPr lang="en-US" sz="1800">
                <a:solidFill>
                  <a:schemeClr val="dk1"/>
                </a:solidFill>
                <a:highlight>
                  <a:srgbClr val="FFFFFF"/>
                </a:highlight>
              </a:rPr>
              <a:t> with accuracies of </a:t>
            </a:r>
            <a:r>
              <a:rPr b="1" lang="en-US" sz="1800">
                <a:solidFill>
                  <a:schemeClr val="dk1"/>
                </a:solidFill>
                <a:highlight>
                  <a:srgbClr val="FFFFFF"/>
                </a:highlight>
              </a:rPr>
              <a:t>86.31%</a:t>
            </a:r>
            <a:r>
              <a:rPr lang="en-US" sz="1800">
                <a:solidFill>
                  <a:schemeClr val="dk1"/>
                </a:solidFill>
                <a:highlight>
                  <a:srgbClr val="FFFFFF"/>
                </a:highlight>
              </a:rPr>
              <a:t> </a:t>
            </a:r>
            <a:endParaRPr sz="1800">
              <a:solidFill>
                <a:schemeClr val="dk1"/>
              </a:solidFill>
              <a:highlight>
                <a:srgbClr val="FFFFFF"/>
              </a:highlight>
            </a:endParaRPr>
          </a:p>
          <a:p>
            <a:pPr indent="0" lvl="0" marL="457200" rtl="0" algn="l">
              <a:lnSpc>
                <a:spcPct val="115000"/>
              </a:lnSpc>
              <a:spcBef>
                <a:spcPts val="0"/>
              </a:spcBef>
              <a:spcAft>
                <a:spcPts val="0"/>
              </a:spcAft>
              <a:buNone/>
            </a:pPr>
            <a:r>
              <a:rPr lang="en-US" sz="1800">
                <a:solidFill>
                  <a:schemeClr val="dk1"/>
                </a:solidFill>
                <a:highlight>
                  <a:srgbClr val="FFFFFF"/>
                </a:highlight>
              </a:rPr>
              <a:t>and </a:t>
            </a:r>
            <a:r>
              <a:rPr b="1" lang="en-US" sz="1800">
                <a:solidFill>
                  <a:schemeClr val="dk1"/>
                </a:solidFill>
                <a:highlight>
                  <a:srgbClr val="FFFFFF"/>
                </a:highlight>
              </a:rPr>
              <a:t>85.33%</a:t>
            </a:r>
            <a:r>
              <a:rPr lang="en-US" sz="1800">
                <a:solidFill>
                  <a:schemeClr val="dk1"/>
                </a:solidFill>
                <a:highlight>
                  <a:srgbClr val="FFFFFF"/>
                </a:highlight>
              </a:rPr>
              <a:t> respectively.</a:t>
            </a:r>
            <a:endParaRPr sz="1800">
              <a:solidFill>
                <a:schemeClr val="dk1"/>
              </a:solidFill>
              <a:highlight>
                <a:srgbClr val="FFFFFF"/>
              </a:highlight>
            </a:endParaRPr>
          </a:p>
          <a:p>
            <a:pPr indent="-342900" lvl="0" marL="457200" rtl="0" algn="l">
              <a:lnSpc>
                <a:spcPct val="115000"/>
              </a:lnSpc>
              <a:spcBef>
                <a:spcPts val="1000"/>
              </a:spcBef>
              <a:spcAft>
                <a:spcPts val="0"/>
              </a:spcAft>
              <a:buClr>
                <a:schemeClr val="dk1"/>
              </a:buClr>
              <a:buSzPts val="1800"/>
              <a:buFont typeface="Calibri"/>
              <a:buChar char="●"/>
            </a:pPr>
            <a:r>
              <a:rPr lang="en-US" sz="1800">
                <a:solidFill>
                  <a:schemeClr val="dk1"/>
                </a:solidFill>
                <a:highlight>
                  <a:schemeClr val="lt1"/>
                </a:highlight>
              </a:rPr>
              <a:t>This is because ensemble models</a:t>
            </a:r>
            <a:endParaRPr sz="1800">
              <a:solidFill>
                <a:schemeClr val="dk1"/>
              </a:solidFill>
              <a:highlight>
                <a:schemeClr val="lt1"/>
              </a:highlight>
            </a:endParaRPr>
          </a:p>
          <a:p>
            <a:pPr indent="0" lvl="0" marL="457200" rtl="0" algn="l">
              <a:lnSpc>
                <a:spcPct val="115000"/>
              </a:lnSpc>
              <a:spcBef>
                <a:spcPts val="0"/>
              </a:spcBef>
              <a:spcAft>
                <a:spcPts val="0"/>
              </a:spcAft>
              <a:buNone/>
            </a:pPr>
            <a:r>
              <a:rPr lang="en-US" sz="1800">
                <a:solidFill>
                  <a:schemeClr val="dk1"/>
                </a:solidFill>
                <a:highlight>
                  <a:schemeClr val="lt1"/>
                </a:highlight>
              </a:rPr>
              <a:t>like Random Forest and XGB have </a:t>
            </a:r>
            <a:endParaRPr sz="1800">
              <a:solidFill>
                <a:schemeClr val="dk1"/>
              </a:solidFill>
              <a:highlight>
                <a:schemeClr val="lt1"/>
              </a:highlight>
            </a:endParaRPr>
          </a:p>
          <a:p>
            <a:pPr indent="0" lvl="0" marL="457200" rtl="0" algn="l">
              <a:lnSpc>
                <a:spcPct val="115000"/>
              </a:lnSpc>
              <a:spcBef>
                <a:spcPts val="0"/>
              </a:spcBef>
              <a:spcAft>
                <a:spcPts val="0"/>
              </a:spcAft>
              <a:buNone/>
            </a:pPr>
            <a:r>
              <a:rPr lang="en-US" sz="1800">
                <a:solidFill>
                  <a:schemeClr val="dk1"/>
                </a:solidFill>
                <a:highlight>
                  <a:schemeClr val="lt1"/>
                </a:highlight>
              </a:rPr>
              <a:t>higher accuracy and F1 scores </a:t>
            </a:r>
            <a:endParaRPr sz="1800">
              <a:solidFill>
                <a:schemeClr val="dk1"/>
              </a:solidFill>
              <a:highlight>
                <a:schemeClr val="lt1"/>
              </a:highlight>
            </a:endParaRPr>
          </a:p>
          <a:p>
            <a:pPr indent="0" lvl="0" marL="457200" rtl="0" algn="l">
              <a:lnSpc>
                <a:spcPct val="115000"/>
              </a:lnSpc>
              <a:spcBef>
                <a:spcPts val="0"/>
              </a:spcBef>
              <a:spcAft>
                <a:spcPts val="0"/>
              </a:spcAft>
              <a:buNone/>
            </a:pPr>
            <a:r>
              <a:rPr lang="en-US" sz="1800">
                <a:solidFill>
                  <a:schemeClr val="dk1"/>
                </a:solidFill>
                <a:highlight>
                  <a:schemeClr val="lt1"/>
                </a:highlight>
              </a:rPr>
              <a:t>compared to simpler models, given</a:t>
            </a:r>
            <a:endParaRPr sz="1800">
              <a:solidFill>
                <a:schemeClr val="dk1"/>
              </a:solidFill>
              <a:highlight>
                <a:schemeClr val="lt1"/>
              </a:highlight>
            </a:endParaRPr>
          </a:p>
          <a:p>
            <a:pPr indent="0" lvl="0" marL="457200" rtl="0" algn="l">
              <a:lnSpc>
                <a:spcPct val="115000"/>
              </a:lnSpc>
              <a:spcBef>
                <a:spcPts val="0"/>
              </a:spcBef>
              <a:spcAft>
                <a:spcPts val="0"/>
              </a:spcAft>
              <a:buNone/>
            </a:pPr>
            <a:r>
              <a:rPr lang="en-US" sz="1800">
                <a:solidFill>
                  <a:schemeClr val="dk1"/>
                </a:solidFill>
                <a:highlight>
                  <a:schemeClr val="lt1"/>
                </a:highlight>
              </a:rPr>
              <a:t>their ability to capture complex </a:t>
            </a:r>
            <a:endParaRPr sz="1800">
              <a:solidFill>
                <a:schemeClr val="dk1"/>
              </a:solidFill>
              <a:highlight>
                <a:schemeClr val="lt1"/>
              </a:highlight>
            </a:endParaRPr>
          </a:p>
          <a:p>
            <a:pPr indent="0" lvl="0" marL="457200" rtl="0" algn="l">
              <a:lnSpc>
                <a:spcPct val="115000"/>
              </a:lnSpc>
              <a:spcBef>
                <a:spcPts val="0"/>
              </a:spcBef>
              <a:spcAft>
                <a:spcPts val="0"/>
              </a:spcAft>
              <a:buNone/>
            </a:pPr>
            <a:r>
              <a:rPr lang="en-US" sz="1800">
                <a:solidFill>
                  <a:schemeClr val="dk1"/>
                </a:solidFill>
                <a:highlight>
                  <a:schemeClr val="lt1"/>
                </a:highlight>
              </a:rPr>
              <a:t>relationships and reduce overfitting.</a:t>
            </a:r>
            <a:endParaRPr sz="1800">
              <a:solidFill>
                <a:schemeClr val="dk1"/>
              </a:solidFill>
              <a:highlight>
                <a:srgbClr val="FFFFFF"/>
              </a:highlight>
            </a:endParaRPr>
          </a:p>
          <a:p>
            <a:pPr indent="0" lvl="0" marL="0" rtl="0" algn="l">
              <a:lnSpc>
                <a:spcPct val="115000"/>
              </a:lnSpc>
              <a:spcBef>
                <a:spcPts val="0"/>
              </a:spcBef>
              <a:spcAft>
                <a:spcPts val="0"/>
              </a:spcAft>
              <a:buNone/>
            </a:pPr>
            <a:r>
              <a:t/>
            </a:r>
            <a:endParaRPr sz="2000">
              <a:solidFill>
                <a:schemeClr val="dk1"/>
              </a:solidFill>
              <a:highlight>
                <a:srgbClr val="FFFFFF"/>
              </a:highlight>
            </a:endParaRPr>
          </a:p>
          <a:p>
            <a:pPr indent="0" lvl="0" marL="0" rtl="0" algn="l">
              <a:lnSpc>
                <a:spcPct val="115000"/>
              </a:lnSpc>
              <a:spcBef>
                <a:spcPts val="0"/>
              </a:spcBef>
              <a:spcAft>
                <a:spcPts val="0"/>
              </a:spcAft>
              <a:buNone/>
            </a:pPr>
            <a:r>
              <a:t/>
            </a:r>
            <a:endParaRPr sz="2000">
              <a:solidFill>
                <a:schemeClr val="dk1"/>
              </a:solidFill>
              <a:highlight>
                <a:srgbClr val="FFFFFF"/>
              </a:highlight>
            </a:endParaRPr>
          </a:p>
        </p:txBody>
      </p:sp>
      <p:pic>
        <p:nvPicPr>
          <p:cNvPr id="353" name="Google Shape;353;p40"/>
          <p:cNvPicPr preferRelativeResize="0"/>
          <p:nvPr/>
        </p:nvPicPr>
        <p:blipFill>
          <a:blip r:embed="rId3">
            <a:alphaModFix/>
          </a:blip>
          <a:stretch>
            <a:fillRect/>
          </a:stretch>
        </p:blipFill>
        <p:spPr>
          <a:xfrm>
            <a:off x="4972400" y="2873825"/>
            <a:ext cx="3639074" cy="30483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1"/>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Conclusion</a:t>
            </a:r>
            <a:endParaRPr/>
          </a:p>
        </p:txBody>
      </p:sp>
      <p:sp>
        <p:nvSpPr>
          <p:cNvPr id="359" name="Google Shape;359;p41"/>
          <p:cNvSpPr txBox="1"/>
          <p:nvPr>
            <p:ph idx="1" type="body"/>
          </p:nvPr>
        </p:nvSpPr>
        <p:spPr>
          <a:xfrm>
            <a:off x="685800" y="2004300"/>
            <a:ext cx="7772400" cy="36114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US" sz="2200">
                <a:solidFill>
                  <a:schemeClr val="dk1"/>
                </a:solidFill>
                <a:highlight>
                  <a:srgbClr val="FFFFFF"/>
                </a:highlight>
              </a:rPr>
              <a:t>We have discovered that the features we've used are highly effective in discerning the mood of a song, and as a result, they can effectively represent the mood of the listener. The XGB Classifier model has yielded a promising metric score. </a:t>
            </a:r>
            <a:endParaRPr sz="2200">
              <a:solidFill>
                <a:schemeClr val="dk1"/>
              </a:solidFill>
              <a:highlight>
                <a:srgbClr val="FFFFFF"/>
              </a:highlight>
            </a:endParaRPr>
          </a:p>
          <a:p>
            <a:pPr indent="0" lvl="0" marL="0" rtl="0" algn="l">
              <a:lnSpc>
                <a:spcPct val="115000"/>
              </a:lnSpc>
              <a:spcBef>
                <a:spcPts val="0"/>
              </a:spcBef>
              <a:spcAft>
                <a:spcPts val="0"/>
              </a:spcAft>
              <a:buNone/>
            </a:pPr>
            <a:r>
              <a:rPr lang="en-US" sz="2200">
                <a:solidFill>
                  <a:schemeClr val="dk1"/>
                </a:solidFill>
                <a:highlight>
                  <a:srgbClr val="FFFFFF"/>
                </a:highlight>
              </a:rPr>
              <a:t>We have </a:t>
            </a:r>
            <a:r>
              <a:rPr lang="en-US" sz="2200">
                <a:solidFill>
                  <a:schemeClr val="dk1"/>
                </a:solidFill>
                <a:highlight>
                  <a:srgbClr val="FFFFFF"/>
                </a:highlight>
              </a:rPr>
              <a:t>implemented</a:t>
            </a:r>
            <a:r>
              <a:rPr lang="en-US" sz="2200">
                <a:solidFill>
                  <a:schemeClr val="dk1"/>
                </a:solidFill>
                <a:highlight>
                  <a:srgbClr val="FFFFFF"/>
                </a:highlight>
              </a:rPr>
              <a:t> a recommender which based on the given input, classifies the mood and analyze users' music preferences and offers personalized song recommendations that are both sonically compatible and emotionally resonant. </a:t>
            </a:r>
            <a:endParaRPr b="1" sz="2200">
              <a:solidFill>
                <a:schemeClr val="dk1"/>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2"/>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Recommender System Demo</a:t>
            </a:r>
            <a:endParaRPr/>
          </a:p>
        </p:txBody>
      </p:sp>
      <p:sp>
        <p:nvSpPr>
          <p:cNvPr id="365" name="Google Shape;365;p42"/>
          <p:cNvSpPr txBox="1"/>
          <p:nvPr/>
        </p:nvSpPr>
        <p:spPr>
          <a:xfrm>
            <a:off x="1384300" y="26909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66" name="Google Shape;366;p42"/>
          <p:cNvSpPr txBox="1"/>
          <p:nvPr/>
        </p:nvSpPr>
        <p:spPr>
          <a:xfrm>
            <a:off x="649775" y="2655625"/>
            <a:ext cx="7512600" cy="189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500">
                <a:solidFill>
                  <a:schemeClr val="dk1"/>
                </a:solidFill>
                <a:highlight>
                  <a:schemeClr val="lt1"/>
                </a:highlight>
                <a:latin typeface="Calibri"/>
                <a:ea typeface="Calibri"/>
                <a:cs typeface="Calibri"/>
                <a:sym typeface="Calibri"/>
              </a:rPr>
              <a:t>Link: </a:t>
            </a:r>
            <a:r>
              <a:rPr lang="en-US" sz="2500" u="sng">
                <a:solidFill>
                  <a:schemeClr val="hlink"/>
                </a:solidFill>
                <a:highlight>
                  <a:srgbClr val="FFFFFF"/>
                </a:highlight>
                <a:hlinkClick r:id="rId3"/>
              </a:rPr>
              <a:t>https://www.kaggle.com/harshparimalpopat/final-ml-project</a:t>
            </a:r>
            <a:r>
              <a:rPr lang="en-US" sz="2500">
                <a:solidFill>
                  <a:schemeClr val="dk1"/>
                </a:solidFill>
                <a:highlight>
                  <a:srgbClr val="FFFFFF"/>
                </a:highlight>
              </a:rPr>
              <a:t> </a:t>
            </a:r>
            <a:endParaRPr sz="2500">
              <a:solidFill>
                <a:schemeClr val="dk1"/>
              </a:solidFill>
            </a:endParaRPr>
          </a:p>
          <a:p>
            <a:pPr indent="0" lvl="0" marL="0" rtl="0" algn="l">
              <a:lnSpc>
                <a:spcPct val="115000"/>
              </a:lnSpc>
              <a:spcBef>
                <a:spcPts val="0"/>
              </a:spcBef>
              <a:spcAft>
                <a:spcPts val="0"/>
              </a:spcAft>
              <a:buNone/>
            </a:pPr>
            <a:r>
              <a:t/>
            </a:r>
            <a:endParaRPr sz="2500">
              <a:solidFill>
                <a:schemeClr val="dk1"/>
              </a:solidFill>
              <a:highlight>
                <a:schemeClr val="lt1"/>
              </a:highlight>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3"/>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Timeline</a:t>
            </a:r>
            <a:endParaRPr/>
          </a:p>
        </p:txBody>
      </p:sp>
      <p:sp>
        <p:nvSpPr>
          <p:cNvPr id="372" name="Google Shape;372;p43"/>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400"/>
              <a:t>Completed ALL the work according to the timeline </a:t>
            </a:r>
            <a:endParaRPr sz="2400"/>
          </a:p>
        </p:txBody>
      </p:sp>
      <p:pic>
        <p:nvPicPr>
          <p:cNvPr id="373" name="Google Shape;373;p43"/>
          <p:cNvPicPr preferRelativeResize="0"/>
          <p:nvPr/>
        </p:nvPicPr>
        <p:blipFill>
          <a:blip r:embed="rId3">
            <a:alphaModFix/>
          </a:blip>
          <a:stretch>
            <a:fillRect/>
          </a:stretch>
        </p:blipFill>
        <p:spPr>
          <a:xfrm>
            <a:off x="531163" y="2069000"/>
            <a:ext cx="8081676" cy="39903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Motivation Video</a:t>
            </a:r>
            <a:endParaRPr/>
          </a:p>
        </p:txBody>
      </p:sp>
      <p:pic>
        <p:nvPicPr>
          <p:cNvPr id="218" name="Google Shape;218;p26" title="WhatsApp Video 2023-11-23 at 16.24.25_f4307204.mp4">
            <a:hlinkClick r:id="rId3"/>
          </p:cNvPr>
          <p:cNvPicPr preferRelativeResize="0"/>
          <p:nvPr/>
        </p:nvPicPr>
        <p:blipFill>
          <a:blip r:embed="rId4">
            <a:alphaModFix/>
          </a:blip>
          <a:stretch>
            <a:fillRect/>
          </a:stretch>
        </p:blipFill>
        <p:spPr>
          <a:xfrm>
            <a:off x="2664900" y="1136275"/>
            <a:ext cx="4020224" cy="56203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4"/>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Individual Contribution</a:t>
            </a:r>
            <a:endParaRPr/>
          </a:p>
        </p:txBody>
      </p:sp>
      <p:sp>
        <p:nvSpPr>
          <p:cNvPr id="379" name="Google Shape;379;p44"/>
          <p:cNvSpPr txBox="1"/>
          <p:nvPr>
            <p:ph idx="1" type="body"/>
          </p:nvPr>
        </p:nvSpPr>
        <p:spPr>
          <a:xfrm>
            <a:off x="685800" y="1300751"/>
            <a:ext cx="7772400" cy="4983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b="1" lang="en-US" sz="1500"/>
              <a:t>Ashwin R Nair</a:t>
            </a:r>
            <a:endParaRPr b="1" sz="1500"/>
          </a:p>
          <a:p>
            <a:pPr indent="0" lvl="0" marL="0" rtl="0" algn="l">
              <a:spcBef>
                <a:spcPts val="1000"/>
              </a:spcBef>
              <a:spcAft>
                <a:spcPts val="0"/>
              </a:spcAft>
              <a:buNone/>
            </a:pPr>
            <a:r>
              <a:rPr lang="en-US" sz="1300"/>
              <a:t>Setting Up and Designing a robust pre-processing pipeline, ensuring data cleaning,feature scaling, and encoding for optimal model performance. Implemented techniques to handle missing values and out</a:t>
            </a:r>
            <a:r>
              <a:rPr lang="en-US" sz="1300"/>
              <a:t>liers, enhancing data quality.</a:t>
            </a:r>
            <a:endParaRPr sz="1300"/>
          </a:p>
          <a:p>
            <a:pPr indent="0" lvl="0" marL="0" rtl="0" algn="l">
              <a:spcBef>
                <a:spcPts val="1000"/>
              </a:spcBef>
              <a:spcAft>
                <a:spcPts val="0"/>
              </a:spcAft>
              <a:buClr>
                <a:schemeClr val="dk1"/>
              </a:buClr>
              <a:buSzPts val="1100"/>
              <a:buFont typeface="Arial"/>
              <a:buNone/>
            </a:pPr>
            <a:r>
              <a:rPr b="1" lang="en-US" sz="1500"/>
              <a:t>Harsh Popat</a:t>
            </a:r>
            <a:endParaRPr b="1" sz="1500"/>
          </a:p>
          <a:p>
            <a:pPr indent="0" lvl="0" marL="0" rtl="0" algn="l">
              <a:spcBef>
                <a:spcPts val="1000"/>
              </a:spcBef>
              <a:spcAft>
                <a:spcPts val="0"/>
              </a:spcAft>
              <a:buClr>
                <a:schemeClr val="dk1"/>
              </a:buClr>
              <a:buSzPts val="1100"/>
              <a:buFont typeface="Arial"/>
              <a:buNone/>
            </a:pPr>
            <a:r>
              <a:rPr lang="en-US" sz="1300"/>
              <a:t>E</a:t>
            </a:r>
            <a:r>
              <a:rPr lang="en-US" sz="1300"/>
              <a:t>nhancing model predictive power by feature selection and hyperparameter used to improve model performance and help to get valuable insights from the data.</a:t>
            </a:r>
            <a:endParaRPr sz="1300"/>
          </a:p>
          <a:p>
            <a:pPr indent="0" lvl="0" marL="0" rtl="0" algn="l">
              <a:spcBef>
                <a:spcPts val="1000"/>
              </a:spcBef>
              <a:spcAft>
                <a:spcPts val="0"/>
              </a:spcAft>
              <a:buNone/>
            </a:pPr>
            <a:r>
              <a:rPr b="1" lang="en-US" sz="1500"/>
              <a:t>Harshil Mital</a:t>
            </a:r>
            <a:endParaRPr b="1" sz="1500"/>
          </a:p>
          <a:p>
            <a:pPr indent="0" lvl="0" marL="0" rtl="0" algn="l">
              <a:spcBef>
                <a:spcPts val="1000"/>
              </a:spcBef>
              <a:spcAft>
                <a:spcPts val="0"/>
              </a:spcAft>
              <a:buNone/>
            </a:pPr>
            <a:r>
              <a:rPr lang="en-US" sz="1300"/>
              <a:t>Performing Exploratory Data Analysis (EDA). Also, experimented with various ML models and conducting performance evaluations, leading to the selection of the most suitable algorithms.</a:t>
            </a:r>
            <a:endParaRPr sz="1300"/>
          </a:p>
          <a:p>
            <a:pPr indent="0" lvl="0" marL="0" rtl="0" algn="l">
              <a:spcBef>
                <a:spcPts val="1000"/>
              </a:spcBef>
              <a:spcAft>
                <a:spcPts val="0"/>
              </a:spcAft>
              <a:buNone/>
            </a:pPr>
            <a:r>
              <a:rPr b="1" lang="en-US" sz="1500"/>
              <a:t>Harshvardhan Singh</a:t>
            </a:r>
            <a:endParaRPr b="1" sz="1500"/>
          </a:p>
          <a:p>
            <a:pPr indent="0" lvl="0" marL="0" rtl="0" algn="l">
              <a:spcBef>
                <a:spcPts val="1000"/>
              </a:spcBef>
              <a:spcAft>
                <a:spcPts val="0"/>
              </a:spcAft>
              <a:buNone/>
            </a:pPr>
            <a:r>
              <a:rPr lang="en-US" sz="1300"/>
              <a:t>Did literature review on related research to inform data selection and model design, ensuring the project’s foundation is built on sound empirical and theoretical knowledge. Explored Various ML models to get familiar with the available techniques.</a:t>
            </a:r>
            <a:endParaRPr sz="13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5"/>
          <p:cNvSpPr txBox="1"/>
          <p:nvPr>
            <p:ph type="ctrTitle"/>
          </p:nvPr>
        </p:nvSpPr>
        <p:spPr>
          <a:xfrm>
            <a:off x="2211000" y="1719650"/>
            <a:ext cx="4722000" cy="1306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Quattrocento Sans"/>
              <a:buNone/>
            </a:pPr>
            <a:r>
              <a:rPr lang="en-US"/>
              <a:t>THANK YOU!</a:t>
            </a:r>
            <a:endParaRPr/>
          </a:p>
        </p:txBody>
      </p:sp>
      <p:sp>
        <p:nvSpPr>
          <p:cNvPr id="385" name="Google Shape;385;p45"/>
          <p:cNvSpPr txBox="1"/>
          <p:nvPr>
            <p:ph type="ctrTitle"/>
          </p:nvPr>
        </p:nvSpPr>
        <p:spPr>
          <a:xfrm>
            <a:off x="2469000" y="3195500"/>
            <a:ext cx="4206000" cy="1059600"/>
          </a:xfrm>
          <a:prstGeom prst="rect">
            <a:avLst/>
          </a:prstGeom>
          <a:noFill/>
          <a:ln>
            <a:noFill/>
          </a:ln>
        </p:spPr>
        <p:txBody>
          <a:bodyPr anchorCtr="0" anchor="b" bIns="45700" lIns="91425" spcFirstLastPara="1" rIns="91425" wrap="square" tIns="45700">
            <a:normAutofit/>
          </a:bodyPr>
          <a:lstStyle/>
          <a:p>
            <a:pPr indent="457200" lvl="0" marL="0" rtl="0" algn="l">
              <a:lnSpc>
                <a:spcPct val="90000"/>
              </a:lnSpc>
              <a:spcBef>
                <a:spcPts val="0"/>
              </a:spcBef>
              <a:spcAft>
                <a:spcPts val="0"/>
              </a:spcAft>
              <a:buClr>
                <a:schemeClr val="lt1"/>
              </a:buClr>
              <a:buSzPts val="4400"/>
              <a:buFont typeface="Quattrocento Sans"/>
              <a:buNone/>
            </a:pPr>
            <a:r>
              <a:rPr lang="en-US" sz="1700"/>
              <a:t>Ashwin R Nair 			(2020037)</a:t>
            </a:r>
            <a:endParaRPr sz="1700"/>
          </a:p>
          <a:p>
            <a:pPr indent="457200" lvl="0" marL="0" rtl="0" algn="l">
              <a:lnSpc>
                <a:spcPct val="90000"/>
              </a:lnSpc>
              <a:spcBef>
                <a:spcPts val="0"/>
              </a:spcBef>
              <a:spcAft>
                <a:spcPts val="0"/>
              </a:spcAft>
              <a:buClr>
                <a:schemeClr val="lt1"/>
              </a:buClr>
              <a:buSzPts val="4400"/>
              <a:buFont typeface="Quattrocento Sans"/>
              <a:buNone/>
            </a:pPr>
            <a:r>
              <a:rPr lang="en-US" sz="1700"/>
              <a:t>Harsh Parimal Popat 	(2021048)</a:t>
            </a:r>
            <a:endParaRPr sz="1700"/>
          </a:p>
          <a:p>
            <a:pPr indent="457200" lvl="0" marL="0" rtl="0" algn="l">
              <a:lnSpc>
                <a:spcPct val="90000"/>
              </a:lnSpc>
              <a:spcBef>
                <a:spcPts val="0"/>
              </a:spcBef>
              <a:spcAft>
                <a:spcPts val="0"/>
              </a:spcAft>
              <a:buClr>
                <a:schemeClr val="lt1"/>
              </a:buClr>
              <a:buSzPts val="4400"/>
              <a:buFont typeface="Quattrocento Sans"/>
              <a:buNone/>
            </a:pPr>
            <a:r>
              <a:rPr lang="en-US" sz="1700"/>
              <a:t>Harshil Mital 			(2021050)</a:t>
            </a:r>
            <a:endParaRPr sz="1700"/>
          </a:p>
          <a:p>
            <a:pPr indent="457200" lvl="0" marL="0" rtl="0" algn="l">
              <a:lnSpc>
                <a:spcPct val="90000"/>
              </a:lnSpc>
              <a:spcBef>
                <a:spcPts val="0"/>
              </a:spcBef>
              <a:spcAft>
                <a:spcPts val="0"/>
              </a:spcAft>
              <a:buClr>
                <a:schemeClr val="lt1"/>
              </a:buClr>
              <a:buSzPts val="4400"/>
              <a:buFont typeface="Quattrocento Sans"/>
              <a:buNone/>
            </a:pPr>
            <a:r>
              <a:rPr lang="en-US" sz="1700"/>
              <a:t>Harshvardhan Singh 	(2021052)</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Motivation</a:t>
            </a:r>
            <a:endParaRPr/>
          </a:p>
        </p:txBody>
      </p:sp>
      <p:sp>
        <p:nvSpPr>
          <p:cNvPr id="224" name="Google Shape;224;p27"/>
          <p:cNvSpPr txBox="1"/>
          <p:nvPr>
            <p:ph idx="1" type="body"/>
          </p:nvPr>
        </p:nvSpPr>
        <p:spPr>
          <a:xfrm>
            <a:off x="613725" y="1542575"/>
            <a:ext cx="7772400" cy="35856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SzPts val="275"/>
              <a:buNone/>
            </a:pPr>
            <a:r>
              <a:rPr lang="en-US" sz="2100"/>
              <a:t>Music deeply resonates with our emotions, yet choosing a song to match one's mood in today's vast digital library is daunting. Most platforms only suggest based on user history, neglecting the emotional aspect. Our project offers a </a:t>
            </a:r>
            <a:r>
              <a:rPr b="1" lang="en-US" sz="2100"/>
              <a:t>Mood-Based Song Classifier and Recommender System</a:t>
            </a:r>
            <a:r>
              <a:rPr lang="en-US" sz="2100"/>
              <a:t>, using machine learning to discern moods from recent song choices. We aim for a personalized listening experience, bridging the gap between emotions and song recommendations. Our goal is to align every song suggestion with the user's emotional state.</a:t>
            </a:r>
            <a:endParaRPr sz="2100"/>
          </a:p>
          <a:p>
            <a:pPr indent="0" lvl="0" marL="0" rtl="0" algn="l">
              <a:lnSpc>
                <a:spcPct val="70000"/>
              </a:lnSpc>
              <a:spcBef>
                <a:spcPts val="1000"/>
              </a:spcBef>
              <a:spcAft>
                <a:spcPts val="0"/>
              </a:spcAft>
              <a:buSzPts val="275"/>
              <a:buNone/>
            </a:pPr>
            <a:r>
              <a:t/>
            </a:r>
            <a:endParaRPr sz="2200"/>
          </a:p>
          <a:p>
            <a:pPr indent="0" lvl="0" marL="0" rtl="0" algn="l">
              <a:lnSpc>
                <a:spcPct val="70000"/>
              </a:lnSpc>
              <a:spcBef>
                <a:spcPts val="1000"/>
              </a:spcBef>
              <a:spcAft>
                <a:spcPts val="0"/>
              </a:spcAft>
              <a:buSzPts val="275"/>
              <a:buNone/>
            </a:pPr>
            <a:r>
              <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Literature Review</a:t>
            </a:r>
            <a:endParaRPr/>
          </a:p>
        </p:txBody>
      </p:sp>
      <p:sp>
        <p:nvSpPr>
          <p:cNvPr id="230" name="Google Shape;230;p28"/>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355600" lvl="0" marL="457200" rtl="0" algn="l">
              <a:spcBef>
                <a:spcPts val="1000"/>
              </a:spcBef>
              <a:spcAft>
                <a:spcPts val="0"/>
              </a:spcAft>
              <a:buSzPts val="2000"/>
              <a:buChar char="●"/>
            </a:pPr>
            <a:r>
              <a:rPr b="1" lang="en-US" sz="2000"/>
              <a:t>SVR-based music mood classification and context-based music recommendation by </a:t>
            </a:r>
            <a:r>
              <a:rPr b="1" lang="en-US" sz="2000">
                <a:solidFill>
                  <a:schemeClr val="accent5"/>
                </a:solidFill>
              </a:rPr>
              <a:t>Seungmin Rho , Byeong-jun Han and Eenjun Hwang</a:t>
            </a:r>
            <a:r>
              <a:rPr b="1" lang="en-US" sz="2000"/>
              <a:t>.</a:t>
            </a:r>
            <a:endParaRPr b="1" sz="2000"/>
          </a:p>
          <a:p>
            <a:pPr indent="0" lvl="0" marL="457200" rtl="0" algn="l">
              <a:lnSpc>
                <a:spcPct val="115000"/>
              </a:lnSpc>
              <a:spcBef>
                <a:spcPts val="0"/>
              </a:spcBef>
              <a:spcAft>
                <a:spcPts val="0"/>
              </a:spcAft>
              <a:buNone/>
            </a:pPr>
            <a:r>
              <a:t/>
            </a:r>
            <a:endParaRPr sz="950">
              <a:solidFill>
                <a:schemeClr val="dk1"/>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950">
              <a:solidFill>
                <a:schemeClr val="dk1"/>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rPr lang="en-US" sz="1500">
                <a:solidFill>
                  <a:schemeClr val="dk1"/>
                </a:solidFill>
                <a:highlight>
                  <a:srgbClr val="FFFFFF"/>
                </a:highlight>
              </a:rPr>
              <a:t>This paper focuses on context based </a:t>
            </a:r>
            <a:endParaRPr sz="1500">
              <a:solidFill>
                <a:schemeClr val="dk1"/>
              </a:solidFill>
              <a:highlight>
                <a:srgbClr val="FFFFFF"/>
              </a:highlight>
            </a:endParaRPr>
          </a:p>
          <a:p>
            <a:pPr indent="0" lvl="0" marL="457200" rtl="0" algn="l">
              <a:lnSpc>
                <a:spcPct val="115000"/>
              </a:lnSpc>
              <a:spcBef>
                <a:spcPts val="0"/>
              </a:spcBef>
              <a:spcAft>
                <a:spcPts val="0"/>
              </a:spcAft>
              <a:buNone/>
            </a:pPr>
            <a:r>
              <a:rPr lang="en-US" sz="1500">
                <a:solidFill>
                  <a:schemeClr val="dk1"/>
                </a:solidFill>
                <a:highlight>
                  <a:srgbClr val="FFFFFF"/>
                </a:highlight>
              </a:rPr>
              <a:t>music recommendation. The authors</a:t>
            </a:r>
            <a:endParaRPr sz="1500">
              <a:solidFill>
                <a:schemeClr val="dk1"/>
              </a:solidFill>
              <a:highlight>
                <a:srgbClr val="FFFFFF"/>
              </a:highlight>
            </a:endParaRPr>
          </a:p>
          <a:p>
            <a:pPr indent="0" lvl="0" marL="457200" rtl="0" algn="l">
              <a:lnSpc>
                <a:spcPct val="115000"/>
              </a:lnSpc>
              <a:spcBef>
                <a:spcPts val="0"/>
              </a:spcBef>
              <a:spcAft>
                <a:spcPts val="0"/>
              </a:spcAft>
              <a:buNone/>
            </a:pPr>
            <a:r>
              <a:rPr lang="en-US" sz="1500">
                <a:solidFill>
                  <a:schemeClr val="dk1"/>
                </a:solidFill>
                <a:highlight>
                  <a:srgbClr val="FFFFFF"/>
                </a:highlight>
              </a:rPr>
              <a:t> first classified the mood after converting </a:t>
            </a:r>
            <a:endParaRPr sz="1500">
              <a:solidFill>
                <a:schemeClr val="dk1"/>
              </a:solidFill>
              <a:highlight>
                <a:srgbClr val="FFFFFF"/>
              </a:highlight>
            </a:endParaRPr>
          </a:p>
          <a:p>
            <a:pPr indent="0" lvl="0" marL="457200" rtl="0" algn="l">
              <a:lnSpc>
                <a:spcPct val="115000"/>
              </a:lnSpc>
              <a:spcBef>
                <a:spcPts val="0"/>
              </a:spcBef>
              <a:spcAft>
                <a:spcPts val="0"/>
              </a:spcAft>
              <a:buNone/>
            </a:pPr>
            <a:r>
              <a:rPr lang="en-US" sz="1500">
                <a:solidFill>
                  <a:schemeClr val="dk1"/>
                </a:solidFill>
                <a:highlight>
                  <a:srgbClr val="FFFFFF"/>
                </a:highlight>
              </a:rPr>
              <a:t>it into a regression problem based on </a:t>
            </a:r>
            <a:endParaRPr sz="1500">
              <a:solidFill>
                <a:schemeClr val="dk1"/>
              </a:solidFill>
              <a:highlight>
                <a:srgbClr val="FFFFFF"/>
              </a:highlight>
            </a:endParaRPr>
          </a:p>
          <a:p>
            <a:pPr indent="0" lvl="0" marL="457200" rtl="0" algn="l">
              <a:lnSpc>
                <a:spcPct val="115000"/>
              </a:lnSpc>
              <a:spcBef>
                <a:spcPts val="0"/>
              </a:spcBef>
              <a:spcAft>
                <a:spcPts val="0"/>
              </a:spcAft>
              <a:buNone/>
            </a:pPr>
            <a:r>
              <a:rPr b="1" lang="en-US" sz="1500">
                <a:solidFill>
                  <a:schemeClr val="dk1"/>
                </a:solidFill>
                <a:highlight>
                  <a:srgbClr val="FFFFFF"/>
                </a:highlight>
              </a:rPr>
              <a:t>S</a:t>
            </a:r>
            <a:r>
              <a:rPr b="1" lang="en-US" sz="1500">
                <a:solidFill>
                  <a:schemeClr val="dk1"/>
                </a:solidFill>
                <a:highlight>
                  <a:srgbClr val="FFFFFF"/>
                </a:highlight>
              </a:rPr>
              <a:t>upport Vector Regression</a:t>
            </a:r>
            <a:r>
              <a:rPr lang="en-US" sz="1500">
                <a:solidFill>
                  <a:schemeClr val="dk1"/>
                </a:solidFill>
                <a:highlight>
                  <a:srgbClr val="FFFFFF"/>
                </a:highlight>
              </a:rPr>
              <a:t> (SVR).For music </a:t>
            </a:r>
            <a:endParaRPr sz="1500">
              <a:solidFill>
                <a:schemeClr val="dk1"/>
              </a:solidFill>
              <a:highlight>
                <a:srgbClr val="FFFFFF"/>
              </a:highlight>
            </a:endParaRPr>
          </a:p>
          <a:p>
            <a:pPr indent="0" lvl="0" marL="457200" rtl="0" algn="l">
              <a:lnSpc>
                <a:spcPct val="115000"/>
              </a:lnSpc>
              <a:spcBef>
                <a:spcPts val="0"/>
              </a:spcBef>
              <a:spcAft>
                <a:spcPts val="0"/>
              </a:spcAft>
              <a:buNone/>
            </a:pPr>
            <a:r>
              <a:rPr lang="en-US" sz="1500">
                <a:solidFill>
                  <a:schemeClr val="dk1"/>
                </a:solidFill>
                <a:highlight>
                  <a:srgbClr val="FFFFFF"/>
                </a:highlight>
              </a:rPr>
              <a:t>recommendation, they assess the user’s </a:t>
            </a:r>
            <a:endParaRPr sz="1500">
              <a:solidFill>
                <a:schemeClr val="dk1"/>
              </a:solidFill>
              <a:highlight>
                <a:srgbClr val="FFFFFF"/>
              </a:highlight>
            </a:endParaRPr>
          </a:p>
          <a:p>
            <a:pPr indent="0" lvl="0" marL="457200" rtl="0" algn="l">
              <a:lnSpc>
                <a:spcPct val="115000"/>
              </a:lnSpc>
              <a:spcBef>
                <a:spcPts val="0"/>
              </a:spcBef>
              <a:spcAft>
                <a:spcPts val="0"/>
              </a:spcAft>
              <a:buNone/>
            </a:pPr>
            <a:r>
              <a:rPr lang="en-US" sz="1500">
                <a:solidFill>
                  <a:schemeClr val="dk1"/>
                </a:solidFill>
                <a:highlight>
                  <a:srgbClr val="FFFFFF"/>
                </a:highlight>
              </a:rPr>
              <a:t>mood and situation using both </a:t>
            </a:r>
            <a:endParaRPr sz="1500">
              <a:solidFill>
                <a:schemeClr val="dk1"/>
              </a:solidFill>
              <a:highlight>
                <a:srgbClr val="FFFFFF"/>
              </a:highlight>
            </a:endParaRPr>
          </a:p>
          <a:p>
            <a:pPr indent="0" lvl="0" marL="457200" rtl="0" algn="l">
              <a:lnSpc>
                <a:spcPct val="115000"/>
              </a:lnSpc>
              <a:spcBef>
                <a:spcPts val="0"/>
              </a:spcBef>
              <a:spcAft>
                <a:spcPts val="0"/>
              </a:spcAft>
              <a:buNone/>
            </a:pPr>
            <a:r>
              <a:rPr b="1" lang="en-US" sz="1500">
                <a:solidFill>
                  <a:schemeClr val="dk1"/>
                </a:solidFill>
                <a:highlight>
                  <a:srgbClr val="FFFFFF"/>
                </a:highlight>
              </a:rPr>
              <a:t>collaborative filtering and ontology</a:t>
            </a:r>
            <a:endParaRPr b="1" sz="1500">
              <a:solidFill>
                <a:schemeClr val="dk1"/>
              </a:solidFill>
              <a:highlight>
                <a:srgbClr val="FFFFFF"/>
              </a:highlight>
            </a:endParaRPr>
          </a:p>
          <a:p>
            <a:pPr indent="0" lvl="0" marL="457200" rtl="0" algn="l">
              <a:lnSpc>
                <a:spcPct val="115000"/>
              </a:lnSpc>
              <a:spcBef>
                <a:spcPts val="0"/>
              </a:spcBef>
              <a:spcAft>
                <a:spcPts val="0"/>
              </a:spcAft>
              <a:buNone/>
            </a:pPr>
            <a:r>
              <a:rPr b="1" lang="en-US" sz="1500">
                <a:solidFill>
                  <a:schemeClr val="dk1"/>
                </a:solidFill>
                <a:highlight>
                  <a:srgbClr val="FFFFFF"/>
                </a:highlight>
              </a:rPr>
              <a:t>technology</a:t>
            </a:r>
            <a:r>
              <a:rPr lang="en-US" sz="1500">
                <a:solidFill>
                  <a:schemeClr val="dk1"/>
                </a:solidFill>
                <a:highlight>
                  <a:srgbClr val="FFFFFF"/>
                </a:highlight>
              </a:rPr>
              <a:t>.</a:t>
            </a:r>
            <a:endParaRPr sz="1500">
              <a:solidFill>
                <a:schemeClr val="dk1"/>
              </a:solidFill>
              <a:highlight>
                <a:srgbClr val="FFFFFF"/>
              </a:highlight>
            </a:endParaRPr>
          </a:p>
          <a:p>
            <a:pPr indent="0" lvl="0" marL="0" rtl="0" algn="l">
              <a:spcBef>
                <a:spcPts val="1000"/>
              </a:spcBef>
              <a:spcAft>
                <a:spcPts val="0"/>
              </a:spcAft>
              <a:buNone/>
            </a:pPr>
            <a:r>
              <a:t/>
            </a:r>
            <a:endParaRPr b="1" sz="2200"/>
          </a:p>
          <a:p>
            <a:pPr indent="0" lvl="0" marL="0" rtl="0" algn="l">
              <a:spcBef>
                <a:spcPts val="1000"/>
              </a:spcBef>
              <a:spcAft>
                <a:spcPts val="0"/>
              </a:spcAft>
              <a:buNone/>
            </a:pPr>
            <a:r>
              <a:t/>
            </a:r>
            <a:endParaRPr b="1" sz="2700"/>
          </a:p>
        </p:txBody>
      </p:sp>
      <p:pic>
        <p:nvPicPr>
          <p:cNvPr id="231" name="Google Shape;231;p28"/>
          <p:cNvPicPr preferRelativeResize="0"/>
          <p:nvPr/>
        </p:nvPicPr>
        <p:blipFill>
          <a:blip r:embed="rId3">
            <a:alphaModFix/>
          </a:blip>
          <a:stretch>
            <a:fillRect/>
          </a:stretch>
        </p:blipFill>
        <p:spPr>
          <a:xfrm>
            <a:off x="4681350" y="2395112"/>
            <a:ext cx="3776849" cy="2587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Literature Review</a:t>
            </a:r>
            <a:endParaRPr/>
          </a:p>
        </p:txBody>
      </p:sp>
      <p:sp>
        <p:nvSpPr>
          <p:cNvPr id="237" name="Google Shape;237;p29"/>
          <p:cNvSpPr txBox="1"/>
          <p:nvPr>
            <p:ph idx="1" type="body"/>
          </p:nvPr>
        </p:nvSpPr>
        <p:spPr>
          <a:xfrm>
            <a:off x="572525" y="1361726"/>
            <a:ext cx="7772400" cy="4983300"/>
          </a:xfrm>
          <a:prstGeom prst="rect">
            <a:avLst/>
          </a:prstGeom>
        </p:spPr>
        <p:txBody>
          <a:bodyPr anchorCtr="0" anchor="t" bIns="45700" lIns="91425" spcFirstLastPara="1" rIns="91425" wrap="square" tIns="45700">
            <a:normAutofit fontScale="85000" lnSpcReduction="20000"/>
          </a:bodyPr>
          <a:lstStyle/>
          <a:p>
            <a:pPr indent="-353695" lvl="0" marL="457200" rtl="0" algn="l">
              <a:spcBef>
                <a:spcPts val="1000"/>
              </a:spcBef>
              <a:spcAft>
                <a:spcPts val="0"/>
              </a:spcAft>
              <a:buSzPct val="100000"/>
              <a:buChar char="●"/>
            </a:pPr>
            <a:r>
              <a:rPr b="1" lang="en-US" sz="2317"/>
              <a:t>Moodplay: Interactive Mood-based Music Discovery and Recommendation by </a:t>
            </a:r>
            <a:r>
              <a:rPr b="1" lang="en-US" sz="2317">
                <a:solidFill>
                  <a:schemeClr val="accent5"/>
                </a:solidFill>
              </a:rPr>
              <a:t>Ivana Andjelkovic, Denis Parra, John O’Donovan</a:t>
            </a:r>
            <a:r>
              <a:rPr b="1" lang="en-US" sz="2317"/>
              <a:t>.</a:t>
            </a:r>
            <a:endParaRPr b="1" sz="2317"/>
          </a:p>
          <a:p>
            <a:pPr indent="0" lvl="0" marL="457200" rtl="0" algn="l">
              <a:lnSpc>
                <a:spcPct val="115000"/>
              </a:lnSpc>
              <a:spcBef>
                <a:spcPts val="0"/>
              </a:spcBef>
              <a:spcAft>
                <a:spcPts val="0"/>
              </a:spcAft>
              <a:buNone/>
            </a:pPr>
            <a:r>
              <a:t/>
            </a:r>
            <a:endParaRPr sz="1500">
              <a:solidFill>
                <a:schemeClr val="dk1"/>
              </a:solidFill>
              <a:highlight>
                <a:srgbClr val="FFFFFF"/>
              </a:highlight>
            </a:endParaRPr>
          </a:p>
          <a:p>
            <a:pPr indent="0" lvl="0" marL="457200" rtl="0" algn="l">
              <a:lnSpc>
                <a:spcPct val="115000"/>
              </a:lnSpc>
              <a:spcBef>
                <a:spcPts val="0"/>
              </a:spcBef>
              <a:spcAft>
                <a:spcPts val="0"/>
              </a:spcAft>
              <a:buNone/>
            </a:pPr>
            <a:r>
              <a:rPr lang="en-US" sz="1717">
                <a:solidFill>
                  <a:schemeClr val="dk1"/>
                </a:solidFill>
                <a:highlight>
                  <a:srgbClr val="FFFFFF"/>
                </a:highlight>
              </a:rPr>
              <a:t>MoodPlay is a </a:t>
            </a:r>
            <a:r>
              <a:rPr b="1" lang="en-US" sz="1717">
                <a:solidFill>
                  <a:schemeClr val="dk1"/>
                </a:solidFill>
                <a:highlight>
                  <a:srgbClr val="FFFFFF"/>
                </a:highlight>
              </a:rPr>
              <a:t>hybrid recommender system</a:t>
            </a:r>
            <a:r>
              <a:rPr lang="en-US" sz="1717">
                <a:solidFill>
                  <a:schemeClr val="dk1"/>
                </a:solidFill>
                <a:highlight>
                  <a:srgbClr val="FFFFFF"/>
                </a:highlight>
              </a:rPr>
              <a:t> music which integrates content and mood-based filtering in an interactive interface. MoodPlay allows the user to explore a music collection by latent affective dimensions, by integrating user input at recommendation time with predictions </a:t>
            </a:r>
            <a:r>
              <a:rPr b="1" lang="en-US" sz="1717">
                <a:solidFill>
                  <a:schemeClr val="dk1"/>
                </a:solidFill>
                <a:highlight>
                  <a:srgbClr val="FFFFFF"/>
                </a:highlight>
              </a:rPr>
              <a:t>based on a pre-existing user profile</a:t>
            </a:r>
            <a:r>
              <a:rPr lang="en-US" sz="1717">
                <a:solidFill>
                  <a:schemeClr val="dk1"/>
                </a:solidFill>
                <a:highlight>
                  <a:srgbClr val="FFFFFF"/>
                </a:highlight>
              </a:rPr>
              <a:t>.</a:t>
            </a:r>
            <a:endParaRPr sz="1717">
              <a:solidFill>
                <a:schemeClr val="dk1"/>
              </a:solidFill>
              <a:highlight>
                <a:srgbClr val="FFFFFF"/>
              </a:highlight>
            </a:endParaRPr>
          </a:p>
          <a:p>
            <a:pPr indent="0" lvl="0" marL="0" rtl="0" algn="l">
              <a:lnSpc>
                <a:spcPct val="115000"/>
              </a:lnSpc>
              <a:spcBef>
                <a:spcPts val="0"/>
              </a:spcBef>
              <a:spcAft>
                <a:spcPts val="0"/>
              </a:spcAft>
              <a:buNone/>
            </a:pPr>
            <a:r>
              <a:t/>
            </a:r>
            <a:endParaRPr sz="1500">
              <a:solidFill>
                <a:schemeClr val="dk1"/>
              </a:solidFill>
              <a:highlight>
                <a:srgbClr val="FFFFFF"/>
              </a:highlight>
            </a:endParaRPr>
          </a:p>
          <a:p>
            <a:pPr indent="-353695" lvl="0" marL="457200" rtl="0" algn="l">
              <a:spcBef>
                <a:spcPts val="1000"/>
              </a:spcBef>
              <a:spcAft>
                <a:spcPts val="0"/>
              </a:spcAft>
              <a:buSzPct val="100000"/>
              <a:buChar char="●"/>
            </a:pPr>
            <a:r>
              <a:rPr b="1" lang="en-US" sz="2317"/>
              <a:t>An Emotional Recommender System for Music by </a:t>
            </a:r>
            <a:r>
              <a:rPr b="1" lang="en-US" sz="2317">
                <a:solidFill>
                  <a:schemeClr val="accent5"/>
                </a:solidFill>
              </a:rPr>
              <a:t>Vincenzo Moscato, Antonio Picariello and Giancarlo Sperli</a:t>
            </a:r>
            <a:r>
              <a:rPr b="1" lang="en-US" sz="2317"/>
              <a:t>.</a:t>
            </a:r>
            <a:endParaRPr b="1" sz="2317"/>
          </a:p>
          <a:p>
            <a:pPr indent="0" lvl="0" marL="457200" rtl="0" algn="l">
              <a:lnSpc>
                <a:spcPct val="115000"/>
              </a:lnSpc>
              <a:spcBef>
                <a:spcPts val="0"/>
              </a:spcBef>
              <a:spcAft>
                <a:spcPts val="0"/>
              </a:spcAft>
              <a:buNone/>
            </a:pPr>
            <a:r>
              <a:t/>
            </a:r>
            <a:endParaRPr sz="1500">
              <a:solidFill>
                <a:schemeClr val="dk1"/>
              </a:solidFill>
              <a:highlight>
                <a:srgbClr val="FFFFFF"/>
              </a:highlight>
            </a:endParaRPr>
          </a:p>
          <a:p>
            <a:pPr indent="0" lvl="0" marL="457200" rtl="0" algn="l">
              <a:lnSpc>
                <a:spcPct val="115000"/>
              </a:lnSpc>
              <a:spcBef>
                <a:spcPts val="0"/>
              </a:spcBef>
              <a:spcAft>
                <a:spcPts val="0"/>
              </a:spcAft>
              <a:buNone/>
            </a:pPr>
            <a:r>
              <a:t/>
            </a:r>
            <a:endParaRPr sz="1500">
              <a:solidFill>
                <a:schemeClr val="dk1"/>
              </a:solidFill>
              <a:highlight>
                <a:srgbClr val="FFFFFF"/>
              </a:highlight>
            </a:endParaRPr>
          </a:p>
          <a:p>
            <a:pPr indent="0" lvl="0" marL="457200" rtl="0" algn="l">
              <a:lnSpc>
                <a:spcPct val="115000"/>
              </a:lnSpc>
              <a:spcBef>
                <a:spcPts val="0"/>
              </a:spcBef>
              <a:spcAft>
                <a:spcPts val="0"/>
              </a:spcAft>
              <a:buNone/>
            </a:pPr>
            <a:r>
              <a:rPr lang="en-US" sz="1725">
                <a:solidFill>
                  <a:schemeClr val="dk1"/>
                </a:solidFill>
                <a:highlight>
                  <a:srgbClr val="FFFFFF"/>
                </a:highlight>
              </a:rPr>
              <a:t>In this paper, the authors describe a novel</a:t>
            </a:r>
            <a:endParaRPr sz="1725">
              <a:solidFill>
                <a:schemeClr val="dk1"/>
              </a:solidFill>
              <a:highlight>
                <a:srgbClr val="FFFFFF"/>
              </a:highlight>
            </a:endParaRPr>
          </a:p>
          <a:p>
            <a:pPr indent="0" lvl="0" marL="457200" rtl="0" algn="l">
              <a:lnSpc>
                <a:spcPct val="115000"/>
              </a:lnSpc>
              <a:spcBef>
                <a:spcPts val="0"/>
              </a:spcBef>
              <a:spcAft>
                <a:spcPts val="0"/>
              </a:spcAft>
              <a:buNone/>
            </a:pPr>
            <a:r>
              <a:rPr lang="en-US" sz="1725">
                <a:solidFill>
                  <a:schemeClr val="dk1"/>
                </a:solidFill>
                <a:highlight>
                  <a:srgbClr val="FFFFFF"/>
                </a:highlight>
              </a:rPr>
              <a:t>music recommendation technique based on </a:t>
            </a:r>
            <a:endParaRPr sz="1725">
              <a:solidFill>
                <a:schemeClr val="dk1"/>
              </a:solidFill>
              <a:highlight>
                <a:srgbClr val="FFFFFF"/>
              </a:highlight>
            </a:endParaRPr>
          </a:p>
          <a:p>
            <a:pPr indent="0" lvl="0" marL="457200" rtl="0" algn="l">
              <a:lnSpc>
                <a:spcPct val="115000"/>
              </a:lnSpc>
              <a:spcBef>
                <a:spcPts val="0"/>
              </a:spcBef>
              <a:spcAft>
                <a:spcPts val="0"/>
              </a:spcAft>
              <a:buNone/>
            </a:pPr>
            <a:r>
              <a:rPr lang="en-US" sz="1725">
                <a:solidFill>
                  <a:schemeClr val="dk1"/>
                </a:solidFill>
                <a:highlight>
                  <a:srgbClr val="FFFFFF"/>
                </a:highlight>
              </a:rPr>
              <a:t>the </a:t>
            </a:r>
            <a:r>
              <a:rPr b="1" lang="en-US" sz="1725">
                <a:solidFill>
                  <a:schemeClr val="dk1"/>
                </a:solidFill>
                <a:highlight>
                  <a:srgbClr val="FFFFFF"/>
                </a:highlight>
              </a:rPr>
              <a:t>identification of personality traits, moods,</a:t>
            </a:r>
            <a:endParaRPr b="1" sz="1725">
              <a:solidFill>
                <a:schemeClr val="dk1"/>
              </a:solidFill>
              <a:highlight>
                <a:srgbClr val="FFFFFF"/>
              </a:highlight>
            </a:endParaRPr>
          </a:p>
          <a:p>
            <a:pPr indent="0" lvl="0" marL="457200" rtl="0" algn="l">
              <a:lnSpc>
                <a:spcPct val="115000"/>
              </a:lnSpc>
              <a:spcBef>
                <a:spcPts val="0"/>
              </a:spcBef>
              <a:spcAft>
                <a:spcPts val="0"/>
              </a:spcAft>
              <a:buNone/>
            </a:pPr>
            <a:r>
              <a:rPr b="1" lang="en-US" sz="1725">
                <a:solidFill>
                  <a:schemeClr val="dk1"/>
                </a:solidFill>
                <a:highlight>
                  <a:srgbClr val="FFFFFF"/>
                </a:highlight>
              </a:rPr>
              <a:t>and</a:t>
            </a:r>
            <a:r>
              <a:rPr b="1" lang="en-US" sz="1725">
                <a:solidFill>
                  <a:schemeClr val="dk1"/>
                </a:solidFill>
              </a:rPr>
              <a:t> </a:t>
            </a:r>
            <a:r>
              <a:rPr b="1" lang="en-US" sz="1725">
                <a:solidFill>
                  <a:schemeClr val="dk1"/>
                </a:solidFill>
                <a:highlight>
                  <a:srgbClr val="FFFFFF"/>
                </a:highlight>
              </a:rPr>
              <a:t>emotions of a single user</a:t>
            </a:r>
            <a:r>
              <a:rPr lang="en-US" sz="1725">
                <a:solidFill>
                  <a:schemeClr val="dk1"/>
                </a:solidFill>
                <a:highlight>
                  <a:srgbClr val="FFFFFF"/>
                </a:highlight>
              </a:rPr>
              <a:t>. It embeds</a:t>
            </a:r>
            <a:endParaRPr sz="1725">
              <a:solidFill>
                <a:schemeClr val="dk1"/>
              </a:solidFill>
              <a:highlight>
                <a:srgbClr val="FFFFFF"/>
              </a:highlight>
            </a:endParaRPr>
          </a:p>
          <a:p>
            <a:pPr indent="0" lvl="0" marL="457200" rtl="0" algn="l">
              <a:lnSpc>
                <a:spcPct val="115000"/>
              </a:lnSpc>
              <a:spcBef>
                <a:spcPts val="0"/>
              </a:spcBef>
              <a:spcAft>
                <a:spcPts val="0"/>
              </a:spcAft>
              <a:buNone/>
            </a:pPr>
            <a:r>
              <a:rPr lang="en-US" sz="1725">
                <a:solidFill>
                  <a:schemeClr val="dk1"/>
                </a:solidFill>
                <a:highlight>
                  <a:srgbClr val="FFFFFF"/>
                </a:highlight>
              </a:rPr>
              <a:t>users’ personality and mood with a </a:t>
            </a:r>
            <a:r>
              <a:rPr b="1" lang="en-US" sz="1725">
                <a:solidFill>
                  <a:schemeClr val="dk1"/>
                </a:solidFill>
                <a:highlight>
                  <a:srgbClr val="FFFFFF"/>
                </a:highlight>
              </a:rPr>
              <a:t>content</a:t>
            </a:r>
            <a:endParaRPr b="1" sz="1725">
              <a:solidFill>
                <a:schemeClr val="dk1"/>
              </a:solidFill>
              <a:highlight>
                <a:srgbClr val="FFFFFF"/>
              </a:highlight>
            </a:endParaRPr>
          </a:p>
          <a:p>
            <a:pPr indent="0" lvl="0" marL="457200" rtl="0" algn="l">
              <a:lnSpc>
                <a:spcPct val="115000"/>
              </a:lnSpc>
              <a:spcBef>
                <a:spcPts val="0"/>
              </a:spcBef>
              <a:spcAft>
                <a:spcPts val="0"/>
              </a:spcAft>
              <a:buNone/>
            </a:pPr>
            <a:r>
              <a:rPr b="1" lang="en-US" sz="1725">
                <a:solidFill>
                  <a:schemeClr val="dk1"/>
                </a:solidFill>
                <a:highlight>
                  <a:srgbClr val="FFFFFF"/>
                </a:highlight>
              </a:rPr>
              <a:t>-based filtering </a:t>
            </a:r>
            <a:r>
              <a:rPr lang="en-US" sz="1725">
                <a:solidFill>
                  <a:schemeClr val="dk1"/>
                </a:solidFill>
                <a:highlight>
                  <a:srgbClr val="FFFFFF"/>
                </a:highlight>
              </a:rPr>
              <a:t>approach to obtain accurate</a:t>
            </a:r>
            <a:endParaRPr sz="1725">
              <a:solidFill>
                <a:schemeClr val="dk1"/>
              </a:solidFill>
              <a:highlight>
                <a:srgbClr val="FFFFFF"/>
              </a:highlight>
            </a:endParaRPr>
          </a:p>
          <a:p>
            <a:pPr indent="0" lvl="0" marL="457200" rtl="0" algn="l">
              <a:lnSpc>
                <a:spcPct val="115000"/>
              </a:lnSpc>
              <a:spcBef>
                <a:spcPts val="0"/>
              </a:spcBef>
              <a:spcAft>
                <a:spcPts val="0"/>
              </a:spcAft>
              <a:buNone/>
            </a:pPr>
            <a:r>
              <a:rPr lang="en-US" sz="1725">
                <a:solidFill>
                  <a:schemeClr val="dk1"/>
                </a:solidFill>
                <a:highlight>
                  <a:srgbClr val="FFFFFF"/>
                </a:highlight>
              </a:rPr>
              <a:t>and dynamic results.</a:t>
            </a:r>
            <a:endParaRPr b="1" sz="2425"/>
          </a:p>
          <a:p>
            <a:pPr indent="0" lvl="0" marL="457200" rtl="0" algn="l">
              <a:lnSpc>
                <a:spcPct val="115000"/>
              </a:lnSpc>
              <a:spcBef>
                <a:spcPts val="0"/>
              </a:spcBef>
              <a:spcAft>
                <a:spcPts val="0"/>
              </a:spcAft>
              <a:buNone/>
            </a:pPr>
            <a:r>
              <a:t/>
            </a:r>
            <a:endParaRPr sz="1500">
              <a:solidFill>
                <a:schemeClr val="dk1"/>
              </a:solidFill>
              <a:highlight>
                <a:srgbClr val="FFFFFF"/>
              </a:highlight>
            </a:endParaRPr>
          </a:p>
          <a:p>
            <a:pPr indent="0" lvl="0" marL="457200" rtl="0" algn="l">
              <a:spcBef>
                <a:spcPts val="1000"/>
              </a:spcBef>
              <a:spcAft>
                <a:spcPts val="0"/>
              </a:spcAft>
              <a:buNone/>
            </a:pPr>
            <a:r>
              <a:t/>
            </a:r>
            <a:endParaRPr b="1" sz="2200"/>
          </a:p>
        </p:txBody>
      </p:sp>
      <p:pic>
        <p:nvPicPr>
          <p:cNvPr id="238" name="Google Shape;238;p29"/>
          <p:cNvPicPr preferRelativeResize="0"/>
          <p:nvPr/>
        </p:nvPicPr>
        <p:blipFill>
          <a:blip r:embed="rId3">
            <a:alphaModFix/>
          </a:blip>
          <a:stretch>
            <a:fillRect/>
          </a:stretch>
        </p:blipFill>
        <p:spPr>
          <a:xfrm>
            <a:off x="5137000" y="3917575"/>
            <a:ext cx="2983900" cy="17306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Dataset Description</a:t>
            </a:r>
            <a:endParaRPr/>
          </a:p>
        </p:txBody>
      </p:sp>
      <p:sp>
        <p:nvSpPr>
          <p:cNvPr id="244" name="Google Shape;244;p30"/>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2200">
                <a:solidFill>
                  <a:schemeClr val="dk1"/>
                </a:solidFill>
                <a:highlight>
                  <a:srgbClr val="FFFFFF"/>
                </a:highlight>
              </a:rPr>
              <a:t>We used the Spotify Music data </a:t>
            </a:r>
            <a:r>
              <a:rPr lang="en-US" sz="2200" u="sng">
                <a:solidFill>
                  <a:schemeClr val="hlink"/>
                </a:solidFill>
                <a:highlight>
                  <a:srgbClr val="FFFFFF"/>
                </a:highlight>
                <a:hlinkClick r:id="rId3"/>
              </a:rPr>
              <a:t>[LINK]</a:t>
            </a:r>
            <a:r>
              <a:rPr lang="en-US" sz="2200">
                <a:solidFill>
                  <a:schemeClr val="dk1"/>
                </a:solidFill>
                <a:highlight>
                  <a:srgbClr val="FFFFFF"/>
                </a:highlight>
              </a:rPr>
              <a:t> which contains songs from different artists and multiple genre. All the songs features were extracted using Spotify API.</a:t>
            </a:r>
            <a:endParaRPr sz="2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sz="2200">
                <a:solidFill>
                  <a:schemeClr val="dk1"/>
                </a:solidFill>
                <a:highlight>
                  <a:srgbClr val="FFFFFF"/>
                </a:highlight>
              </a:rPr>
              <a:t>We have populated the data for the recommender system to 2501 songs. </a:t>
            </a:r>
            <a:endParaRPr sz="2200">
              <a:solidFill>
                <a:schemeClr val="dk1"/>
              </a:solidFill>
              <a:highlight>
                <a:srgbClr val="FFFFFF"/>
              </a:highlight>
            </a:endParaRPr>
          </a:p>
          <a:p>
            <a:pPr indent="0" lvl="0" marL="0" rtl="0" algn="l">
              <a:spcBef>
                <a:spcPts val="1000"/>
              </a:spcBef>
              <a:spcAft>
                <a:spcPts val="0"/>
              </a:spcAft>
              <a:buNone/>
            </a:pPr>
            <a:r>
              <a:t/>
            </a:r>
            <a:endParaRPr/>
          </a:p>
        </p:txBody>
      </p:sp>
      <p:pic>
        <p:nvPicPr>
          <p:cNvPr id="245" name="Google Shape;245;p30"/>
          <p:cNvPicPr preferRelativeResize="0"/>
          <p:nvPr/>
        </p:nvPicPr>
        <p:blipFill>
          <a:blip r:embed="rId4">
            <a:alphaModFix/>
          </a:blip>
          <a:stretch>
            <a:fillRect/>
          </a:stretch>
        </p:blipFill>
        <p:spPr>
          <a:xfrm>
            <a:off x="3498712" y="3717488"/>
            <a:ext cx="3891401" cy="1930976"/>
          </a:xfrm>
          <a:prstGeom prst="rect">
            <a:avLst/>
          </a:prstGeom>
          <a:noFill/>
          <a:ln>
            <a:noFill/>
          </a:ln>
        </p:spPr>
      </p:pic>
      <p:pic>
        <p:nvPicPr>
          <p:cNvPr id="246" name="Google Shape;246;p30"/>
          <p:cNvPicPr preferRelativeResize="0"/>
          <p:nvPr/>
        </p:nvPicPr>
        <p:blipFill>
          <a:blip r:embed="rId5">
            <a:alphaModFix/>
          </a:blip>
          <a:stretch>
            <a:fillRect/>
          </a:stretch>
        </p:blipFill>
        <p:spPr>
          <a:xfrm>
            <a:off x="7533000" y="3469325"/>
            <a:ext cx="1484325" cy="2292550"/>
          </a:xfrm>
          <a:prstGeom prst="rect">
            <a:avLst/>
          </a:prstGeom>
          <a:noFill/>
          <a:ln>
            <a:noFill/>
          </a:ln>
        </p:spPr>
      </p:pic>
      <p:sp>
        <p:nvSpPr>
          <p:cNvPr id="247" name="Google Shape;247;p30"/>
          <p:cNvSpPr txBox="1"/>
          <p:nvPr/>
        </p:nvSpPr>
        <p:spPr>
          <a:xfrm>
            <a:off x="723900" y="5761875"/>
            <a:ext cx="15435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200">
                <a:solidFill>
                  <a:schemeClr val="dk1"/>
                </a:solidFill>
                <a:highlight>
                  <a:schemeClr val="lt1"/>
                </a:highlight>
                <a:latin typeface="Calibri"/>
                <a:ea typeface="Calibri"/>
                <a:cs typeface="Calibri"/>
                <a:sym typeface="Calibri"/>
              </a:rPr>
              <a:t>New data</a:t>
            </a:r>
            <a:endParaRPr/>
          </a:p>
        </p:txBody>
      </p:sp>
      <p:sp>
        <p:nvSpPr>
          <p:cNvPr id="248" name="Google Shape;248;p30"/>
          <p:cNvSpPr txBox="1"/>
          <p:nvPr/>
        </p:nvSpPr>
        <p:spPr>
          <a:xfrm>
            <a:off x="4653575" y="5725125"/>
            <a:ext cx="30000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200">
                <a:solidFill>
                  <a:schemeClr val="dk1"/>
                </a:solidFill>
                <a:highlight>
                  <a:schemeClr val="lt1"/>
                </a:highlight>
                <a:latin typeface="Calibri"/>
                <a:ea typeface="Calibri"/>
                <a:cs typeface="Calibri"/>
                <a:sym typeface="Calibri"/>
              </a:rPr>
              <a:t>Old Data</a:t>
            </a:r>
            <a:endParaRPr/>
          </a:p>
        </p:txBody>
      </p:sp>
      <p:pic>
        <p:nvPicPr>
          <p:cNvPr id="249" name="Google Shape;249;p30"/>
          <p:cNvPicPr preferRelativeResize="0"/>
          <p:nvPr/>
        </p:nvPicPr>
        <p:blipFill>
          <a:blip r:embed="rId6">
            <a:alphaModFix/>
          </a:blip>
          <a:stretch>
            <a:fillRect/>
          </a:stretch>
        </p:blipFill>
        <p:spPr>
          <a:xfrm>
            <a:off x="391124" y="3761791"/>
            <a:ext cx="3000001" cy="174308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DataSet Preprocessing</a:t>
            </a:r>
            <a:endParaRPr/>
          </a:p>
        </p:txBody>
      </p:sp>
      <p:sp>
        <p:nvSpPr>
          <p:cNvPr id="255" name="Google Shape;255;p31"/>
          <p:cNvSpPr txBox="1"/>
          <p:nvPr>
            <p:ph idx="1" type="body"/>
          </p:nvPr>
        </p:nvSpPr>
        <p:spPr>
          <a:xfrm>
            <a:off x="567350" y="1361275"/>
            <a:ext cx="3454200" cy="4485000"/>
          </a:xfrm>
          <a:prstGeom prst="rect">
            <a:avLst/>
          </a:prstGeom>
        </p:spPr>
        <p:txBody>
          <a:bodyPr anchorCtr="0" anchor="t" bIns="45700" lIns="91425" spcFirstLastPara="1" rIns="91425" wrap="square" tIns="45700">
            <a:noAutofit/>
          </a:bodyPr>
          <a:lstStyle/>
          <a:p>
            <a:pPr indent="-340201" lvl="0" marL="457200" rtl="0" algn="l">
              <a:lnSpc>
                <a:spcPct val="95000"/>
              </a:lnSpc>
              <a:spcBef>
                <a:spcPts val="1000"/>
              </a:spcBef>
              <a:spcAft>
                <a:spcPts val="0"/>
              </a:spcAft>
              <a:buSzPts val="1758"/>
              <a:buChar char="●"/>
            </a:pPr>
            <a:r>
              <a:rPr lang="en-US" sz="1757"/>
              <a:t>Categorical Features such as name, artist, and id are dropped.</a:t>
            </a:r>
            <a:endParaRPr sz="1757"/>
          </a:p>
          <a:p>
            <a:pPr indent="-340201" lvl="0" marL="457200" rtl="0" algn="l">
              <a:lnSpc>
                <a:spcPct val="95000"/>
              </a:lnSpc>
              <a:spcBef>
                <a:spcPts val="1000"/>
              </a:spcBef>
              <a:spcAft>
                <a:spcPts val="0"/>
              </a:spcAft>
              <a:buSzPts val="1758"/>
              <a:buChar char="●"/>
            </a:pPr>
            <a:r>
              <a:rPr lang="en-US" sz="1757"/>
              <a:t>Numerical Features are standardised to ensure they have a mean of 0 and a standard deviation of 1.</a:t>
            </a:r>
            <a:endParaRPr sz="1757"/>
          </a:p>
          <a:p>
            <a:pPr indent="-340201" lvl="0" marL="457200" rtl="0" algn="l">
              <a:lnSpc>
                <a:spcPct val="95000"/>
              </a:lnSpc>
              <a:spcBef>
                <a:spcPts val="1000"/>
              </a:spcBef>
              <a:spcAft>
                <a:spcPts val="0"/>
              </a:spcAft>
              <a:buSzPts val="1758"/>
              <a:buChar char="●"/>
            </a:pPr>
            <a:r>
              <a:rPr lang="en-US" sz="1757"/>
              <a:t>Label encoding of categorical target label mood.</a:t>
            </a:r>
            <a:endParaRPr sz="1757"/>
          </a:p>
          <a:p>
            <a:pPr indent="-340201" lvl="0" marL="457200" rtl="0" algn="l">
              <a:lnSpc>
                <a:spcPct val="95000"/>
              </a:lnSpc>
              <a:spcBef>
                <a:spcPts val="1000"/>
              </a:spcBef>
              <a:spcAft>
                <a:spcPts val="0"/>
              </a:spcAft>
              <a:buSzPts val="1758"/>
              <a:buChar char="●"/>
            </a:pPr>
            <a:r>
              <a:rPr lang="en-US" sz="1757"/>
              <a:t>Feature Selection has been been done using Random Forest and based on the avg. impurity loss time signature and key are dropped.</a:t>
            </a:r>
            <a:endParaRPr sz="1757"/>
          </a:p>
          <a:p>
            <a:pPr indent="0" lvl="0" marL="457200" rtl="0" algn="l">
              <a:lnSpc>
                <a:spcPct val="95000"/>
              </a:lnSpc>
              <a:spcBef>
                <a:spcPts val="1000"/>
              </a:spcBef>
              <a:spcAft>
                <a:spcPts val="0"/>
              </a:spcAft>
              <a:buSzPts val="1018"/>
              <a:buNone/>
            </a:pPr>
            <a:r>
              <a:t/>
            </a:r>
            <a:endParaRPr sz="1942"/>
          </a:p>
        </p:txBody>
      </p:sp>
      <p:pic>
        <p:nvPicPr>
          <p:cNvPr id="256" name="Google Shape;256;p31"/>
          <p:cNvPicPr preferRelativeResize="0"/>
          <p:nvPr/>
        </p:nvPicPr>
        <p:blipFill>
          <a:blip r:embed="rId3">
            <a:alphaModFix/>
          </a:blip>
          <a:stretch>
            <a:fillRect/>
          </a:stretch>
        </p:blipFill>
        <p:spPr>
          <a:xfrm>
            <a:off x="3943725" y="1821374"/>
            <a:ext cx="4838950" cy="3018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2"/>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Dataset Visualisation</a:t>
            </a:r>
            <a:endParaRPr/>
          </a:p>
        </p:txBody>
      </p:sp>
      <p:sp>
        <p:nvSpPr>
          <p:cNvPr id="262" name="Google Shape;262;p32"/>
          <p:cNvSpPr txBox="1"/>
          <p:nvPr>
            <p:ph idx="1" type="body"/>
          </p:nvPr>
        </p:nvSpPr>
        <p:spPr>
          <a:xfrm>
            <a:off x="6490200" y="2407725"/>
            <a:ext cx="2473500" cy="1553100"/>
          </a:xfrm>
          <a:prstGeom prst="rect">
            <a:avLst/>
          </a:prstGeom>
        </p:spPr>
        <p:txBody>
          <a:bodyPr anchorCtr="0" anchor="t" bIns="45700" lIns="91425" spcFirstLastPara="1" rIns="91425" wrap="square" tIns="45700">
            <a:normAutofit lnSpcReduction="10000"/>
          </a:bodyPr>
          <a:lstStyle/>
          <a:p>
            <a:pPr indent="0" lvl="0" marL="457200" rtl="0" algn="l">
              <a:lnSpc>
                <a:spcPct val="115000"/>
              </a:lnSpc>
              <a:spcBef>
                <a:spcPts val="0"/>
              </a:spcBef>
              <a:spcAft>
                <a:spcPts val="0"/>
              </a:spcAft>
              <a:buNone/>
            </a:pPr>
            <a:r>
              <a:rPr b="1" lang="en-US" sz="1500"/>
              <a:t>Positive Correlation: </a:t>
            </a:r>
            <a:endParaRPr sz="1500"/>
          </a:p>
          <a:p>
            <a:pPr indent="0" lvl="0" marL="457200" rtl="0" algn="l">
              <a:lnSpc>
                <a:spcPct val="115000"/>
              </a:lnSpc>
              <a:spcBef>
                <a:spcPts val="0"/>
              </a:spcBef>
              <a:spcAft>
                <a:spcPts val="0"/>
              </a:spcAft>
              <a:buNone/>
            </a:pPr>
            <a:r>
              <a:rPr lang="en-US" sz="1500"/>
              <a:t>Energy and Loudness</a:t>
            </a:r>
            <a:endParaRPr sz="1500"/>
          </a:p>
          <a:p>
            <a:pPr indent="0" lvl="0" marL="457200" rtl="0" algn="l">
              <a:lnSpc>
                <a:spcPct val="115000"/>
              </a:lnSpc>
              <a:spcBef>
                <a:spcPts val="0"/>
              </a:spcBef>
              <a:spcAft>
                <a:spcPts val="0"/>
              </a:spcAft>
              <a:buNone/>
            </a:pPr>
            <a:r>
              <a:t/>
            </a:r>
            <a:endParaRPr sz="1500"/>
          </a:p>
          <a:p>
            <a:pPr indent="0" lvl="0" marL="457200" rtl="0" algn="l">
              <a:lnSpc>
                <a:spcPct val="115000"/>
              </a:lnSpc>
              <a:spcBef>
                <a:spcPts val="0"/>
              </a:spcBef>
              <a:spcAft>
                <a:spcPts val="0"/>
              </a:spcAft>
              <a:buNone/>
            </a:pPr>
            <a:r>
              <a:rPr b="1" lang="en-US" sz="1500"/>
              <a:t>Negative Correlation:</a:t>
            </a:r>
            <a:r>
              <a:rPr lang="en-US" sz="1500"/>
              <a:t> Acousticness and Energy</a:t>
            </a:r>
            <a:endParaRPr sz="1500"/>
          </a:p>
        </p:txBody>
      </p:sp>
      <p:pic>
        <p:nvPicPr>
          <p:cNvPr id="263" name="Google Shape;263;p32"/>
          <p:cNvPicPr preferRelativeResize="0"/>
          <p:nvPr/>
        </p:nvPicPr>
        <p:blipFill>
          <a:blip r:embed="rId3">
            <a:alphaModFix/>
          </a:blip>
          <a:stretch>
            <a:fillRect/>
          </a:stretch>
        </p:blipFill>
        <p:spPr>
          <a:xfrm>
            <a:off x="304800" y="1607464"/>
            <a:ext cx="6185399" cy="45164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3"/>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 Visualization</a:t>
            </a:r>
            <a:endParaRPr/>
          </a:p>
        </p:txBody>
      </p:sp>
      <p:sp>
        <p:nvSpPr>
          <p:cNvPr id="269" name="Google Shape;269;p33"/>
          <p:cNvSpPr txBox="1"/>
          <p:nvPr>
            <p:ph idx="1" type="body"/>
          </p:nvPr>
        </p:nvSpPr>
        <p:spPr>
          <a:xfrm>
            <a:off x="262350" y="5192425"/>
            <a:ext cx="8619300" cy="671400"/>
          </a:xfrm>
          <a:prstGeom prst="rect">
            <a:avLst/>
          </a:prstGeom>
        </p:spPr>
        <p:txBody>
          <a:bodyPr anchorCtr="0" anchor="t" bIns="45700" lIns="91425" spcFirstLastPara="1" rIns="91425" wrap="square" tIns="45700">
            <a:noAutofit/>
          </a:bodyPr>
          <a:lstStyle/>
          <a:p>
            <a:pPr indent="0" lvl="0" marL="457200" rtl="0" algn="l">
              <a:lnSpc>
                <a:spcPct val="115000"/>
              </a:lnSpc>
              <a:spcBef>
                <a:spcPts val="0"/>
              </a:spcBef>
              <a:spcAft>
                <a:spcPts val="0"/>
              </a:spcAft>
              <a:buNone/>
            </a:pPr>
            <a:r>
              <a:rPr lang="en-US" sz="1800"/>
              <a:t>Moods are clearly separable (in separate clusters) except for energetic and happy songs, where there is a some amount of overlap. </a:t>
            </a:r>
            <a:endParaRPr sz="3100"/>
          </a:p>
        </p:txBody>
      </p:sp>
      <p:sp>
        <p:nvSpPr>
          <p:cNvPr id="270" name="Google Shape;270;p33"/>
          <p:cNvSpPr txBox="1"/>
          <p:nvPr>
            <p:ph idx="1" type="body"/>
          </p:nvPr>
        </p:nvSpPr>
        <p:spPr>
          <a:xfrm>
            <a:off x="685800" y="4490625"/>
            <a:ext cx="3327600" cy="385800"/>
          </a:xfrm>
          <a:prstGeom prst="rect">
            <a:avLst/>
          </a:prstGeom>
        </p:spPr>
        <p:txBody>
          <a:bodyPr anchorCtr="0" anchor="t" bIns="45700" lIns="91425" spcFirstLastPara="1" rIns="91425" wrap="square" tIns="45700">
            <a:noAutofit/>
          </a:bodyPr>
          <a:lstStyle/>
          <a:p>
            <a:pPr indent="0" lvl="0" marL="457200" rtl="0" algn="l">
              <a:lnSpc>
                <a:spcPct val="115000"/>
              </a:lnSpc>
              <a:spcBef>
                <a:spcPts val="0"/>
              </a:spcBef>
              <a:spcAft>
                <a:spcPts val="0"/>
              </a:spcAft>
              <a:buNone/>
            </a:pPr>
            <a:r>
              <a:rPr b="1" lang="en-US" sz="1200">
                <a:latin typeface="Arial"/>
                <a:ea typeface="Arial"/>
                <a:cs typeface="Arial"/>
                <a:sym typeface="Arial"/>
              </a:rPr>
              <a:t>Principal Component Analysis</a:t>
            </a:r>
            <a:endParaRPr b="1" sz="1200">
              <a:latin typeface="Arial"/>
              <a:ea typeface="Arial"/>
              <a:cs typeface="Arial"/>
              <a:sym typeface="Arial"/>
            </a:endParaRPr>
          </a:p>
        </p:txBody>
      </p:sp>
      <p:sp>
        <p:nvSpPr>
          <p:cNvPr id="271" name="Google Shape;271;p33"/>
          <p:cNvSpPr txBox="1"/>
          <p:nvPr>
            <p:ph idx="1" type="body"/>
          </p:nvPr>
        </p:nvSpPr>
        <p:spPr>
          <a:xfrm>
            <a:off x="4755800" y="4560925"/>
            <a:ext cx="3529200" cy="385800"/>
          </a:xfrm>
          <a:prstGeom prst="rect">
            <a:avLst/>
          </a:prstGeom>
        </p:spPr>
        <p:txBody>
          <a:bodyPr anchorCtr="0" anchor="t" bIns="45700" lIns="91425" spcFirstLastPara="1" rIns="91425" wrap="square" tIns="45700">
            <a:noAutofit/>
          </a:bodyPr>
          <a:lstStyle/>
          <a:p>
            <a:pPr indent="0" lvl="0" marL="0" rtl="0" algn="l">
              <a:lnSpc>
                <a:spcPct val="149565"/>
              </a:lnSpc>
              <a:spcBef>
                <a:spcPts val="0"/>
              </a:spcBef>
              <a:spcAft>
                <a:spcPts val="0"/>
              </a:spcAft>
              <a:buClr>
                <a:schemeClr val="dk1"/>
              </a:buClr>
              <a:buSzPts val="275"/>
              <a:buFont typeface="Arial"/>
              <a:buNone/>
            </a:pPr>
            <a:r>
              <a:rPr b="1" lang="en-US" sz="1200">
                <a:solidFill>
                  <a:srgbClr val="242424"/>
                </a:solidFill>
                <a:highlight>
                  <a:srgbClr val="FFFFFF"/>
                </a:highlight>
                <a:latin typeface="Arial"/>
                <a:ea typeface="Arial"/>
                <a:cs typeface="Arial"/>
                <a:sym typeface="Arial"/>
              </a:rPr>
              <a:t>T-distributed Stochastic Neighbor Embedding</a:t>
            </a:r>
            <a:endParaRPr b="1" sz="1200">
              <a:solidFill>
                <a:srgbClr val="242424"/>
              </a:solidFill>
              <a:highlight>
                <a:srgbClr val="FFFFFF"/>
              </a:highlight>
              <a:latin typeface="Arial"/>
              <a:ea typeface="Arial"/>
              <a:cs typeface="Arial"/>
              <a:sym typeface="Arial"/>
            </a:endParaRPr>
          </a:p>
          <a:p>
            <a:pPr indent="0" lvl="0" marL="0" rtl="0" algn="l">
              <a:lnSpc>
                <a:spcPct val="95000"/>
              </a:lnSpc>
              <a:spcBef>
                <a:spcPts val="0"/>
              </a:spcBef>
              <a:spcAft>
                <a:spcPts val="0"/>
              </a:spcAft>
              <a:buSzPts val="275"/>
              <a:buNone/>
            </a:pPr>
            <a:r>
              <a:t/>
            </a:r>
            <a:endParaRPr b="1" sz="1200">
              <a:latin typeface="Arial"/>
              <a:ea typeface="Arial"/>
              <a:cs typeface="Arial"/>
              <a:sym typeface="Arial"/>
            </a:endParaRPr>
          </a:p>
        </p:txBody>
      </p:sp>
      <p:sp>
        <p:nvSpPr>
          <p:cNvPr id="272" name="Google Shape;272;p33"/>
          <p:cNvSpPr txBox="1"/>
          <p:nvPr>
            <p:ph idx="1" type="body"/>
          </p:nvPr>
        </p:nvSpPr>
        <p:spPr>
          <a:xfrm>
            <a:off x="2760300" y="1237950"/>
            <a:ext cx="2698200" cy="385800"/>
          </a:xfrm>
          <a:prstGeom prst="rect">
            <a:avLst/>
          </a:prstGeom>
        </p:spPr>
        <p:txBody>
          <a:bodyPr anchorCtr="0" anchor="t" bIns="45700" lIns="91425" spcFirstLastPara="1" rIns="91425" wrap="square" tIns="45700">
            <a:noAutofit/>
          </a:bodyPr>
          <a:lstStyle/>
          <a:p>
            <a:pPr indent="0" lvl="0" marL="457200" rtl="0" algn="l">
              <a:lnSpc>
                <a:spcPct val="115000"/>
              </a:lnSpc>
              <a:spcBef>
                <a:spcPts val="0"/>
              </a:spcBef>
              <a:spcAft>
                <a:spcPts val="0"/>
              </a:spcAft>
              <a:buNone/>
            </a:pPr>
            <a:r>
              <a:rPr b="1" lang="en-US" sz="1500" u="sng"/>
              <a:t>Dimensionality</a:t>
            </a:r>
            <a:r>
              <a:rPr b="1" lang="en-US" sz="1500" u="sng"/>
              <a:t> Reduction</a:t>
            </a:r>
            <a:endParaRPr b="1" sz="1500" u="sng"/>
          </a:p>
        </p:txBody>
      </p:sp>
      <p:pic>
        <p:nvPicPr>
          <p:cNvPr id="273" name="Google Shape;273;p33"/>
          <p:cNvPicPr preferRelativeResize="0"/>
          <p:nvPr/>
        </p:nvPicPr>
        <p:blipFill>
          <a:blip r:embed="rId3">
            <a:alphaModFix/>
          </a:blip>
          <a:stretch>
            <a:fillRect/>
          </a:stretch>
        </p:blipFill>
        <p:spPr>
          <a:xfrm>
            <a:off x="4608950" y="1795550"/>
            <a:ext cx="4272701" cy="2447575"/>
          </a:xfrm>
          <a:prstGeom prst="rect">
            <a:avLst/>
          </a:prstGeom>
          <a:noFill/>
          <a:ln>
            <a:noFill/>
          </a:ln>
        </p:spPr>
      </p:pic>
      <p:pic>
        <p:nvPicPr>
          <p:cNvPr id="274" name="Google Shape;274;p33"/>
          <p:cNvPicPr preferRelativeResize="0"/>
          <p:nvPr/>
        </p:nvPicPr>
        <p:blipFill>
          <a:blip r:embed="rId4">
            <a:alphaModFix/>
          </a:blip>
          <a:stretch>
            <a:fillRect/>
          </a:stretch>
        </p:blipFill>
        <p:spPr>
          <a:xfrm>
            <a:off x="262350" y="1795550"/>
            <a:ext cx="4304150" cy="237908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