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Singh" userId="25d70777f68b1b98" providerId="LiveId" clId="{41ACBEF4-3F1B-41EF-95BD-8750B08E0419}"/>
    <pc:docChg chg="undo custSel delSld modSld">
      <pc:chgData name="Sandeep Singh" userId="25d70777f68b1b98" providerId="LiveId" clId="{41ACBEF4-3F1B-41EF-95BD-8750B08E0419}" dt="2024-07-31T07:18:51.380" v="1431" actId="6549"/>
      <pc:docMkLst>
        <pc:docMk/>
      </pc:docMkLst>
      <pc:sldChg chg="addSp delSp modSp mod">
        <pc:chgData name="Sandeep Singh" userId="25d70777f68b1b98" providerId="LiveId" clId="{41ACBEF4-3F1B-41EF-95BD-8750B08E0419}" dt="2024-07-31T07:18:51.380" v="1431" actId="6549"/>
        <pc:sldMkLst>
          <pc:docMk/>
          <pc:sldMk cId="3496647306" sldId="256"/>
        </pc:sldMkLst>
        <pc:spChg chg="del mod">
          <ac:chgData name="Sandeep Singh" userId="25d70777f68b1b98" providerId="LiveId" clId="{41ACBEF4-3F1B-41EF-95BD-8750B08E0419}" dt="2024-07-31T06:00:02.543" v="5" actId="478"/>
          <ac:spMkLst>
            <pc:docMk/>
            <pc:sldMk cId="3496647306" sldId="256"/>
            <ac:spMk id="2" creationId="{C34879B9-1E2A-5BCF-858D-EBF57B3BF73C}"/>
          </ac:spMkLst>
        </pc:spChg>
        <pc:spChg chg="add del mod">
          <ac:chgData name="Sandeep Singh" userId="25d70777f68b1b98" providerId="LiveId" clId="{41ACBEF4-3F1B-41EF-95BD-8750B08E0419}" dt="2024-07-31T06:00:42.954" v="9" actId="478"/>
          <ac:spMkLst>
            <pc:docMk/>
            <pc:sldMk cId="3496647306" sldId="256"/>
            <ac:spMk id="4" creationId="{F739E18B-80F3-89A3-3D9F-AC6156F09C8B}"/>
          </ac:spMkLst>
        </pc:spChg>
        <pc:spChg chg="add mod">
          <ac:chgData name="Sandeep Singh" userId="25d70777f68b1b98" providerId="LiveId" clId="{41ACBEF4-3F1B-41EF-95BD-8750B08E0419}" dt="2024-07-31T06:06:32.682" v="32" actId="2711"/>
          <ac:spMkLst>
            <pc:docMk/>
            <pc:sldMk cId="3496647306" sldId="256"/>
            <ac:spMk id="7" creationId="{B3096C42-8DD0-A23F-6781-AC28A9DDC078}"/>
          </ac:spMkLst>
        </pc:spChg>
        <pc:spChg chg="add del mod">
          <ac:chgData name="Sandeep Singh" userId="25d70777f68b1b98" providerId="LiveId" clId="{41ACBEF4-3F1B-41EF-95BD-8750B08E0419}" dt="2024-07-31T07:18:51.380" v="1431" actId="6549"/>
          <ac:spMkLst>
            <pc:docMk/>
            <pc:sldMk cId="3496647306" sldId="256"/>
            <ac:spMk id="8" creationId="{B99E5E18-4395-8AD1-4659-4BEBCD674BC2}"/>
          </ac:spMkLst>
        </pc:spChg>
        <pc:spChg chg="del">
          <ac:chgData name="Sandeep Singh" userId="25d70777f68b1b98" providerId="LiveId" clId="{41ACBEF4-3F1B-41EF-95BD-8750B08E0419}" dt="2024-07-31T06:00:52.476" v="10" actId="478"/>
          <ac:spMkLst>
            <pc:docMk/>
            <pc:sldMk cId="3496647306" sldId="256"/>
            <ac:spMk id="11" creationId="{6BBB0F1C-A684-4BF0-ADFA-5F9EC0C1E417}"/>
          </ac:spMkLst>
        </pc:spChg>
        <pc:picChg chg="del">
          <ac:chgData name="Sandeep Singh" userId="25d70777f68b1b98" providerId="LiveId" clId="{41ACBEF4-3F1B-41EF-95BD-8750B08E0419}" dt="2024-07-31T05:59:49.911" v="0" actId="478"/>
          <ac:picMkLst>
            <pc:docMk/>
            <pc:sldMk cId="3496647306" sldId="256"/>
            <ac:picMk id="5" creationId="{CDCACE40-C53F-E413-606F-AD0310E008F5}"/>
          </ac:picMkLst>
        </pc:picChg>
        <pc:picChg chg="del">
          <ac:chgData name="Sandeep Singh" userId="25d70777f68b1b98" providerId="LiveId" clId="{41ACBEF4-3F1B-41EF-95BD-8750B08E0419}" dt="2024-07-31T05:59:52.629" v="1" actId="478"/>
          <ac:picMkLst>
            <pc:docMk/>
            <pc:sldMk cId="3496647306" sldId="256"/>
            <ac:picMk id="6" creationId="{A5578256-F496-70AC-AAD4-3254EEC94868}"/>
          </ac:picMkLst>
        </pc:picChg>
      </pc:sldChg>
      <pc:sldChg chg="modSp mod">
        <pc:chgData name="Sandeep Singh" userId="25d70777f68b1b98" providerId="LiveId" clId="{41ACBEF4-3F1B-41EF-95BD-8750B08E0419}" dt="2024-07-31T06:13:07.699" v="431" actId="20577"/>
        <pc:sldMkLst>
          <pc:docMk/>
          <pc:sldMk cId="1182508670" sldId="257"/>
        </pc:sldMkLst>
        <pc:spChg chg="mod">
          <ac:chgData name="Sandeep Singh" userId="25d70777f68b1b98" providerId="LiveId" clId="{41ACBEF4-3F1B-41EF-95BD-8750B08E0419}" dt="2024-07-31T06:09:09.243" v="73" actId="2711"/>
          <ac:spMkLst>
            <pc:docMk/>
            <pc:sldMk cId="1182508670" sldId="257"/>
            <ac:spMk id="2" creationId="{93A62686-7C6D-1204-FC77-61EF6A1D6D37}"/>
          </ac:spMkLst>
        </pc:spChg>
        <pc:spChg chg="mod">
          <ac:chgData name="Sandeep Singh" userId="25d70777f68b1b98" providerId="LiveId" clId="{41ACBEF4-3F1B-41EF-95BD-8750B08E0419}" dt="2024-07-31T06:13:07.699" v="431" actId="20577"/>
          <ac:spMkLst>
            <pc:docMk/>
            <pc:sldMk cId="1182508670" sldId="257"/>
            <ac:spMk id="3" creationId="{67525067-4FD4-8C9E-99A9-5B237FB310AD}"/>
          </ac:spMkLst>
        </pc:spChg>
      </pc:sldChg>
      <pc:sldChg chg="modSp mod">
        <pc:chgData name="Sandeep Singh" userId="25d70777f68b1b98" providerId="LiveId" clId="{41ACBEF4-3F1B-41EF-95BD-8750B08E0419}" dt="2024-07-31T06:16:12.045" v="490" actId="255"/>
        <pc:sldMkLst>
          <pc:docMk/>
          <pc:sldMk cId="2131924597" sldId="258"/>
        </pc:sldMkLst>
        <pc:spChg chg="mod">
          <ac:chgData name="Sandeep Singh" userId="25d70777f68b1b98" providerId="LiveId" clId="{41ACBEF4-3F1B-41EF-95BD-8750B08E0419}" dt="2024-07-31T06:13:57.705" v="446" actId="2711"/>
          <ac:spMkLst>
            <pc:docMk/>
            <pc:sldMk cId="2131924597" sldId="258"/>
            <ac:spMk id="2" creationId="{5387DF5C-E73F-8909-A6BA-3B989EEE5E97}"/>
          </ac:spMkLst>
        </pc:spChg>
        <pc:spChg chg="mod">
          <ac:chgData name="Sandeep Singh" userId="25d70777f68b1b98" providerId="LiveId" clId="{41ACBEF4-3F1B-41EF-95BD-8750B08E0419}" dt="2024-07-31T06:16:12.045" v="490" actId="255"/>
          <ac:spMkLst>
            <pc:docMk/>
            <pc:sldMk cId="2131924597" sldId="258"/>
            <ac:spMk id="3" creationId="{863C12E8-19D0-64CE-1470-BBD63EFC8767}"/>
          </ac:spMkLst>
        </pc:spChg>
      </pc:sldChg>
      <pc:sldChg chg="addSp delSp modSp mod">
        <pc:chgData name="Sandeep Singh" userId="25d70777f68b1b98" providerId="LiveId" clId="{41ACBEF4-3F1B-41EF-95BD-8750B08E0419}" dt="2024-07-31T06:24:42.200" v="565" actId="2711"/>
        <pc:sldMkLst>
          <pc:docMk/>
          <pc:sldMk cId="598245234" sldId="259"/>
        </pc:sldMkLst>
        <pc:spChg chg="mod">
          <ac:chgData name="Sandeep Singh" userId="25d70777f68b1b98" providerId="LiveId" clId="{41ACBEF4-3F1B-41EF-95BD-8750B08E0419}" dt="2024-07-31T06:19:48.978" v="544" actId="2711"/>
          <ac:spMkLst>
            <pc:docMk/>
            <pc:sldMk cId="598245234" sldId="259"/>
            <ac:spMk id="2" creationId="{A4D3FC64-F465-10AB-2B96-3125FA2C0609}"/>
          </ac:spMkLst>
        </pc:spChg>
        <pc:spChg chg="mod">
          <ac:chgData name="Sandeep Singh" userId="25d70777f68b1b98" providerId="LiveId" clId="{41ACBEF4-3F1B-41EF-95BD-8750B08E0419}" dt="2024-07-31T06:24:42.200" v="565" actId="2711"/>
          <ac:spMkLst>
            <pc:docMk/>
            <pc:sldMk cId="598245234" sldId="259"/>
            <ac:spMk id="3" creationId="{D46E302E-3291-B895-6103-E35973FAF8B5}"/>
          </ac:spMkLst>
        </pc:spChg>
        <pc:graphicFrameChg chg="add del mod">
          <ac:chgData name="Sandeep Singh" userId="25d70777f68b1b98" providerId="LiveId" clId="{41ACBEF4-3F1B-41EF-95BD-8750B08E0419}" dt="2024-07-31T06:23:50.353" v="547"/>
          <ac:graphicFrameMkLst>
            <pc:docMk/>
            <pc:sldMk cId="598245234" sldId="259"/>
            <ac:graphicFrameMk id="4" creationId="{77ED3F36-8CBC-99DC-31EB-D3344F88D30D}"/>
          </ac:graphicFrameMkLst>
        </pc:graphicFrameChg>
        <pc:graphicFrameChg chg="add del mod">
          <ac:chgData name="Sandeep Singh" userId="25d70777f68b1b98" providerId="LiveId" clId="{41ACBEF4-3F1B-41EF-95BD-8750B08E0419}" dt="2024-07-31T06:23:58.853" v="556"/>
          <ac:graphicFrameMkLst>
            <pc:docMk/>
            <pc:sldMk cId="598245234" sldId="259"/>
            <ac:graphicFrameMk id="6" creationId="{849D41FF-0CBC-7045-2A25-EDA483D83B24}"/>
          </ac:graphicFrameMkLst>
        </pc:graphicFrameChg>
        <pc:picChg chg="del">
          <ac:chgData name="Sandeep Singh" userId="25d70777f68b1b98" providerId="LiveId" clId="{41ACBEF4-3F1B-41EF-95BD-8750B08E0419}" dt="2024-07-31T06:17:35.276" v="512" actId="478"/>
          <ac:picMkLst>
            <pc:docMk/>
            <pc:sldMk cId="598245234" sldId="259"/>
            <ac:picMk id="5" creationId="{63A9A8A3-B343-736E-F064-FBBF0F13425F}"/>
          </ac:picMkLst>
        </pc:picChg>
      </pc:sldChg>
      <pc:sldChg chg="modSp mod">
        <pc:chgData name="Sandeep Singh" userId="25d70777f68b1b98" providerId="LiveId" clId="{41ACBEF4-3F1B-41EF-95BD-8750B08E0419}" dt="2024-07-31T06:28:26.417" v="652" actId="14100"/>
        <pc:sldMkLst>
          <pc:docMk/>
          <pc:sldMk cId="1384026111" sldId="260"/>
        </pc:sldMkLst>
        <pc:spChg chg="mod">
          <ac:chgData name="Sandeep Singh" userId="25d70777f68b1b98" providerId="LiveId" clId="{41ACBEF4-3F1B-41EF-95BD-8750B08E0419}" dt="2024-07-31T06:27:43.468" v="649" actId="2711"/>
          <ac:spMkLst>
            <pc:docMk/>
            <pc:sldMk cId="1384026111" sldId="260"/>
            <ac:spMk id="2" creationId="{51208593-9C97-2190-906E-A12485B34393}"/>
          </ac:spMkLst>
        </pc:spChg>
        <pc:spChg chg="mod">
          <ac:chgData name="Sandeep Singh" userId="25d70777f68b1b98" providerId="LiveId" clId="{41ACBEF4-3F1B-41EF-95BD-8750B08E0419}" dt="2024-07-31T06:28:26.417" v="652" actId="14100"/>
          <ac:spMkLst>
            <pc:docMk/>
            <pc:sldMk cId="1384026111" sldId="260"/>
            <ac:spMk id="3" creationId="{0B863098-27CB-4529-A5A4-2A69CDD91094}"/>
          </ac:spMkLst>
        </pc:spChg>
      </pc:sldChg>
      <pc:sldChg chg="modSp mod">
        <pc:chgData name="Sandeep Singh" userId="25d70777f68b1b98" providerId="LiveId" clId="{41ACBEF4-3F1B-41EF-95BD-8750B08E0419}" dt="2024-07-31T06:32:47.133" v="785" actId="113"/>
        <pc:sldMkLst>
          <pc:docMk/>
          <pc:sldMk cId="876487673" sldId="261"/>
        </pc:sldMkLst>
        <pc:spChg chg="mod">
          <ac:chgData name="Sandeep Singh" userId="25d70777f68b1b98" providerId="LiveId" clId="{41ACBEF4-3F1B-41EF-95BD-8750B08E0419}" dt="2024-07-31T06:30:46.178" v="713" actId="2711"/>
          <ac:spMkLst>
            <pc:docMk/>
            <pc:sldMk cId="876487673" sldId="261"/>
            <ac:spMk id="2" creationId="{AC0D406D-4A4C-4822-BA85-5EE3B0489481}"/>
          </ac:spMkLst>
        </pc:spChg>
        <pc:spChg chg="mod">
          <ac:chgData name="Sandeep Singh" userId="25d70777f68b1b98" providerId="LiveId" clId="{41ACBEF4-3F1B-41EF-95BD-8750B08E0419}" dt="2024-07-31T06:32:47.133" v="785" actId="113"/>
          <ac:spMkLst>
            <pc:docMk/>
            <pc:sldMk cId="876487673" sldId="261"/>
            <ac:spMk id="3" creationId="{650B5D85-4663-1BE3-FB75-3604C32C411D}"/>
          </ac:spMkLst>
        </pc:spChg>
      </pc:sldChg>
      <pc:sldChg chg="modSp mod">
        <pc:chgData name="Sandeep Singh" userId="25d70777f68b1b98" providerId="LiveId" clId="{41ACBEF4-3F1B-41EF-95BD-8750B08E0419}" dt="2024-07-31T06:41:03.026" v="1068" actId="20577"/>
        <pc:sldMkLst>
          <pc:docMk/>
          <pc:sldMk cId="15371322" sldId="262"/>
        </pc:sldMkLst>
        <pc:spChg chg="mod">
          <ac:chgData name="Sandeep Singh" userId="25d70777f68b1b98" providerId="LiveId" clId="{41ACBEF4-3F1B-41EF-95BD-8750B08E0419}" dt="2024-07-31T06:39:28.949" v="1023" actId="2711"/>
          <ac:spMkLst>
            <pc:docMk/>
            <pc:sldMk cId="15371322" sldId="262"/>
            <ac:spMk id="2" creationId="{D7C37DE0-5743-84CC-D32D-72A4B585BF65}"/>
          </ac:spMkLst>
        </pc:spChg>
        <pc:spChg chg="mod">
          <ac:chgData name="Sandeep Singh" userId="25d70777f68b1b98" providerId="LiveId" clId="{41ACBEF4-3F1B-41EF-95BD-8750B08E0419}" dt="2024-07-31T06:41:03.026" v="1068" actId="20577"/>
          <ac:spMkLst>
            <pc:docMk/>
            <pc:sldMk cId="15371322" sldId="262"/>
            <ac:spMk id="3" creationId="{0E344D08-C594-172D-A568-79A8673DDDDE}"/>
          </ac:spMkLst>
        </pc:spChg>
      </pc:sldChg>
      <pc:sldChg chg="addSp modSp mod">
        <pc:chgData name="Sandeep Singh" userId="25d70777f68b1b98" providerId="LiveId" clId="{41ACBEF4-3F1B-41EF-95BD-8750B08E0419}" dt="2024-07-31T06:47:26.668" v="1170" actId="2711"/>
        <pc:sldMkLst>
          <pc:docMk/>
          <pc:sldMk cId="3120479531" sldId="263"/>
        </pc:sldMkLst>
        <pc:spChg chg="mod">
          <ac:chgData name="Sandeep Singh" userId="25d70777f68b1b98" providerId="LiveId" clId="{41ACBEF4-3F1B-41EF-95BD-8750B08E0419}" dt="2024-07-31T06:46:51.330" v="1165" actId="2711"/>
          <ac:spMkLst>
            <pc:docMk/>
            <pc:sldMk cId="3120479531" sldId="263"/>
            <ac:spMk id="2" creationId="{71A62C70-398D-83D2-50A3-7C8041D69CF5}"/>
          </ac:spMkLst>
        </pc:spChg>
        <pc:spChg chg="mod">
          <ac:chgData name="Sandeep Singh" userId="25d70777f68b1b98" providerId="LiveId" clId="{41ACBEF4-3F1B-41EF-95BD-8750B08E0419}" dt="2024-07-31T06:47:16.489" v="1169" actId="14100"/>
          <ac:spMkLst>
            <pc:docMk/>
            <pc:sldMk cId="3120479531" sldId="263"/>
            <ac:spMk id="3" creationId="{3FBABB95-C2E0-2D4D-1799-0F4BFA0F97A0}"/>
          </ac:spMkLst>
        </pc:spChg>
        <pc:spChg chg="add mod">
          <ac:chgData name="Sandeep Singh" userId="25d70777f68b1b98" providerId="LiveId" clId="{41ACBEF4-3F1B-41EF-95BD-8750B08E0419}" dt="2024-07-31T06:47:26.668" v="1170" actId="2711"/>
          <ac:spMkLst>
            <pc:docMk/>
            <pc:sldMk cId="3120479531" sldId="263"/>
            <ac:spMk id="4" creationId="{61724001-7957-4E11-FDE0-39DD4AFBA896}"/>
          </ac:spMkLst>
        </pc:spChg>
        <pc:picChg chg="add mod">
          <ac:chgData name="Sandeep Singh" userId="25d70777f68b1b98" providerId="LiveId" clId="{41ACBEF4-3F1B-41EF-95BD-8750B08E0419}" dt="2024-07-31T06:44:35.557" v="1086" actId="14100"/>
          <ac:picMkLst>
            <pc:docMk/>
            <pc:sldMk cId="3120479531" sldId="263"/>
            <ac:picMk id="1026" creationId="{51A90B5E-945E-2558-F3F7-53AFBBBE8DBC}"/>
          </ac:picMkLst>
        </pc:picChg>
        <pc:picChg chg="add mod">
          <ac:chgData name="Sandeep Singh" userId="25d70777f68b1b98" providerId="LiveId" clId="{41ACBEF4-3F1B-41EF-95BD-8750B08E0419}" dt="2024-07-31T06:44:53.942" v="1090" actId="1076"/>
          <ac:picMkLst>
            <pc:docMk/>
            <pc:sldMk cId="3120479531" sldId="263"/>
            <ac:picMk id="1028" creationId="{FF262F2D-985F-AAC6-7F8F-02F56D75C29A}"/>
          </ac:picMkLst>
        </pc:picChg>
      </pc:sldChg>
      <pc:sldChg chg="addSp modSp mod">
        <pc:chgData name="Sandeep Singh" userId="25d70777f68b1b98" providerId="LiveId" clId="{41ACBEF4-3F1B-41EF-95BD-8750B08E0419}" dt="2024-07-31T06:57:03.508" v="1273" actId="255"/>
        <pc:sldMkLst>
          <pc:docMk/>
          <pc:sldMk cId="3705023894" sldId="264"/>
        </pc:sldMkLst>
        <pc:spChg chg="mod">
          <ac:chgData name="Sandeep Singh" userId="25d70777f68b1b98" providerId="LiveId" clId="{41ACBEF4-3F1B-41EF-95BD-8750B08E0419}" dt="2024-07-31T06:56:51.300" v="1271" actId="2711"/>
          <ac:spMkLst>
            <pc:docMk/>
            <pc:sldMk cId="3705023894" sldId="264"/>
            <ac:spMk id="2" creationId="{A2EBDDB5-4FF2-E261-0235-F87ACE3F2A4F}"/>
          </ac:spMkLst>
        </pc:spChg>
        <pc:spChg chg="mod">
          <ac:chgData name="Sandeep Singh" userId="25d70777f68b1b98" providerId="LiveId" clId="{41ACBEF4-3F1B-41EF-95BD-8750B08E0419}" dt="2024-07-31T06:57:03.508" v="1273" actId="255"/>
          <ac:spMkLst>
            <pc:docMk/>
            <pc:sldMk cId="3705023894" sldId="264"/>
            <ac:spMk id="3" creationId="{743AA53E-FF97-8929-198B-2163D74F7F93}"/>
          </ac:spMkLst>
        </pc:spChg>
        <pc:picChg chg="add mod">
          <ac:chgData name="Sandeep Singh" userId="25d70777f68b1b98" providerId="LiveId" clId="{41ACBEF4-3F1B-41EF-95BD-8750B08E0419}" dt="2024-07-31T06:55:02.309" v="1266" actId="14100"/>
          <ac:picMkLst>
            <pc:docMk/>
            <pc:sldMk cId="3705023894" sldId="264"/>
            <ac:picMk id="5" creationId="{367ED91E-1E07-9213-DA6A-01CB1EB387E4}"/>
          </ac:picMkLst>
        </pc:picChg>
      </pc:sldChg>
      <pc:sldChg chg="addSp modSp mod">
        <pc:chgData name="Sandeep Singh" userId="25d70777f68b1b98" providerId="LiveId" clId="{41ACBEF4-3F1B-41EF-95BD-8750B08E0419}" dt="2024-07-31T07:04:00.283" v="1286" actId="11529"/>
        <pc:sldMkLst>
          <pc:docMk/>
          <pc:sldMk cId="2842832446" sldId="265"/>
        </pc:sldMkLst>
        <pc:spChg chg="mod">
          <ac:chgData name="Sandeep Singh" userId="25d70777f68b1b98" providerId="LiveId" clId="{41ACBEF4-3F1B-41EF-95BD-8750B08E0419}" dt="2024-07-31T06:57:20.575" v="1275" actId="14100"/>
          <ac:spMkLst>
            <pc:docMk/>
            <pc:sldMk cId="2842832446" sldId="265"/>
            <ac:spMk id="2" creationId="{3226F23E-F81F-E4D0-E77F-AABE53843637}"/>
          </ac:spMkLst>
        </pc:spChg>
        <pc:spChg chg="mod">
          <ac:chgData name="Sandeep Singh" userId="25d70777f68b1b98" providerId="LiveId" clId="{41ACBEF4-3F1B-41EF-95BD-8750B08E0419}" dt="2024-07-31T06:57:53.964" v="1281" actId="27636"/>
          <ac:spMkLst>
            <pc:docMk/>
            <pc:sldMk cId="2842832446" sldId="265"/>
            <ac:spMk id="3" creationId="{94D021AB-18C0-2EC3-68AA-84721EECB14B}"/>
          </ac:spMkLst>
        </pc:spChg>
        <pc:spChg chg="add">
          <ac:chgData name="Sandeep Singh" userId="25d70777f68b1b98" providerId="LiveId" clId="{41ACBEF4-3F1B-41EF-95BD-8750B08E0419}" dt="2024-07-31T07:04:00.283" v="1286" actId="11529"/>
          <ac:spMkLst>
            <pc:docMk/>
            <pc:sldMk cId="2842832446" sldId="265"/>
            <ac:spMk id="8" creationId="{B01FF257-E316-A76B-A008-94C74DC3C673}"/>
          </ac:spMkLst>
        </pc:spChg>
        <pc:picChg chg="add mod">
          <ac:chgData name="Sandeep Singh" userId="25d70777f68b1b98" providerId="LiveId" clId="{41ACBEF4-3F1B-41EF-95BD-8750B08E0419}" dt="2024-07-31T07:02:22.940" v="1283" actId="1076"/>
          <ac:picMkLst>
            <pc:docMk/>
            <pc:sldMk cId="2842832446" sldId="265"/>
            <ac:picMk id="5" creationId="{34C127A1-79B6-2D24-CCB4-E20A7F00C1B1}"/>
          </ac:picMkLst>
        </pc:picChg>
        <pc:picChg chg="add mod">
          <ac:chgData name="Sandeep Singh" userId="25d70777f68b1b98" providerId="LiveId" clId="{41ACBEF4-3F1B-41EF-95BD-8750B08E0419}" dt="2024-07-31T07:03:32.999" v="1285" actId="1076"/>
          <ac:picMkLst>
            <pc:docMk/>
            <pc:sldMk cId="2842832446" sldId="265"/>
            <ac:picMk id="7" creationId="{0E6D18E3-4737-0D95-AB9F-003BBDE57AFE}"/>
          </ac:picMkLst>
        </pc:picChg>
      </pc:sldChg>
      <pc:sldChg chg="modSp mod">
        <pc:chgData name="Sandeep Singh" userId="25d70777f68b1b98" providerId="LiveId" clId="{41ACBEF4-3F1B-41EF-95BD-8750B08E0419}" dt="2024-07-31T07:10:56.669" v="1374" actId="255"/>
        <pc:sldMkLst>
          <pc:docMk/>
          <pc:sldMk cId="2469488032" sldId="266"/>
        </pc:sldMkLst>
        <pc:spChg chg="mod">
          <ac:chgData name="Sandeep Singh" userId="25d70777f68b1b98" providerId="LiveId" clId="{41ACBEF4-3F1B-41EF-95BD-8750B08E0419}" dt="2024-07-31T07:10:44.314" v="1372" actId="2711"/>
          <ac:spMkLst>
            <pc:docMk/>
            <pc:sldMk cId="2469488032" sldId="266"/>
            <ac:spMk id="2" creationId="{A3233350-FFF4-0889-5D1B-8A422E112B31}"/>
          </ac:spMkLst>
        </pc:spChg>
        <pc:spChg chg="mod">
          <ac:chgData name="Sandeep Singh" userId="25d70777f68b1b98" providerId="LiveId" clId="{41ACBEF4-3F1B-41EF-95BD-8750B08E0419}" dt="2024-07-31T07:10:56.669" v="1374" actId="255"/>
          <ac:spMkLst>
            <pc:docMk/>
            <pc:sldMk cId="2469488032" sldId="266"/>
            <ac:spMk id="3" creationId="{7E704737-B1B9-9FB7-1513-4327FA4EAE54}"/>
          </ac:spMkLst>
        </pc:spChg>
      </pc:sldChg>
      <pc:sldChg chg="addSp modSp mod">
        <pc:chgData name="Sandeep Singh" userId="25d70777f68b1b98" providerId="LiveId" clId="{41ACBEF4-3F1B-41EF-95BD-8750B08E0419}" dt="2024-07-31T07:17:46.440" v="1415" actId="1076"/>
        <pc:sldMkLst>
          <pc:docMk/>
          <pc:sldMk cId="1835745601" sldId="267"/>
        </pc:sldMkLst>
        <pc:spChg chg="mod">
          <ac:chgData name="Sandeep Singh" userId="25d70777f68b1b98" providerId="LiveId" clId="{41ACBEF4-3F1B-41EF-95BD-8750B08E0419}" dt="2024-07-31T07:10:36.091" v="1371" actId="2711"/>
          <ac:spMkLst>
            <pc:docMk/>
            <pc:sldMk cId="1835745601" sldId="267"/>
            <ac:spMk id="2" creationId="{EE1A3D6E-01D6-1C04-3B53-FD3EBAD04550}"/>
          </ac:spMkLst>
        </pc:spChg>
        <pc:spChg chg="mod">
          <ac:chgData name="Sandeep Singh" userId="25d70777f68b1b98" providerId="LiveId" clId="{41ACBEF4-3F1B-41EF-95BD-8750B08E0419}" dt="2024-07-31T07:17:37.935" v="1413" actId="14100"/>
          <ac:spMkLst>
            <pc:docMk/>
            <pc:sldMk cId="1835745601" sldId="267"/>
            <ac:spMk id="3" creationId="{D35694C4-E927-483A-DE9D-9498350FF264}"/>
          </ac:spMkLst>
        </pc:spChg>
        <pc:picChg chg="add mod">
          <ac:chgData name="Sandeep Singh" userId="25d70777f68b1b98" providerId="LiveId" clId="{41ACBEF4-3F1B-41EF-95BD-8750B08E0419}" dt="2024-07-31T07:17:46.440" v="1415" actId="1076"/>
          <ac:picMkLst>
            <pc:docMk/>
            <pc:sldMk cId="1835745601" sldId="267"/>
            <ac:picMk id="5" creationId="{CA48960D-7D8D-66F9-BD8B-B917E970956E}"/>
          </ac:picMkLst>
        </pc:picChg>
      </pc:sldChg>
      <pc:sldChg chg="del">
        <pc:chgData name="Sandeep Singh" userId="25d70777f68b1b98" providerId="LiveId" clId="{41ACBEF4-3F1B-41EF-95BD-8750B08E0419}" dt="2024-07-31T07:18:10.190" v="1416" actId="47"/>
        <pc:sldMkLst>
          <pc:docMk/>
          <pc:sldMk cId="2156388021" sldId="268"/>
        </pc:sldMkLst>
      </pc:sldChg>
      <pc:sldChg chg="del">
        <pc:chgData name="Sandeep Singh" userId="25d70777f68b1b98" providerId="LiveId" clId="{41ACBEF4-3F1B-41EF-95BD-8750B08E0419}" dt="2024-07-31T07:18:12.850" v="1417" actId="47"/>
        <pc:sldMkLst>
          <pc:docMk/>
          <pc:sldMk cId="3464595658" sldId="269"/>
        </pc:sldMkLst>
      </pc:sldChg>
      <pc:sldChg chg="del">
        <pc:chgData name="Sandeep Singh" userId="25d70777f68b1b98" providerId="LiveId" clId="{41ACBEF4-3F1B-41EF-95BD-8750B08E0419}" dt="2024-07-31T07:18:13.795" v="1418" actId="47"/>
        <pc:sldMkLst>
          <pc:docMk/>
          <pc:sldMk cId="2360873094" sldId="270"/>
        </pc:sldMkLst>
      </pc:sldChg>
      <pc:sldChg chg="del">
        <pc:chgData name="Sandeep Singh" userId="25d70777f68b1b98" providerId="LiveId" clId="{41ACBEF4-3F1B-41EF-95BD-8750B08E0419}" dt="2024-07-31T07:18:14.477" v="1419" actId="47"/>
        <pc:sldMkLst>
          <pc:docMk/>
          <pc:sldMk cId="3330887888" sldId="271"/>
        </pc:sldMkLst>
      </pc:sldChg>
      <pc:sldChg chg="del">
        <pc:chgData name="Sandeep Singh" userId="25d70777f68b1b98" providerId="LiveId" clId="{41ACBEF4-3F1B-41EF-95BD-8750B08E0419}" dt="2024-07-31T07:18:14.910" v="1420" actId="47"/>
        <pc:sldMkLst>
          <pc:docMk/>
          <pc:sldMk cId="2830201420" sldId="272"/>
        </pc:sldMkLst>
      </pc:sldChg>
      <pc:sldChg chg="del">
        <pc:chgData name="Sandeep Singh" userId="25d70777f68b1b98" providerId="LiveId" clId="{41ACBEF4-3F1B-41EF-95BD-8750B08E0419}" dt="2024-07-31T07:18:15.190" v="1421" actId="47"/>
        <pc:sldMkLst>
          <pc:docMk/>
          <pc:sldMk cId="233828441" sldId="273"/>
        </pc:sldMkLst>
      </pc:sldChg>
    </pc:docChg>
  </pc:docChgLst>
  <pc:docChgLst>
    <pc:chgData name="Sandeep Singh" userId="25d70777f68b1b98" providerId="LiveId" clId="{2D794AD0-70CA-49E7-956F-04E2F1208EC8}"/>
    <pc:docChg chg="modSld">
      <pc:chgData name="Sandeep Singh" userId="25d70777f68b1b98" providerId="LiveId" clId="{2D794AD0-70CA-49E7-956F-04E2F1208EC8}" dt="2024-07-25T05:47:35.344" v="104" actId="1076"/>
      <pc:docMkLst>
        <pc:docMk/>
      </pc:docMkLst>
      <pc:sldChg chg="modSp mod">
        <pc:chgData name="Sandeep Singh" userId="25d70777f68b1b98" providerId="LiveId" clId="{2D794AD0-70CA-49E7-956F-04E2F1208EC8}" dt="2024-07-25T05:05:34.855" v="85" actId="20577"/>
        <pc:sldMkLst>
          <pc:docMk/>
          <pc:sldMk cId="3496647306" sldId="256"/>
        </pc:sldMkLst>
        <pc:spChg chg="mod">
          <ac:chgData name="Sandeep Singh" userId="25d70777f68b1b98" providerId="LiveId" clId="{2D794AD0-70CA-49E7-956F-04E2F1208EC8}" dt="2024-07-25T05:05:34.855" v="85" actId="20577"/>
          <ac:spMkLst>
            <pc:docMk/>
            <pc:sldMk cId="3496647306" sldId="256"/>
            <ac:spMk id="8" creationId="{B99E5E18-4395-8AD1-4659-4BEBCD674BC2}"/>
          </ac:spMkLst>
        </pc:spChg>
      </pc:sldChg>
      <pc:sldChg chg="modSp mod">
        <pc:chgData name="Sandeep Singh" userId="25d70777f68b1b98" providerId="LiveId" clId="{2D794AD0-70CA-49E7-956F-04E2F1208EC8}" dt="2024-07-25T05:33:13.721" v="95" actId="6549"/>
        <pc:sldMkLst>
          <pc:docMk/>
          <pc:sldMk cId="1182508670" sldId="257"/>
        </pc:sldMkLst>
        <pc:spChg chg="mod">
          <ac:chgData name="Sandeep Singh" userId="25d70777f68b1b98" providerId="LiveId" clId="{2D794AD0-70CA-49E7-956F-04E2F1208EC8}" dt="2024-07-25T05:33:13.721" v="95" actId="6549"/>
          <ac:spMkLst>
            <pc:docMk/>
            <pc:sldMk cId="1182508670" sldId="257"/>
            <ac:spMk id="3" creationId="{67525067-4FD4-8C9E-99A9-5B237FB310AD}"/>
          </ac:spMkLst>
        </pc:spChg>
      </pc:sldChg>
      <pc:sldChg chg="modSp mod">
        <pc:chgData name="Sandeep Singh" userId="25d70777f68b1b98" providerId="LiveId" clId="{2D794AD0-70CA-49E7-956F-04E2F1208EC8}" dt="2024-07-25T05:35:34.389" v="99" actId="6549"/>
        <pc:sldMkLst>
          <pc:docMk/>
          <pc:sldMk cId="2131924597" sldId="258"/>
        </pc:sldMkLst>
        <pc:spChg chg="mod">
          <ac:chgData name="Sandeep Singh" userId="25d70777f68b1b98" providerId="LiveId" clId="{2D794AD0-70CA-49E7-956F-04E2F1208EC8}" dt="2024-07-25T05:35:34.389" v="99" actId="6549"/>
          <ac:spMkLst>
            <pc:docMk/>
            <pc:sldMk cId="2131924597" sldId="258"/>
            <ac:spMk id="3" creationId="{863C12E8-19D0-64CE-1470-BBD63EFC8767}"/>
          </ac:spMkLst>
        </pc:spChg>
      </pc:sldChg>
      <pc:sldChg chg="addSp modSp mod">
        <pc:chgData name="Sandeep Singh" userId="25d70777f68b1b98" providerId="LiveId" clId="{2D794AD0-70CA-49E7-956F-04E2F1208EC8}" dt="2024-07-25T05:47:35.344" v="104" actId="1076"/>
        <pc:sldMkLst>
          <pc:docMk/>
          <pc:sldMk cId="598245234" sldId="259"/>
        </pc:sldMkLst>
        <pc:spChg chg="mod">
          <ac:chgData name="Sandeep Singh" userId="25d70777f68b1b98" providerId="LiveId" clId="{2D794AD0-70CA-49E7-956F-04E2F1208EC8}" dt="2024-07-25T05:47:20.254" v="100" actId="1076"/>
          <ac:spMkLst>
            <pc:docMk/>
            <pc:sldMk cId="598245234" sldId="259"/>
            <ac:spMk id="3" creationId="{D46E302E-3291-B895-6103-E35973FAF8B5}"/>
          </ac:spMkLst>
        </pc:spChg>
        <pc:picChg chg="add mod">
          <ac:chgData name="Sandeep Singh" userId="25d70777f68b1b98" providerId="LiveId" clId="{2D794AD0-70CA-49E7-956F-04E2F1208EC8}" dt="2024-07-25T05:47:35.344" v="104" actId="1076"/>
          <ac:picMkLst>
            <pc:docMk/>
            <pc:sldMk cId="598245234" sldId="259"/>
            <ac:picMk id="5" creationId="{63A9A8A3-B343-736E-F064-FBBF0F1342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4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07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1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28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9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5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4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3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5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ECE0-E025-4FE1-A67D-588B7F69E40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D44D2D-6828-42C3-A83B-7073FF21E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9E5E18-4395-8AD1-4659-4BEBCD674BC2}"/>
              </a:ext>
            </a:extLst>
          </p:cNvPr>
          <p:cNvSpPr txBox="1"/>
          <p:nvPr/>
        </p:nvSpPr>
        <p:spPr>
          <a:xfrm>
            <a:off x="2387029" y="4284444"/>
            <a:ext cx="74179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Sandeep Singh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Mechanical Engineering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Eastern Regional Institute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Nirjuli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Arunachal Pradesh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ss/es2210024/315072024/01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C0D70-C7DC-9361-9ABF-61F79F7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2" y="4109537"/>
            <a:ext cx="1634857" cy="2083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96C42-8DD0-A23F-6781-AC28A9DDC078}"/>
              </a:ext>
            </a:extLst>
          </p:cNvPr>
          <p:cNvSpPr txBox="1"/>
          <p:nvPr/>
        </p:nvSpPr>
        <p:spPr>
          <a:xfrm>
            <a:off x="1469205" y="1982912"/>
            <a:ext cx="7524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22100 :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Mechanics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Credits (3-1-0)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4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F23E-F81F-E4D0-E77F-AABE5384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21AB-18C0-2EC3-68AA-84721EEC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7834"/>
            <a:ext cx="9329695" cy="189770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equilibrium of a body, it is imagined that the supports are replaced by the reaction exerted on body. A diagram of an isolated body which show only the reactions acting on the body is called a free body diagram (F.B.D). The following steps are followed for drawing a free body diagram: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127A1-79B6-2D24-CCB4-E20A7F00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75" y="3798228"/>
            <a:ext cx="2590933" cy="137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18E3-4737-0D95-AB9F-003BBDE5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38" y="3205537"/>
            <a:ext cx="4769095" cy="301640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01FF257-E316-A76B-A008-94C74DC3C673}"/>
              </a:ext>
            </a:extLst>
          </p:cNvPr>
          <p:cNvSpPr/>
          <p:nvPr/>
        </p:nvSpPr>
        <p:spPr>
          <a:xfrm>
            <a:off x="3852809" y="4356243"/>
            <a:ext cx="1839074" cy="31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3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3350-FFF4-0889-5D1B-8A422E11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4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Treatment of Forces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4737-B1B9-9FB7-1513-4327FA4E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99" y="1570968"/>
            <a:ext cx="9822855" cy="450106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superposition of forces: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the action of a given system of forces on a rigid body will remain same even if we add or subtract from them another system of forces in equilibrium.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of transmissibility of forces: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the point of application of a force may be changed to any other point along the line of action of the force without any change in the external effects produced by the force.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Parallelogram law of forces: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Parallelogram law of forces states that if two forces acting simultaneously on a particle are represented in magnitude and direction by the two adjacent sides of a parallelogram, them their resultant is represented in magnitude and direction by the diagonal of the parallelogram passing through their point of intersection.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 law of forces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 law of forces states that if two forces acting simultaneously on a particle are represented in magnitude and direction by the two sides of a triangle taken in order, then their resultant is represented in magnitude and direction by the third side of the triangle taken in opposite order.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8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3D6E-01D6-1C04-3B53-FD3EBAD0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Treatment of Forces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94C4-E927-483A-DE9D-9498350F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34650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 law of forces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number of forces acting simultaneously on a particle are represented in magnitude and direction by the side of a polygon taken in order, then their resultant in represented in magnitude and direction by the closing side of polygon taken in opposite order.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Lami’s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Lami’s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states that if three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coplaner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forces acting at a point are in equilibrium, then each force is proportional to the sine of the angle between the other two forces.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8960D-7D8D-66F9-BD8B-B917E970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87" y="3825775"/>
            <a:ext cx="7036162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2686-7C6D-1204-FC77-61EF6A1D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Mechanics?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067-4FD4-8C9E-99A9-5B237FB3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2216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Mechanics : The branch of science which deals with the forces and their effects on the bodies on which they act is called mechanics.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Mechanics:  Applied mechanics also known as Applied Mechanics is the branch of engineering which deals with the laws of mechanics as applied to the solution of engineering problems.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Engineering Mechanics: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motion of vehicles such as trains, buses etc. (Mechanical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design of building and forces on columns and walls.(Civil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Solenoids, Particle accelerators and study of Field Interactions in studies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Milikan’s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Oil Drop Experiment (Electrical and Electronics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0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DF5C-E73F-8909-A6BA-3B989EE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of Engineering Mechanics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12E8-19D0-64CE-1470-BBD63EFC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Statics: The branch of Engineering Mechanics which deals with the forces and their effects while acting upon bodies which are at rest is called statics.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Dynamics: The branch of Engineering Mechanics which deals with the forces and their effects while acting upon bodies which are in motion is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dynamics.It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further divided into two types: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Kinetics: The branch of dynamics which deals with the relationship between motion of bodies and forces causing motion is called kinetics.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Kinematics: The branch of dynamics which deals with motion of bodies without considering the forces which cause motion is called kinematics.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FC64-F465-10AB-2B96-3125FA2C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Physical Quantity?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302E-3291-B895-6103-E35973FA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2032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quantity which can be measured is called physical quantity. There are two types of physical quantities: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Fundamental or basic quantities: The mutually independent quantities are called fundamental or basic quantities.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Derived Quantities: The quantities which can be expressed in terms of fundamental or basic quantities are called derived quantities e.g.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Velocity = Displacement/ Time = Length/Time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momentum = Mass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velocity =Mass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Length/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4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8593-9C97-2190-906E-A12485B3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idealizations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3098-27CB-4529-A5A4-2A69CDD9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7024"/>
            <a:ext cx="9391340" cy="387034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Body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rigid body may be defined as a body which does not changes in shape and size under the effect of forces acting on it. In fact , no body is perfectly rigid. Every body when acted upon by external forces will undergo certain changes.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and vector quantities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quantities have only magnitude but no direction. e.g. mass, length, density, work, pressure, heat, current etc.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quantities have both magnitude as well as direction, for instance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moment, impulse, force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406D-4A4C-4822-BA85-5EE3B04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5D85-4663-1BE3-FB75-3604C32C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5497"/>
            <a:ext cx="8596668" cy="365760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may be defined as a push or pull which either changes or tend to change the state of rest or of uniform motion of a body. Force is a vector quantity. Force is the agency that “alters Inertia” (Newton’s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force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quantity of a force is called its magnitude such as 50 N, 80 N, 25 kg etc.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a force is the direction of the line along which it acts.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force or sense: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force means whether the force is a push or a pull at the point of application.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8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DE0-5743-84CC-D32D-72A4B58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21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on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D08-C594-172D-A568-79A8673D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15" y="1564688"/>
            <a:ext cx="9884500" cy="4815564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a force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may change the state of rest or of uniform motion of a body.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may change the direction of motion of a moving body.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may change the shape internal stresses in the body.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 may produce internal stresses in the body.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 force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Explicit Vector representation: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a force is graphically represented by a straight line drawn parallel to the line of action of force on any suitable scale. (2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Magnitude –Angle representation: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a force is mentioned with its magnitude and the direction is specified in terms of angles it makes with respect to the coordinate axes. (25 N due North)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2C70-398D-83D2-50A3-7C8041D6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40" y="787277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B95-C2E0-2D4D-1799-0F4BFA0F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40" y="1924283"/>
            <a:ext cx="9042018" cy="112714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force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several forces acting simultaneously on a body in one or more planes. In figure below,  the forces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Pzh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mg constitute a force system.</a:t>
            </a:r>
          </a:p>
          <a:p>
            <a:endParaRPr lang="en-IN" dirty="0"/>
          </a:p>
        </p:txBody>
      </p:sp>
      <p:pic>
        <p:nvPicPr>
          <p:cNvPr id="1028" name="Picture 4" descr="Parallel force system - Wikipedia">
            <a:extLst>
              <a:ext uri="{FF2B5EF4-FFF2-40B4-BE49-F238E27FC236}">
                <a16:creationId xmlns:a16="http://schemas.microsoft.com/office/drawing/2014/main" id="{FF262F2D-985F-AAC6-7F8F-02F56D75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3" y="3401193"/>
            <a:ext cx="6213723" cy="28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24001-7957-4E11-FDE0-39DD4AFBA896}"/>
              </a:ext>
            </a:extLst>
          </p:cNvPr>
          <p:cNvSpPr txBox="1"/>
          <p:nvPr/>
        </p:nvSpPr>
        <p:spPr>
          <a:xfrm>
            <a:off x="6096000" y="6218827"/>
            <a:ext cx="30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courtesy: Wikipedia</a:t>
            </a:r>
          </a:p>
        </p:txBody>
      </p:sp>
    </p:spTree>
    <p:extLst>
      <p:ext uri="{BB962C8B-B14F-4D97-AF65-F5344CB8AC3E}">
        <p14:creationId xmlns:p14="http://schemas.microsoft.com/office/powerpoint/2010/main" val="312047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DB5-4FF2-E261-0235-F87ACE3F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Co-planer and Non Co-planer force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A53E-FF97-8929-198B-2163D74F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71" y="2110279"/>
            <a:ext cx="8596668" cy="72538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force constituting the given system lie in the same plane. If the planes of action differ, the system is non Co-planer.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ED91E-1E07-9213-DA6A-01CB1EB3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2" y="2767405"/>
            <a:ext cx="8256860" cy="36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3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1185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What is Mechanics?</vt:lpstr>
      <vt:lpstr>Branch of Engineering Mechanics </vt:lpstr>
      <vt:lpstr>What is a Physical Quantity?</vt:lpstr>
      <vt:lpstr>Some idealizations in Engg. Mechanics</vt:lpstr>
      <vt:lpstr>Understanding Force</vt:lpstr>
      <vt:lpstr>More on Force</vt:lpstr>
      <vt:lpstr>Force system</vt:lpstr>
      <vt:lpstr>Co-planer and Non Co-planer force system</vt:lpstr>
      <vt:lpstr>Free Body Diagram </vt:lpstr>
      <vt:lpstr>Mathematical Treatment of Forces 1</vt:lpstr>
      <vt:lpstr>Mathematical Treatment of Forces 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Singh</dc:creator>
  <cp:lastModifiedBy>Sandeep Singh</cp:lastModifiedBy>
  <cp:revision>1</cp:revision>
  <dcterms:created xsi:type="dcterms:W3CDTF">2024-07-25T04:37:26Z</dcterms:created>
  <dcterms:modified xsi:type="dcterms:W3CDTF">2024-07-31T07:18:58Z</dcterms:modified>
</cp:coreProperties>
</file>