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9" r:id="rId11"/>
    <p:sldId id="267" r:id="rId12"/>
    <p:sldId id="266" r:id="rId13"/>
    <p:sldId id="270" r:id="rId14"/>
    <p:sldId id="271" r:id="rId15"/>
    <p:sldId id="272" r:id="rId16"/>
    <p:sldId id="274" r:id="rId17"/>
    <p:sldId id="273" r:id="rId18"/>
    <p:sldId id="275" r:id="rId19"/>
    <p:sldId id="276" r:id="rId20"/>
    <p:sldId id="277" r:id="rId21"/>
    <p:sldId id="278" r:id="rId22"/>
    <p:sldId id="282" r:id="rId23"/>
    <p:sldId id="279" r:id="rId24"/>
    <p:sldId id="280" r:id="rId25"/>
    <p:sldId id="281" r:id="rId26"/>
    <p:sldId id="283" r:id="rId27"/>
    <p:sldId id="284" r:id="rId28"/>
    <p:sldId id="285" r:id="rId29"/>
    <p:sldId id="286" r:id="rId30"/>
    <p:sldId id="28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20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9F41-E6C8-4AE5-90CF-72C3393D2EDE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DFA77-7615-4B6E-90B2-9BACDBF0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7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9F41-E6C8-4AE5-90CF-72C3393D2EDE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DFA77-7615-4B6E-90B2-9BACDBF0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71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9F41-E6C8-4AE5-90CF-72C3393D2EDE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DFA77-7615-4B6E-90B2-9BACDBF0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7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9F41-E6C8-4AE5-90CF-72C3393D2EDE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DFA77-7615-4B6E-90B2-9BACDBF0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23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9F41-E6C8-4AE5-90CF-72C3393D2EDE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DFA77-7615-4B6E-90B2-9BACDBF0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33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9F41-E6C8-4AE5-90CF-72C3393D2EDE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DFA77-7615-4B6E-90B2-9BACDBF0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21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9F41-E6C8-4AE5-90CF-72C3393D2EDE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DFA77-7615-4B6E-90B2-9BACDBF0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21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9F41-E6C8-4AE5-90CF-72C3393D2EDE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DFA77-7615-4B6E-90B2-9BACDBF0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70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9F41-E6C8-4AE5-90CF-72C3393D2EDE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DFA77-7615-4B6E-90B2-9BACDBF0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46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9F41-E6C8-4AE5-90CF-72C3393D2EDE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DFA77-7615-4B6E-90B2-9BACDBF0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68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9F41-E6C8-4AE5-90CF-72C3393D2EDE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DFA77-7615-4B6E-90B2-9BACDBF0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52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C9F41-E6C8-4AE5-90CF-72C3393D2EDE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DFA77-7615-4B6E-90B2-9BACDBF0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1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3820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Baskerville Old Face" pitchFamily="18" charset="0"/>
              </a:rPr>
              <a:t>WELCOME SCREEN</a:t>
            </a:r>
            <a:endParaRPr lang="en-US" b="1" i="1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93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DISPLAY</a:t>
            </a:r>
            <a:endParaRPr lang="en-US" dirty="0"/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8778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RECORDS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8259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DIPLAYING FEE DETAILS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2263139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UNPAID FEE DETAILS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1752600"/>
            <a:ext cx="8610598" cy="4525963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752600"/>
            <a:ext cx="8610599" cy="1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289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MODIFY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9731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:- NAME</a:t>
            </a:r>
            <a:endParaRPr lang="en-US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6597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:- STREAM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0206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:- IF </a:t>
            </a:r>
            <a:r>
              <a:rPr lang="en-US" dirty="0" smtClean="0"/>
              <a:t>EMPLOYEE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9526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:- CLASS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3484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:- SECTION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3985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9600"/>
            <a:ext cx="8762999" cy="591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269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:- ROLL </a:t>
            </a:r>
            <a:r>
              <a:rPr lang="en-US" dirty="0" smtClean="0"/>
              <a:t>NUMBER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3416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:- FEE </a:t>
            </a:r>
            <a:r>
              <a:rPr lang="en-US" dirty="0" smtClean="0"/>
              <a:t>PAID OR NOT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61203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AFTER MODIFICATION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342640" y="2133600"/>
            <a:ext cx="304800" cy="152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2133600"/>
            <a:ext cx="838200" cy="21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973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4.SEARCH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355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BY:- ADMISSION NUMBER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57400"/>
            <a:ext cx="80772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685800" y="4953000"/>
            <a:ext cx="2362200" cy="2286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24000"/>
            <a:ext cx="80772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42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BY </a:t>
            </a:r>
            <a:r>
              <a:rPr lang="en-US" dirty="0"/>
              <a:t>:- CLASS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38295"/>
            <a:ext cx="80772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00200"/>
            <a:ext cx="8077200" cy="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343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</a:t>
            </a:r>
            <a:r>
              <a:rPr lang="en-US" dirty="0" smtClean="0"/>
              <a:t>BY:- </a:t>
            </a:r>
            <a:r>
              <a:rPr lang="en-US" dirty="0"/>
              <a:t>CLASS </a:t>
            </a:r>
            <a:r>
              <a:rPr lang="en-US" dirty="0" smtClean="0"/>
              <a:t>AND SECTION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" y="2133600"/>
            <a:ext cx="8077200" cy="444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762000" y="4953000"/>
            <a:ext cx="2057400" cy="4572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17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BY </a:t>
            </a:r>
            <a:r>
              <a:rPr lang="en-US" dirty="0"/>
              <a:t>:- ROLL </a:t>
            </a:r>
            <a:r>
              <a:rPr lang="en-US" dirty="0" smtClean="0"/>
              <a:t>NUMBER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90395"/>
            <a:ext cx="7924800" cy="4440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69647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DELETE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75272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 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6088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85" y="533400"/>
            <a:ext cx="8839200" cy="581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518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AFTER DELETION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2996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AFTER ENTERING DATABASE</a:t>
            </a:r>
            <a:endParaRPr lang="en-US" sz="36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8670925" cy="551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5849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CREATE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1022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RECORDS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7713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RECORD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0315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RECORD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62400"/>
            <a:ext cx="7696200" cy="205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997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FEE BILL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76400"/>
            <a:ext cx="8122356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204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89</Words>
  <Application>Microsoft Office PowerPoint</Application>
  <PresentationFormat>On-screen Show (4:3)</PresentationFormat>
  <Paragraphs>28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WELCOME SCREEN</vt:lpstr>
      <vt:lpstr>PowerPoint Presentation</vt:lpstr>
      <vt:lpstr>PowerPoint Presentation</vt:lpstr>
      <vt:lpstr>AFTER ENTERING DATABASE</vt:lpstr>
      <vt:lpstr>1. CREATE</vt:lpstr>
      <vt:lpstr>CREATING RECORDS</vt:lpstr>
      <vt:lpstr>2ND RECORD</vt:lpstr>
      <vt:lpstr>3RD RECORD</vt:lpstr>
      <vt:lpstr>GENERATING FEE BILL</vt:lpstr>
      <vt:lpstr>2. DISPLAY</vt:lpstr>
      <vt:lpstr>DISPLAYING RECORDS</vt:lpstr>
      <vt:lpstr>DIPLAYING FEE DETAILS</vt:lpstr>
      <vt:lpstr>DISPLAYING UNPAID FEE DETAILS</vt:lpstr>
      <vt:lpstr>3. MODIFY</vt:lpstr>
      <vt:lpstr>MODIFY :- NAME</vt:lpstr>
      <vt:lpstr>MODIFY :- STREAM</vt:lpstr>
      <vt:lpstr>MODIFY :- IF EMPLOYEE</vt:lpstr>
      <vt:lpstr>MODIFY :- CLASS</vt:lpstr>
      <vt:lpstr>MODIFY :- SECTION</vt:lpstr>
      <vt:lpstr>MODIFY :- ROLL NUMBER</vt:lpstr>
      <vt:lpstr>MODIFY :- FEE PAID OR NOT</vt:lpstr>
      <vt:lpstr>DISPLAYING AFTER MODIFICATION</vt:lpstr>
      <vt:lpstr>4.SEARCH</vt:lpstr>
      <vt:lpstr>SEARCH BY:- ADMISSION NUMBER</vt:lpstr>
      <vt:lpstr>SEARCH BY :- CLASS</vt:lpstr>
      <vt:lpstr>SEARCH BY:- CLASS AND SECTION</vt:lpstr>
      <vt:lpstr>SEARCH BY :- ROLL NUMBER</vt:lpstr>
      <vt:lpstr>5. DELETE</vt:lpstr>
      <vt:lpstr>DELETION </vt:lpstr>
      <vt:lpstr>DISPLAYING AFTER DELETION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SCREEN</dc:title>
  <dc:creator>AMAN</dc:creator>
  <cp:lastModifiedBy>AMAN</cp:lastModifiedBy>
  <cp:revision>30</cp:revision>
  <dcterms:created xsi:type="dcterms:W3CDTF">2017-08-30T08:34:37Z</dcterms:created>
  <dcterms:modified xsi:type="dcterms:W3CDTF">2017-09-05T10:31:55Z</dcterms:modified>
</cp:coreProperties>
</file>