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6DF5-6684-E258-588E-CA1A8971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628FC-6B55-C938-C1AC-2BE37F9AB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5164-911E-6A15-C459-30F640B7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94F3-9ED5-B5E6-5588-0F4DF1D8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FF71-EEA2-6031-7C6D-F077F2B0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7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1A07-4505-246E-AE33-4F9BB914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E235E-C3C0-A604-B680-1FB83B863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C61A-EFAF-3AD8-CB97-8C5C0B3F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39D6-11C3-BC59-AAC3-969B3C99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71F3-2CD5-C7CD-F976-FC7AE60E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8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36CD2-D255-F83A-B196-211FA8183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ED078-F705-B4C0-2C02-200A88536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6E85A-4721-DD65-93A8-EAD66AC2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EB54-7308-DA32-F569-FCFFF7D4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FAFA-5FD9-0890-E8F5-F7D819A8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5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8835-1087-23E5-7319-A8352874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C512-033F-51B4-43BC-7D5874BE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E548-225D-1941-BA32-2118B59C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ADA7-51A6-9B02-EECB-9DEAD78E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BE8BA-3480-6373-40FD-E39081ED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0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771F-FB80-F196-9564-232C5F9B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1D7E2-36C0-C868-65AE-40A10A9BF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8458-81F1-BDE6-CB6B-D1409A66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5E91-DE58-1C65-91FE-847DDC28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03F1-FC8C-6DE8-8C39-C8773490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1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1A80-F5C9-108F-4252-FFB138B2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A434-C3D0-8E52-41CC-4157940AE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A51DC-0CF2-1105-6C42-AD5034DA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6C43-F3FB-EADD-A790-B1640A3C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1EB15-E935-BC30-99FD-8B45D806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8EA6-AF3F-8AFA-82AD-38D1A7DD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9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169D-E6C4-4E00-5B8E-78C85088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8CDB-8AE5-3288-677A-BF88D6DF4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9977-577C-BEBF-24AC-74F0873A1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45AAE-E409-0B95-700B-B311DFB6C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0D534-D20A-B24C-A043-9BC766DE7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5FD6F-B470-14FE-D241-E2254D11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1CA74-BAFD-F5E6-9CBE-BE928195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800C9-48E7-D88E-CF71-C53E3DC1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EB2A-C12E-3118-C640-BA8AE7E4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0DB6D-50DB-8A37-2826-596F6347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9C55B-1F56-E6B5-63DE-0A5F22E7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B579-F405-1E6F-8FE5-9BE0B10D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4C7AC-DE08-F015-D1ED-DB8E6CC6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B32EC-E057-E9B6-B527-411ECF40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42AA-0110-A817-3DCB-7833797C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4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39DB-E239-BB09-67EF-96C4D96E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3773-D4BD-6130-8550-352BBA4D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57B3A-5550-B3C8-367F-C11AA1E66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15B1E-CE1E-76C0-F59E-BB0FC006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F2C03-B074-1CE0-8C3E-A09D39F5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6F98A-D413-160A-3594-28643942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1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8C9A-C222-B5B2-654A-B271BA0E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46A00-E309-671A-472C-6101D188E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34FC0-860F-B8D0-3803-8DEC452DC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7F31-F94E-0125-CC73-2A6D0928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8C194-B9A0-C000-8CAA-BF55DF1A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B05E4-3DC8-EC4E-80E2-1D15DCB1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54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B4204-D79E-AE20-AC70-B20DA995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66CDB-3330-C942-06CC-9222F0C23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788B-A56A-E3A5-8931-2454B5AD1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4BC5D-04BD-48F4-A79E-DF190ED2068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96AC-C5E0-B75D-7930-939D354AC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F07C-8611-1C7F-D74F-45F73712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1A7D-ECEC-442B-A04D-811C9208C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4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9D6B-2596-4850-A49F-DC23E4EBD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49BC8-8459-F3EE-ED0D-10A4297B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C4ADD-58D5-E181-DF0B-AEA08E19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E6653-7A2B-E725-CE1F-FE734A37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E8062-51FB-5BBB-22A8-101E4CC9F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920D0-FEEE-5BD6-68F9-2ED31209D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2E0BEE-31B3-BB0A-5B43-C11B56C0F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8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E5872E-E2D5-CC4E-62BC-AC4EE327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9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9B1A43-ACBE-4892-C232-2BEC735E2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2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48B7CC-B1BD-58F0-ABCF-57F409482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Harshpreet Singh</dc:creator>
  <cp:lastModifiedBy>Harshpreet Singh</cp:lastModifiedBy>
  <cp:revision>1</cp:revision>
  <dcterms:created xsi:type="dcterms:W3CDTF">2024-10-08T05:24:16Z</dcterms:created>
  <dcterms:modified xsi:type="dcterms:W3CDTF">2024-10-08T05:24:16Z</dcterms:modified>
</cp:coreProperties>
</file>