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03" autoAdjust="0"/>
  </p:normalViewPr>
  <p:slideViewPr>
    <p:cSldViewPr snapToGrid="0" snapToObjects="1">
      <p:cViewPr>
        <p:scale>
          <a:sx n="50" d="100"/>
          <a:sy n="50" d="100"/>
        </p:scale>
        <p:origin x="2386"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Smart Aquarium</a:t>
            </a:r>
          </a:p>
        </p:txBody>
      </p:sp>
      <p:sp>
        <p:nvSpPr>
          <p:cNvPr id="3" name="Subtitle 2"/>
          <p:cNvSpPr>
            <a:spLocks noGrp="1"/>
          </p:cNvSpPr>
          <p:nvPr>
            <p:ph type="subTitle" idx="1"/>
          </p:nvPr>
        </p:nvSpPr>
        <p:spPr/>
        <p:txBody>
          <a:bodyPr/>
          <a:lstStyle/>
          <a:p>
            <a:r>
              <a:rPr dirty="0"/>
              <a:t>An Intelligent Aquarium Project</a:t>
            </a:r>
            <a:br>
              <a:rPr lang="en-IN" dirty="0"/>
            </a:br>
            <a:r>
              <a:rPr lang="en-IN" dirty="0"/>
              <a:t>by-Harshpreet Singh Raju</a:t>
            </a:r>
          </a:p>
          <a:p>
            <a:r>
              <a:rPr lang="en-IN" dirty="0"/>
              <a:t>Student ID: 2410994799</a:t>
            </a:r>
          </a:p>
          <a:p>
            <a:endParaRPr dirty="0"/>
          </a:p>
        </p:txBody>
      </p:sp>
      <p:pic>
        <p:nvPicPr>
          <p:cNvPr id="3074" name="Picture 2" descr="Chitkara University - Best University In Punjab &amp; North India">
            <a:extLst>
              <a:ext uri="{FF2B5EF4-FFF2-40B4-BE49-F238E27FC236}">
                <a16:creationId xmlns:a16="http://schemas.microsoft.com/office/drawing/2014/main" id="{06BC5766-7EF6-AA73-D686-28C169C7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 y="504825"/>
            <a:ext cx="17399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31106B-81A3-00F9-6903-AB5CC95A3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352" y="374650"/>
            <a:ext cx="1476588" cy="1470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Smart Aquarium ensures fish health, reduces owner effort, and introduces IoT-based smart automation. It is scalable from home use to large-scale fish farms, promoting eco-friendly and cost-effective care.</a:t>
            </a:r>
          </a:p>
        </p:txBody>
      </p:sp>
      <p:pic>
        <p:nvPicPr>
          <p:cNvPr id="4098" name="Picture 2" descr="39+ Thousand Thank You Logo Royalty-Free Images, Stock Photos &amp; Pictures |  Shutterstock">
            <a:extLst>
              <a:ext uri="{FF2B5EF4-FFF2-40B4-BE49-F238E27FC236}">
                <a16:creationId xmlns:a16="http://schemas.microsoft.com/office/drawing/2014/main" id="{00074AD1-E580-57BF-5EB5-E0A2777CC1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92" b="12292"/>
          <a:stretch>
            <a:fillRect/>
          </a:stretch>
        </p:blipFill>
        <p:spPr bwMode="auto">
          <a:xfrm>
            <a:off x="3138646" y="4787741"/>
            <a:ext cx="2866707" cy="163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Smart Aquarium is an IoT-based intelligent system designed to automate fish care.</a:t>
            </a:r>
          </a:p>
          <a:p>
            <a:r>
              <a:rPr dirty="0"/>
              <a:t>It ensures proper feeding, water quality monitoring, and environment control while allowing remote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Uses of Smart Aquarium</a:t>
            </a:r>
          </a:p>
        </p:txBody>
      </p:sp>
      <p:sp>
        <p:nvSpPr>
          <p:cNvPr id="3" name="Content Placeholder 2"/>
          <p:cNvSpPr>
            <a:spLocks noGrp="1"/>
          </p:cNvSpPr>
          <p:nvPr>
            <p:ph idx="1"/>
          </p:nvPr>
        </p:nvSpPr>
        <p:spPr/>
        <p:txBody>
          <a:bodyPr/>
          <a:lstStyle/>
          <a:p>
            <a:r>
              <a:t>1. Automatic Fish Care</a:t>
            </a:r>
          </a:p>
          <a:p>
            <a:r>
              <a:t>2. Remote Monitoring</a:t>
            </a:r>
          </a:p>
          <a:p>
            <a:r>
              <a:t>3. Feeding Automation</a:t>
            </a:r>
          </a:p>
          <a:p>
            <a:r>
              <a:t>4. Alerts &amp; Safety</a:t>
            </a:r>
          </a:p>
          <a:p>
            <a:r>
              <a:t>5. Energy &amp; Cost Saving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Importance of Smart Aquarium</a:t>
            </a:r>
          </a:p>
        </p:txBody>
      </p:sp>
      <p:sp>
        <p:nvSpPr>
          <p:cNvPr id="3" name="Content Placeholder 2"/>
          <p:cNvSpPr>
            <a:spLocks noGrp="1"/>
          </p:cNvSpPr>
          <p:nvPr>
            <p:ph idx="1"/>
          </p:nvPr>
        </p:nvSpPr>
        <p:spPr/>
        <p:txBody>
          <a:bodyPr/>
          <a:lstStyle/>
          <a:p>
            <a:r>
              <a:t>1. Fish Health &amp; Survival</a:t>
            </a:r>
          </a:p>
          <a:p>
            <a:r>
              <a:t>2. Convenience for Owners</a:t>
            </a:r>
          </a:p>
          <a:p>
            <a:r>
              <a:t>3. Educational Value</a:t>
            </a:r>
          </a:p>
          <a:p>
            <a:r>
              <a:t>4. Scalability (Fish Farms)</a:t>
            </a:r>
          </a:p>
          <a:p>
            <a:r>
              <a:t>5. Eco-Friendly Operation</a:t>
            </a:r>
          </a:p>
        </p:txBody>
      </p:sp>
      <p:pic>
        <p:nvPicPr>
          <p:cNvPr id="2050" name="Picture 2" descr="Important Note Royalty-Free Images ...">
            <a:extLst>
              <a:ext uri="{FF2B5EF4-FFF2-40B4-BE49-F238E27FC236}">
                <a16:creationId xmlns:a16="http://schemas.microsoft.com/office/drawing/2014/main" id="{1AD9069D-E078-40CA-D462-FA31EE4B8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3" t="-11938" r="2113" b="11938"/>
          <a:stretch>
            <a:fillRect/>
          </a:stretch>
        </p:blipFill>
        <p:spPr bwMode="auto">
          <a:xfrm>
            <a:off x="4231250" y="4725988"/>
            <a:ext cx="3257550" cy="140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Many aquarium owners face challenges in maintaining fish health due to improper water quality, irregular feeding, and lack of monitoring. Traditional solutions require manual intervention and constant supervision, which is not convenient for busy or traveling owners.</a:t>
            </a:r>
          </a:p>
        </p:txBody>
      </p:sp>
      <p:pic>
        <p:nvPicPr>
          <p:cNvPr id="1026" name="Picture 2" descr="Aquarium - Wikipedia">
            <a:extLst>
              <a:ext uri="{FF2B5EF4-FFF2-40B4-BE49-F238E27FC236}">
                <a16:creationId xmlns:a16="http://schemas.microsoft.com/office/drawing/2014/main" id="{8B271DCB-9BA3-A11C-668B-FA0901172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278" y="4781704"/>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normAutofit/>
          </a:bodyPr>
          <a:lstStyle/>
          <a:p>
            <a:r>
              <a:rPr dirty="0"/>
              <a:t> Automate aquarium monitoring and maintenance.</a:t>
            </a:r>
          </a:p>
          <a:p>
            <a:r>
              <a:rPr dirty="0"/>
              <a:t>Ensure healthy living conditions for fish.</a:t>
            </a:r>
          </a:p>
          <a:p>
            <a:r>
              <a:rPr dirty="0"/>
              <a:t>Provide remote monitoring and control via IoT.</a:t>
            </a:r>
          </a:p>
          <a:p>
            <a:r>
              <a:rPr dirty="0"/>
              <a:t> Reduce energy consumption and prevent overfeeding.</a:t>
            </a:r>
          </a:p>
          <a:p>
            <a:r>
              <a:rPr dirty="0"/>
              <a:t> Develop a scalable solution suitable for homes and fish farms.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Solution</a:t>
            </a:r>
          </a:p>
        </p:txBody>
      </p:sp>
      <p:sp>
        <p:nvSpPr>
          <p:cNvPr id="3" name="Content Placeholder 2"/>
          <p:cNvSpPr>
            <a:spLocks noGrp="1"/>
          </p:cNvSpPr>
          <p:nvPr>
            <p:ph idx="1"/>
          </p:nvPr>
        </p:nvSpPr>
        <p:spPr/>
        <p:txBody>
          <a:bodyPr/>
          <a:lstStyle/>
          <a:p>
            <a:r>
              <a:rPr dirty="0"/>
              <a:t> Use sensors (temperature, pH,</a:t>
            </a:r>
            <a:r>
              <a:rPr lang="en-IN" dirty="0"/>
              <a:t> turbidity sensor</a:t>
            </a:r>
            <a:r>
              <a:rPr dirty="0"/>
              <a:t>) for real-time monitoring.</a:t>
            </a:r>
          </a:p>
          <a:p>
            <a:r>
              <a:rPr dirty="0"/>
              <a:t> Actuators (heater, filter, air pump) for environment control.</a:t>
            </a:r>
          </a:p>
          <a:p>
            <a:r>
              <a:rPr dirty="0"/>
              <a:t> Smart feeder for scheduled feeding.</a:t>
            </a:r>
          </a:p>
          <a:p>
            <a:r>
              <a:rPr dirty="0"/>
              <a:t> IoT connectivity for remote access and alerts.</a:t>
            </a:r>
          </a:p>
          <a:p>
            <a:r>
              <a:rPr dirty="0"/>
              <a:t> Mobile/PC interface for user interaction.</a:t>
            </a:r>
            <a:br>
              <a:rPr lang="en-IN"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Architecture</a:t>
            </a:r>
          </a:p>
        </p:txBody>
      </p:sp>
      <p:sp>
        <p:nvSpPr>
          <p:cNvPr id="3" name="Content Placeholder 2"/>
          <p:cNvSpPr>
            <a:spLocks noGrp="1"/>
          </p:cNvSpPr>
          <p:nvPr>
            <p:ph idx="1"/>
          </p:nvPr>
        </p:nvSpPr>
        <p:spPr/>
        <p:txBody>
          <a:bodyPr>
            <a:normAutofit lnSpcReduction="10000"/>
          </a:bodyPr>
          <a:lstStyle/>
          <a:p>
            <a:r>
              <a:rPr dirty="0"/>
              <a:t> Sensors: Temperature, pH, Oxygen sensors.</a:t>
            </a:r>
          </a:p>
          <a:p>
            <a:r>
              <a:rPr dirty="0"/>
              <a:t> Actuators: Heater, Filter, Air Pump, Smart Feeder.</a:t>
            </a:r>
          </a:p>
          <a:p>
            <a:r>
              <a:rPr dirty="0"/>
              <a:t> Controller: Arduino/Raspberry Pi processes sensor data.</a:t>
            </a:r>
          </a:p>
          <a:p>
            <a:r>
              <a:rPr dirty="0"/>
              <a:t> Connectivity: Wi-Fi/IoT for remote monitoring.</a:t>
            </a:r>
          </a:p>
          <a:p>
            <a:r>
              <a:rPr dirty="0"/>
              <a:t> User Interface: Mobile app or PC dashboard for alerts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4FE43F-1D53-28E9-DB21-F7B81C514FE5}"/>
              </a:ext>
            </a:extLst>
          </p:cNvPr>
          <p:cNvPicPr>
            <a:picLocks noChangeAspect="1"/>
          </p:cNvPicPr>
          <p:nvPr/>
        </p:nvPicPr>
        <p:blipFill>
          <a:blip r:embed="rId2"/>
          <a:stretch>
            <a:fillRect/>
          </a:stretch>
        </p:blipFill>
        <p:spPr>
          <a:xfrm>
            <a:off x="720587" y="0"/>
            <a:ext cx="7702826" cy="6858000"/>
          </a:xfrm>
          <a:prstGeom prst="rect">
            <a:avLst/>
          </a:prstGeom>
        </p:spPr>
      </p:pic>
    </p:spTree>
    <p:extLst>
      <p:ext uri="{BB962C8B-B14F-4D97-AF65-F5344CB8AC3E}">
        <p14:creationId xmlns:p14="http://schemas.microsoft.com/office/powerpoint/2010/main" val="216745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TotalTime>
  <Words>341</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Smart Aquarium</vt:lpstr>
      <vt:lpstr>Introduction</vt:lpstr>
      <vt:lpstr>Uses of Smart Aquarium</vt:lpstr>
      <vt:lpstr>Importance of Smart Aquarium</vt:lpstr>
      <vt:lpstr>Problem Statement</vt:lpstr>
      <vt:lpstr>Objectives</vt:lpstr>
      <vt:lpstr>Proposed Solution</vt:lpstr>
      <vt:lpstr>System Architecture</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harshpreet5445@gmail.com</cp:lastModifiedBy>
  <cp:revision>4</cp:revision>
  <dcterms:created xsi:type="dcterms:W3CDTF">2013-01-27T09:14:16Z</dcterms:created>
  <dcterms:modified xsi:type="dcterms:W3CDTF">2025-09-11T09:51:57Z</dcterms:modified>
  <cp:category/>
</cp:coreProperties>
</file>