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jpeg" ContentType="image/jpe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A94BE-3886-48BB-B0C0-284AEA1D42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EDA2C-EF53-4630-BCFE-D3B26E5832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EAA04-A889-4AC6-A5E1-949732BD11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17179-ADC5-4686-89F7-1441443657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12B872-8B63-4CF6-B8E7-C2B48309DF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EAA512-E2E7-4D6B-A32B-3DA1631E93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A1897-80A8-4F41-9DDD-D247CB039E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B5B85E-B0B9-411F-99B8-1AEDC6A6D2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D88294-0330-4E6D-80BA-63B50CBD2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953783-A442-4E8E-8D67-4911C825D8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3E1B7B-FB4A-409D-B586-410E5E333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F0EF2F-1FB3-4438-937B-F55EE376AD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0CC1FA-0954-4C01-BBDF-61FA32FD42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B77DE0-F95C-4E4A-9378-41CAB9332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54546C-694D-432D-8C91-6ED30C00AA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C1A87D-E589-4C8A-955E-5A0EDBC5BC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E2FE93-F535-4BAF-B9E2-B9ECE8D7EC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3F0C9F-EFEA-4839-9366-A6C7B356C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87D32-C37A-47F3-BE6D-6D511A3233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0F69F-BC0E-4E7D-8862-158BEBFB02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D95C01-AF48-4E48-A4F4-2773645DC8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D9376-73C5-4C87-94A0-AB9BB40620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8805F-9398-4F53-8F0C-96A3A413F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244B4-6EE6-41F7-86F9-95DAC237FC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949200" y="6223680"/>
            <a:ext cx="471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679DE-9147-48FB-BB13-89E52C43AB3E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1143000" y="6223680"/>
            <a:ext cx="2328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4"/>
          </p:nvPr>
        </p:nvSpPr>
        <p:spPr>
          <a:xfrm>
            <a:off x="3949200" y="6223680"/>
            <a:ext cx="471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5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BA5A13-97C6-4A86-8BA0-122E5F099F49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6"/>
          </p:nvPr>
        </p:nvSpPr>
        <p:spPr>
          <a:xfrm>
            <a:off x="1143000" y="6223680"/>
            <a:ext cx="2328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3218040" y="2261520"/>
            <a:ext cx="9484200" cy="16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Machine Learning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       </a:t>
            </a: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Project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Topic: Diabetes.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8055360" y="5329800"/>
            <a:ext cx="3848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Done By : Harsh C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Submitted To : CVSN REDDY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/>
          <p:nvPr/>
        </p:nvSpPr>
        <p:spPr>
          <a:xfrm>
            <a:off x="551160" y="1775520"/>
            <a:ext cx="609804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method in which the user is rewarded for the desired behaviour or punished for the undesired behaviour.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14" name="Picture 2" descr="Introduction to Reinforcement Learning for Beginners"/>
          <p:cNvPicPr/>
          <p:nvPr/>
        </p:nvPicPr>
        <p:blipFill>
          <a:blip r:embed="rId1"/>
          <a:stretch/>
        </p:blipFill>
        <p:spPr>
          <a:xfrm>
            <a:off x="5088600" y="3192840"/>
            <a:ext cx="6551640" cy="328572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1073520" y="506160"/>
            <a:ext cx="935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7160" y="315720"/>
            <a:ext cx="9905400" cy="190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Explain Different Machine learning algorithms with 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444600" y="2334960"/>
            <a:ext cx="4734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 Algorithm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8" name="TextBox 4"/>
          <p:cNvSpPr/>
          <p:nvPr/>
        </p:nvSpPr>
        <p:spPr>
          <a:xfrm>
            <a:off x="714240" y="3160080"/>
            <a:ext cx="558756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Regression Algorithm means which have a continuous data.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regression we use only: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Linear regression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9" name="Picture 2" descr="Types of Regression Analysis in Machine Learning"/>
          <p:cNvPicPr/>
          <p:nvPr/>
        </p:nvPicPr>
        <p:blipFill>
          <a:blip r:embed="rId1"/>
          <a:stretch/>
        </p:blipFill>
        <p:spPr>
          <a:xfrm>
            <a:off x="6376680" y="1975680"/>
            <a:ext cx="5587560" cy="406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6800" y="511560"/>
            <a:ext cx="5846400" cy="115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Regression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TextBox 2"/>
          <p:cNvSpPr/>
          <p:nvPr/>
        </p:nvSpPr>
        <p:spPr>
          <a:xfrm>
            <a:off x="783000" y="1893960"/>
            <a:ext cx="2546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6727320" y="1893960"/>
            <a:ext cx="3542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3" name="Picture 2" descr="Linear Regression Explained (For Machine Learning)"/>
          <p:cNvPicPr/>
          <p:nvPr/>
        </p:nvPicPr>
        <p:blipFill>
          <a:blip r:embed="rId1"/>
          <a:stretch/>
        </p:blipFill>
        <p:spPr>
          <a:xfrm>
            <a:off x="406800" y="2678040"/>
            <a:ext cx="4376880" cy="38527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6095880" y="2678040"/>
            <a:ext cx="4892400" cy="38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306000"/>
            <a:ext cx="9686880" cy="12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Classification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427680" y="1679040"/>
            <a:ext cx="60980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Classifying the data either one like Yes Or No, Ture Or False etc.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classifying we use: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Logical Regression.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Decision Tree.[DT]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Random Forest.[RF]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K Nearest Neighbour[KNN]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Support Vector Machine[SVM]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Naïve Bayes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7" name="Picture 6" descr="Classification Algorithms | 5 Amazing Types Of Classification Algorithms"/>
          <p:cNvPicPr/>
          <p:nvPr/>
        </p:nvPicPr>
        <p:blipFill>
          <a:blip r:embed="rId1"/>
          <a:stretch/>
        </p:blipFill>
        <p:spPr>
          <a:xfrm>
            <a:off x="4336920" y="2116800"/>
            <a:ext cx="7426440" cy="44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"/>
          <p:cNvSpPr/>
          <p:nvPr/>
        </p:nvSpPr>
        <p:spPr>
          <a:xfrm>
            <a:off x="457200" y="750960"/>
            <a:ext cx="35427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7053840" y="800640"/>
            <a:ext cx="29710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30" name="Picture 2" descr="Why Is Logistic Regression a Classification Algorithm? | Built In"/>
          <p:cNvPicPr/>
          <p:nvPr/>
        </p:nvPicPr>
        <p:blipFill>
          <a:blip r:embed="rId1"/>
          <a:stretch/>
        </p:blipFill>
        <p:spPr>
          <a:xfrm>
            <a:off x="326520" y="1714680"/>
            <a:ext cx="5194080" cy="48160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Decision Tree in R – Zigya"/>
          <p:cNvPicPr/>
          <p:nvPr/>
        </p:nvPicPr>
        <p:blipFill>
          <a:blip r:embed="rId2"/>
          <a:stretch/>
        </p:blipFill>
        <p:spPr>
          <a:xfrm>
            <a:off x="6292080" y="1576080"/>
            <a:ext cx="5194080" cy="49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/>
          <p:nvPr/>
        </p:nvSpPr>
        <p:spPr>
          <a:xfrm>
            <a:off x="478800" y="883080"/>
            <a:ext cx="4653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Random Algorithm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3" name="TextBox 2"/>
          <p:cNvSpPr/>
          <p:nvPr/>
        </p:nvSpPr>
        <p:spPr>
          <a:xfrm>
            <a:off x="6599880" y="883080"/>
            <a:ext cx="57686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Nearest Neighbour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4" name="AutoShape 4"/>
          <p:cNvSpPr/>
          <p:nvPr/>
        </p:nvSpPr>
        <p:spPr>
          <a:xfrm>
            <a:off x="1959480" y="-707400"/>
            <a:ext cx="4288320" cy="42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292680" y="2238840"/>
            <a:ext cx="5169240" cy="32914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0" descr="K-Nearest Neighbors (KNN) Algorithm Tutorial — Machine Learning Basics |  Towards AI"/>
          <p:cNvPicPr/>
          <p:nvPr/>
        </p:nvPicPr>
        <p:blipFill>
          <a:blip r:embed="rId2"/>
          <a:stretch/>
        </p:blipFill>
        <p:spPr>
          <a:xfrm>
            <a:off x="6284160" y="2122560"/>
            <a:ext cx="561420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/>
          <p:nvPr/>
        </p:nvSpPr>
        <p:spPr>
          <a:xfrm>
            <a:off x="538920" y="800280"/>
            <a:ext cx="55566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Machine(SVM)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7527600" y="750600"/>
            <a:ext cx="39996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39" name="Picture 2" descr="Introduction to Support Vector Machines (SVM) - GeeksforGeeks"/>
          <p:cNvPicPr/>
          <p:nvPr/>
        </p:nvPicPr>
        <p:blipFill>
          <a:blip r:embed="rId1"/>
          <a:stretch/>
        </p:blipFill>
        <p:spPr>
          <a:xfrm>
            <a:off x="365760" y="2003040"/>
            <a:ext cx="6130080" cy="426060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Building Naive Bayes Classifier from Scratch to Perform Sentiment Analysis"/>
          <p:cNvPicPr/>
          <p:nvPr/>
        </p:nvPicPr>
        <p:blipFill>
          <a:blip r:embed="rId2"/>
          <a:stretch/>
        </p:blipFill>
        <p:spPr>
          <a:xfrm>
            <a:off x="6696720" y="2081160"/>
            <a:ext cx="4954320" cy="41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/>
          <p:nvPr/>
        </p:nvSpPr>
        <p:spPr>
          <a:xfrm>
            <a:off x="4014720" y="2616480"/>
            <a:ext cx="5844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49914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000" spc="-1" strike="noStrike">
                <a:solidFill>
                  <a:srgbClr val="94b6d2"/>
                </a:solidFill>
                <a:latin typeface="Arial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Artificial Intelligence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294200" y="2256840"/>
            <a:ext cx="51318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2000" spc="10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20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000000"/>
                </a:solidFill>
                <a:latin typeface="Arial"/>
                <a:ea typeface="DejaVu Sans"/>
              </a:rPr>
              <a:t>intelligence </a:t>
            </a:r>
            <a:r>
              <a:rPr b="0" lang="en-US" sz="2000" spc="140" strike="noStrike">
                <a:solidFill>
                  <a:srgbClr val="000000"/>
                </a:solidFill>
                <a:latin typeface="Arial"/>
                <a:ea typeface="DejaVu Sans"/>
              </a:rPr>
              <a:t>demonstrated</a:t>
            </a:r>
            <a:r>
              <a:rPr b="0" lang="en-US" sz="2000" spc="3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216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20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00" spc="165" strike="noStrike">
                <a:solidFill>
                  <a:srgbClr val="000000"/>
                </a:solidFill>
                <a:latin typeface="Arial"/>
                <a:ea typeface="DejaVu Sans"/>
              </a:rPr>
              <a:t>machine,where</a:t>
            </a:r>
            <a:r>
              <a:rPr b="0" lang="en-US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00" spc="250" strike="noStrike">
                <a:solidFill>
                  <a:srgbClr val="000000"/>
                </a:solidFill>
                <a:latin typeface="Arial"/>
                <a:ea typeface="DejaVu Sans"/>
              </a:rPr>
              <a:t>human</a:t>
            </a:r>
            <a:r>
              <a:rPr b="0" lang="en-US" sz="20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000000"/>
                </a:solidFill>
                <a:latin typeface="Arial"/>
                <a:ea typeface="DejaVu Sans"/>
              </a:rPr>
              <a:t>intelligence</a:t>
            </a:r>
            <a:r>
              <a:rPr b="0" lang="en-US" sz="20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US" sz="2000" spc="126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b="0" lang="en-US" sz="20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000" spc="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154" strike="noStrike">
                <a:solidFill>
                  <a:srgbClr val="000000"/>
                </a:solidFill>
                <a:latin typeface="Arial"/>
                <a:ea typeface="DejaVu Sans"/>
              </a:rPr>
              <a:t>machine.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5709960" y="4686120"/>
            <a:ext cx="6098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9" name="Picture 2" descr="What is AI? Everything to know about artificial intelligence | ZDNET"/>
          <p:cNvPicPr/>
          <p:nvPr/>
        </p:nvPicPr>
        <p:blipFill>
          <a:blip r:embed="rId1"/>
          <a:stretch/>
        </p:blipFill>
        <p:spPr>
          <a:xfrm>
            <a:off x="6970680" y="2327400"/>
            <a:ext cx="4076280" cy="19634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Artificial Intelligence Vector Art, Icons, and Graphics for Free Download"/>
          <p:cNvPicPr/>
          <p:nvPr/>
        </p:nvPicPr>
        <p:blipFill>
          <a:blip r:embed="rId2"/>
          <a:stretch/>
        </p:blipFill>
        <p:spPr>
          <a:xfrm>
            <a:off x="1679760" y="3702240"/>
            <a:ext cx="3699360" cy="223524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6133680" y="4796280"/>
            <a:ext cx="58500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computer science, the field of artificial intelligence as such was launched in 1950 by Alan Turing.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3740760" y="698400"/>
            <a:ext cx="34822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Branches of AI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729440" y="1735200"/>
            <a:ext cx="981252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90440" y="462600"/>
            <a:ext cx="4953960" cy="14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1047240" y="2269440"/>
            <a:ext cx="5047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means making the computers to learn like human beings.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5829480" y="4637160"/>
            <a:ext cx="5560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give input and output to the machine leaning algorithm and it builds a model. It predicts the future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97" name="Picture 2" descr="Introduction to Machine Learning for Beginners | by Ayush Pant | Towards  Data Science"/>
          <p:cNvPicPr/>
          <p:nvPr/>
        </p:nvPicPr>
        <p:blipFill>
          <a:blip r:embed="rId1"/>
          <a:stretch/>
        </p:blipFill>
        <p:spPr>
          <a:xfrm>
            <a:off x="6540120" y="2096280"/>
            <a:ext cx="4138560" cy="2077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4" descr="Machine Input Output Reasoning Questions for Competitive Exams"/>
          <p:cNvPicPr/>
          <p:nvPr/>
        </p:nvPicPr>
        <p:blipFill>
          <a:blip r:embed="rId2"/>
          <a:stretch/>
        </p:blipFill>
        <p:spPr>
          <a:xfrm>
            <a:off x="1141560" y="3913200"/>
            <a:ext cx="41385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What Is Machine Learning? – Visual Explanations | Data Revenue"/>
          <p:cNvPicPr/>
          <p:nvPr/>
        </p:nvPicPr>
        <p:blipFill>
          <a:blip r:embed="rId1"/>
          <a:stretch/>
        </p:blipFill>
        <p:spPr>
          <a:xfrm>
            <a:off x="1350000" y="1489320"/>
            <a:ext cx="8516160" cy="5238720"/>
          </a:xfrm>
          <a:prstGeom prst="rect">
            <a:avLst/>
          </a:prstGeom>
          <a:ln w="0">
            <a:noFill/>
          </a:ln>
        </p:spPr>
      </p:pic>
      <p:sp>
        <p:nvSpPr>
          <p:cNvPr id="100" name="TextBox 3"/>
          <p:cNvSpPr/>
          <p:nvPr/>
        </p:nvSpPr>
        <p:spPr>
          <a:xfrm>
            <a:off x="3718440" y="444240"/>
            <a:ext cx="3944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8640" y="435600"/>
            <a:ext cx="7642800" cy="13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Features ,Labels &amp;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849240" y="1779840"/>
            <a:ext cx="862488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X=2 F(x)=4…..Input 2 and Output 4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X=3 F(x)=6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X=4 F(x)=8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X=5 F(x)=10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What is X=10 ?</a:t>
            </a:r>
            <a:endParaRPr b="0" lang="en-IN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   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Ans:20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F(x)=2x… Is the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Inputs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Features.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Output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Labels.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Function is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/>
          <p:nvPr/>
        </p:nvSpPr>
        <p:spPr>
          <a:xfrm>
            <a:off x="2237040" y="326520"/>
            <a:ext cx="59266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Types of machine learning:-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04" name="Picture 4" descr="What Is Machine Learning: Definition, Types, Applications and Examples -  Potentia Analytics"/>
          <p:cNvPicPr/>
          <p:nvPr/>
        </p:nvPicPr>
        <p:blipFill>
          <a:blip r:embed="rId1"/>
          <a:stretch/>
        </p:blipFill>
        <p:spPr>
          <a:xfrm>
            <a:off x="2922840" y="1371600"/>
            <a:ext cx="6062760" cy="51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0760" y="380160"/>
            <a:ext cx="5060520" cy="138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Supervised Learning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718920" y="2085840"/>
            <a:ext cx="4832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Learning from others is called Supervised Learning.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7" name="TextBox 5"/>
          <p:cNvSpPr/>
          <p:nvPr/>
        </p:nvSpPr>
        <p:spPr>
          <a:xfrm flipV="1" rot="10800000">
            <a:off x="719640" y="3111480"/>
            <a:ext cx="4832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 will have features and labels.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718920" y="4074480"/>
            <a:ext cx="49795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two algorithms:-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1.Regression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2.Classification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7680960" y="2096640"/>
            <a:ext cx="3787560" cy="433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9720" y="380520"/>
            <a:ext cx="8604360" cy="149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Unsupervised learning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TextBox 3"/>
          <p:cNvSpPr/>
          <p:nvPr/>
        </p:nvSpPr>
        <p:spPr>
          <a:xfrm flipH="1">
            <a:off x="1236960" y="2530800"/>
            <a:ext cx="4182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Learning on our own is called UNSUPERVISED LEARNING.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7168320" y="1601280"/>
            <a:ext cx="4734720" cy="471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197</TotalTime>
  <Application>LibreOffice/7.3.7.2$Linux_X86_64 LibreOffice_project/30$Build-2</Application>
  <AppVersion>15.0000</AppVersion>
  <Words>353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2023-06-05T09:02:18Z</dcterms:created>
  <dc:creator>Rakshitha Mohan</dc:creator>
  <dc:description/>
  <dc:language>en-IN</dc:language>
  <cp:lastModifiedBy/>
  <dcterms:modified xsi:type="dcterms:W3CDTF">2023-06-09T20:40:49Z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