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0"/>
  </p:notesMasterIdLst>
  <p:handoutMasterIdLst>
    <p:handoutMasterId r:id="rId21"/>
  </p:handoutMasterIdLst>
  <p:sldIdLst>
    <p:sldId id="478" r:id="rId2"/>
    <p:sldId id="460" r:id="rId3"/>
    <p:sldId id="484" r:id="rId4"/>
    <p:sldId id="462" r:id="rId5"/>
    <p:sldId id="463" r:id="rId6"/>
    <p:sldId id="465" r:id="rId7"/>
    <p:sldId id="481" r:id="rId8"/>
    <p:sldId id="468" r:id="rId9"/>
    <p:sldId id="486" r:id="rId10"/>
    <p:sldId id="488" r:id="rId11"/>
    <p:sldId id="489" r:id="rId12"/>
    <p:sldId id="479" r:id="rId13"/>
    <p:sldId id="482" r:id="rId14"/>
    <p:sldId id="487" r:id="rId15"/>
    <p:sldId id="469" r:id="rId16"/>
    <p:sldId id="471" r:id="rId17"/>
    <p:sldId id="473" r:id="rId18"/>
    <p:sldId id="333"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7543-F78C-4072-9936-8ABE1597C87D}" v="567" dt="2021-01-24T19:19:19.473"/>
    <p1510:client id="{9DD9C766-CF0F-433C-886A-877713C324CE}" v="863" dt="2021-01-23T16:06:48.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80000" autoAdjust="0"/>
  </p:normalViewPr>
  <p:slideViewPr>
    <p:cSldViewPr>
      <p:cViewPr varScale="1">
        <p:scale>
          <a:sx n="67" d="100"/>
          <a:sy n="67" d="100"/>
        </p:scale>
        <p:origin x="1284" y="56"/>
      </p:cViewPr>
      <p:guideLst>
        <p:guide orient="horz" pos="2160"/>
        <p:guide pos="2880"/>
      </p:guideLst>
    </p:cSldViewPr>
  </p:slideViewPr>
  <p:outlineViewPr>
    <p:cViewPr>
      <p:scale>
        <a:sx n="33" d="100"/>
        <a:sy n="33" d="100"/>
      </p:scale>
      <p:origin x="54" y="26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5A8287-B3B0-40B7-A012-07CF3B9E68C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r>
              <a:rPr lang="en-US"/>
              <a:t>“Modified circular optical waveguide with helical signal”</a:t>
            </a:r>
          </a:p>
        </p:txBody>
      </p:sp>
      <p:sp>
        <p:nvSpPr>
          <p:cNvPr id="3" name="Date Placeholder 2">
            <a:extLst>
              <a:ext uri="{FF2B5EF4-FFF2-40B4-BE49-F238E27FC236}">
                <a16:creationId xmlns:a16="http://schemas.microsoft.com/office/drawing/2014/main" id="{A2C812CD-3899-4598-A3B0-1EC5E317D6D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EF054B39-BC6C-4B8A-AC39-7A4132F5B1CE}" type="datetimeFigureOut">
              <a:rPr lang="en-US"/>
              <a:pPr>
                <a:defRPr/>
              </a:pPr>
              <a:t>1/24/2021</a:t>
            </a:fld>
            <a:endParaRPr lang="en-US" dirty="0"/>
          </a:p>
        </p:txBody>
      </p:sp>
      <p:sp>
        <p:nvSpPr>
          <p:cNvPr id="4" name="Footer Placeholder 3">
            <a:extLst>
              <a:ext uri="{FF2B5EF4-FFF2-40B4-BE49-F238E27FC236}">
                <a16:creationId xmlns:a16="http://schemas.microsoft.com/office/drawing/2014/main" id="{4BD5EF9C-121A-471F-86C0-16698AFD15D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r>
              <a:rPr lang="en-US"/>
              <a:t>NIET; Gr. NOIDA</a:t>
            </a:r>
          </a:p>
        </p:txBody>
      </p:sp>
      <p:sp>
        <p:nvSpPr>
          <p:cNvPr id="5" name="Slide Number Placeholder 4">
            <a:extLst>
              <a:ext uri="{FF2B5EF4-FFF2-40B4-BE49-F238E27FC236}">
                <a16:creationId xmlns:a16="http://schemas.microsoft.com/office/drawing/2014/main" id="{3B76996C-0956-4F9D-8339-DF71C449422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4A5871-6462-4583-9324-5B577DABE02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229822-590A-4F90-A6D6-EA122B01928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US"/>
              <a:t>“Modified circular optical waveguide with helical signal”</a:t>
            </a:r>
          </a:p>
        </p:txBody>
      </p:sp>
      <p:sp>
        <p:nvSpPr>
          <p:cNvPr id="3" name="Date Placeholder 2">
            <a:extLst>
              <a:ext uri="{FF2B5EF4-FFF2-40B4-BE49-F238E27FC236}">
                <a16:creationId xmlns:a16="http://schemas.microsoft.com/office/drawing/2014/main" id="{27438881-EC5C-4835-AD88-91D2C9AAD7B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2C6316D-7CF3-4E0D-ABA9-8DEDDB3748F4}" type="datetimeFigureOut">
              <a:rPr lang="en-US"/>
              <a:pPr>
                <a:defRPr/>
              </a:pPr>
              <a:t>1/24/2021</a:t>
            </a:fld>
            <a:endParaRPr lang="en-US" dirty="0"/>
          </a:p>
        </p:txBody>
      </p:sp>
      <p:sp>
        <p:nvSpPr>
          <p:cNvPr id="4" name="Slide Image Placeholder 3">
            <a:extLst>
              <a:ext uri="{FF2B5EF4-FFF2-40B4-BE49-F238E27FC236}">
                <a16:creationId xmlns:a16="http://schemas.microsoft.com/office/drawing/2014/main" id="{643B887D-2EBA-4E1A-B7A0-CAD9DC9971C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12EEFE9-4285-4B98-89FD-C9A7D53058B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5BE6CB-22E3-4CED-97E1-FC8623C78E2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en-US"/>
              <a:t>NIET; Gr. NOIDA</a:t>
            </a:r>
          </a:p>
        </p:txBody>
      </p:sp>
      <p:sp>
        <p:nvSpPr>
          <p:cNvPr id="7" name="Slide Number Placeholder 6">
            <a:extLst>
              <a:ext uri="{FF2B5EF4-FFF2-40B4-BE49-F238E27FC236}">
                <a16:creationId xmlns:a16="http://schemas.microsoft.com/office/drawing/2014/main" id="{7A1C4E5E-90E5-43AC-BA16-41A0171C3CA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38A11F4-1F53-4A73-AA39-881A0930C77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CF0836D-0618-4552-A189-513D1C3190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612D6027-EFFE-4CEA-92E9-F71038FD7F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9AD7EB9E-503B-4B03-B92E-FF002DC450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A61D67-F266-4DCD-B851-0E37B0D41515}"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BC412C1D-9A92-4223-88B0-AC2762852C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F38EAEAF-20BD-46A1-87B0-36776329BD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FE6D47F6-C522-427D-BB3E-21DBB3DEC5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C1AEDD-5342-41E4-AC26-AD26779A14B4}"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2D21416-31D4-4326-9FDF-C16957718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47DA42DC-7EF1-41EE-8269-0A7D0A3C49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D38DD454-10EB-4B45-ACD6-6AAAC5691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CAFFC32-6583-40C6-A8E9-54950240A1F9}" type="slidenum">
              <a:rPr lang="en-US" altLang="en-US" smtClean="0"/>
              <a:pPr>
                <a:spcBef>
                  <a:spcPct val="0"/>
                </a:spcBef>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2B344AC-2F7A-4BF0-91DE-1427BC508BF5}"/>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20">
            <a:extLst>
              <a:ext uri="{FF2B5EF4-FFF2-40B4-BE49-F238E27FC236}">
                <a16:creationId xmlns:a16="http://schemas.microsoft.com/office/drawing/2014/main" id="{21D23FEE-3479-4FA4-A8DD-A2544D69B27C}"/>
              </a:ext>
            </a:extLst>
          </p:cNvPr>
          <p:cNvSpPr>
            <a:spLocks noChangeArrowheads="1"/>
          </p:cNvSpPr>
          <p:nvPr/>
        </p:nvSpPr>
        <p:spPr bwMode="white">
          <a:xfrm>
            <a:off x="8991600" y="3175"/>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21">
            <a:extLst>
              <a:ext uri="{FF2B5EF4-FFF2-40B4-BE49-F238E27FC236}">
                <a16:creationId xmlns:a16="http://schemas.microsoft.com/office/drawing/2014/main" id="{984103F2-F461-408C-BA71-4105A1912007}"/>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23">
            <a:extLst>
              <a:ext uri="{FF2B5EF4-FFF2-40B4-BE49-F238E27FC236}">
                <a16:creationId xmlns:a16="http://schemas.microsoft.com/office/drawing/2014/main" id="{19D5D0B4-6A73-45CA-9EB9-4FAD011C2045}"/>
              </a:ext>
            </a:extLst>
          </p:cNvPr>
          <p:cNvSpPr>
            <a:spLocks noChangeArrowheads="1"/>
          </p:cNvSpPr>
          <p:nvPr/>
        </p:nvSpPr>
        <p:spPr bwMode="white">
          <a:xfrm>
            <a:off x="0" y="0"/>
            <a:ext cx="9144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Rectangle 9">
            <a:extLst>
              <a:ext uri="{FF2B5EF4-FFF2-40B4-BE49-F238E27FC236}">
                <a16:creationId xmlns:a16="http://schemas.microsoft.com/office/drawing/2014/main" id="{583649A6-1F61-4102-B9A3-4BE19C0F2FA5}"/>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Straight Connector 10">
            <a:extLst>
              <a:ext uri="{FF2B5EF4-FFF2-40B4-BE49-F238E27FC236}">
                <a16:creationId xmlns:a16="http://schemas.microsoft.com/office/drawing/2014/main" id="{559E4505-B36F-40E6-983C-D4DAC926975C}"/>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2" name="Rectangle 11">
            <a:extLst>
              <a:ext uri="{FF2B5EF4-FFF2-40B4-BE49-F238E27FC236}">
                <a16:creationId xmlns:a16="http://schemas.microsoft.com/office/drawing/2014/main" id="{356294AE-50DE-4BFB-A6B8-E3250639AA00}"/>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18F7E941-B4B9-46AC-9999-AF7B2D169E1B}"/>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5D224B6B-DCFA-4BD7-8F63-682743E22AA9}"/>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a:extLst>
              <a:ext uri="{FF2B5EF4-FFF2-40B4-BE49-F238E27FC236}">
                <a16:creationId xmlns:a16="http://schemas.microsoft.com/office/drawing/2014/main" id="{2442A806-6C48-4BA0-B4D1-0AC30C5D3EF7}"/>
              </a:ext>
            </a:extLst>
          </p:cNvPr>
          <p:cNvSpPr>
            <a:spLocks noGrp="1"/>
          </p:cNvSpPr>
          <p:nvPr>
            <p:ph type="dt" sz="half" idx="10"/>
          </p:nvPr>
        </p:nvSpPr>
        <p:spPr/>
        <p:txBody>
          <a:bodyPr/>
          <a:lstStyle>
            <a:lvl1pPr>
              <a:defRPr/>
            </a:lvl1pPr>
          </a:lstStyle>
          <a:p>
            <a:pPr>
              <a:defRPr/>
            </a:pPr>
            <a:fld id="{C0C66FC8-3979-4EEB-BF90-4BED39B350D0}" type="datetime2">
              <a:rPr lang="en-US"/>
              <a:pPr>
                <a:defRPr/>
              </a:pPr>
              <a:t>Sunday, January 24, 2021</a:t>
            </a:fld>
            <a:endParaRPr lang="en-US" dirty="0"/>
          </a:p>
        </p:txBody>
      </p:sp>
      <p:sp>
        <p:nvSpPr>
          <p:cNvPr id="16" name="Footer Placeholder 16">
            <a:extLst>
              <a:ext uri="{FF2B5EF4-FFF2-40B4-BE49-F238E27FC236}">
                <a16:creationId xmlns:a16="http://schemas.microsoft.com/office/drawing/2014/main" id="{8B4B57F6-C9DD-4703-9FBB-A90D62EA3B11}"/>
              </a:ext>
            </a:extLst>
          </p:cNvPr>
          <p:cNvSpPr>
            <a:spLocks noGrp="1"/>
          </p:cNvSpPr>
          <p:nvPr>
            <p:ph type="ftr" sz="quarter" idx="11"/>
          </p:nvPr>
        </p:nvSpPr>
        <p:spPr/>
        <p:txBody>
          <a:bodyPr/>
          <a:lstStyle>
            <a:lvl1pPr>
              <a:defRPr/>
            </a:lvl1pPr>
          </a:lstStyle>
          <a:p>
            <a:pPr>
              <a:defRPr/>
            </a:pPr>
            <a:r>
              <a:rPr lang="en-US"/>
              <a:t>NIET, GREATER  NOIDA</a:t>
            </a:r>
          </a:p>
        </p:txBody>
      </p:sp>
      <p:sp>
        <p:nvSpPr>
          <p:cNvPr id="17" name="Slide Number Placeholder 28">
            <a:extLst>
              <a:ext uri="{FF2B5EF4-FFF2-40B4-BE49-F238E27FC236}">
                <a16:creationId xmlns:a16="http://schemas.microsoft.com/office/drawing/2014/main" id="{80D37DF0-AC5F-4BEC-B9CE-AE3D7E0D1AF6}"/>
              </a:ext>
            </a:extLst>
          </p:cNvPr>
          <p:cNvSpPr>
            <a:spLocks noGrp="1"/>
          </p:cNvSpPr>
          <p:nvPr>
            <p:ph type="sldNum" sz="quarter" idx="12"/>
          </p:nvPr>
        </p:nvSpPr>
        <p:spPr>
          <a:xfrm>
            <a:off x="4343400" y="2198688"/>
            <a:ext cx="457200" cy="441325"/>
          </a:xfrm>
        </p:spPr>
        <p:txBody>
          <a:bodyPr/>
          <a:lstStyle>
            <a:lvl1pPr>
              <a:defRPr/>
            </a:lvl1pPr>
          </a:lstStyle>
          <a:p>
            <a:pPr>
              <a:defRPr/>
            </a:pPr>
            <a:fld id="{5D47DB7B-9AFA-41C4-9099-3EAAF7F68D20}" type="slidenum">
              <a:rPr lang="en-US" altLang="en-US"/>
              <a:pPr>
                <a:defRPr/>
              </a:pPr>
              <a:t>‹#›</a:t>
            </a:fld>
            <a:endParaRPr lang="en-US" altLang="en-US"/>
          </a:p>
        </p:txBody>
      </p:sp>
    </p:spTree>
    <p:extLst>
      <p:ext uri="{BB962C8B-B14F-4D97-AF65-F5344CB8AC3E}">
        <p14:creationId xmlns:p14="http://schemas.microsoft.com/office/powerpoint/2010/main" val="3452286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56DDE-BACB-4D15-8449-3EE8814D1A51}"/>
              </a:ext>
            </a:extLst>
          </p:cNvPr>
          <p:cNvSpPr>
            <a:spLocks noGrp="1"/>
          </p:cNvSpPr>
          <p:nvPr>
            <p:ph type="dt" sz="half" idx="10"/>
          </p:nvPr>
        </p:nvSpPr>
        <p:spPr/>
        <p:txBody>
          <a:bodyPr/>
          <a:lstStyle>
            <a:lvl1pPr>
              <a:defRPr/>
            </a:lvl1pPr>
          </a:lstStyle>
          <a:p>
            <a:pPr>
              <a:defRPr/>
            </a:pPr>
            <a:fld id="{583E096F-19A5-4532-B3A5-B5B3734AD6D4}" type="datetime2">
              <a:rPr lang="en-US"/>
              <a:pPr>
                <a:defRPr/>
              </a:pPr>
              <a:t>Sunday, January 24, 2021</a:t>
            </a:fld>
            <a:endParaRPr lang="en-US" dirty="0"/>
          </a:p>
        </p:txBody>
      </p:sp>
      <p:sp>
        <p:nvSpPr>
          <p:cNvPr id="5" name="Footer Placeholder 4">
            <a:extLst>
              <a:ext uri="{FF2B5EF4-FFF2-40B4-BE49-F238E27FC236}">
                <a16:creationId xmlns:a16="http://schemas.microsoft.com/office/drawing/2014/main" id="{8E8234EB-0831-42A5-A920-BFD4A2541AA3}"/>
              </a:ext>
            </a:extLst>
          </p:cNvPr>
          <p:cNvSpPr>
            <a:spLocks noGrp="1"/>
          </p:cNvSpPr>
          <p:nvPr>
            <p:ph type="ftr" sz="quarter" idx="11"/>
          </p:nvPr>
        </p:nvSpPr>
        <p:spPr/>
        <p:txBody>
          <a:bodyPr/>
          <a:lstStyle>
            <a:lvl1pPr>
              <a:defRPr/>
            </a:lvl1pPr>
          </a:lstStyle>
          <a:p>
            <a:pPr>
              <a:defRPr/>
            </a:pPr>
            <a:r>
              <a:rPr lang="en-US"/>
              <a:t>NIET, GREATER  NOIDA</a:t>
            </a:r>
          </a:p>
        </p:txBody>
      </p:sp>
      <p:sp>
        <p:nvSpPr>
          <p:cNvPr id="6" name="Slide Number Placeholder 5">
            <a:extLst>
              <a:ext uri="{FF2B5EF4-FFF2-40B4-BE49-F238E27FC236}">
                <a16:creationId xmlns:a16="http://schemas.microsoft.com/office/drawing/2014/main" id="{E33223A0-0AFB-4B27-A723-1142E9ADD84F}"/>
              </a:ext>
            </a:extLst>
          </p:cNvPr>
          <p:cNvSpPr>
            <a:spLocks noGrp="1"/>
          </p:cNvSpPr>
          <p:nvPr>
            <p:ph type="sldNum" sz="quarter" idx="12"/>
          </p:nvPr>
        </p:nvSpPr>
        <p:spPr/>
        <p:txBody>
          <a:bodyPr/>
          <a:lstStyle>
            <a:lvl1pPr>
              <a:defRPr/>
            </a:lvl1pPr>
          </a:lstStyle>
          <a:p>
            <a:pPr>
              <a:defRPr/>
            </a:pPr>
            <a:fld id="{26DA695F-283B-48B8-B1E4-4C64E3AB52F0}" type="slidenum">
              <a:rPr lang="en-US" altLang="en-US"/>
              <a:pPr>
                <a:defRPr/>
              </a:pPr>
              <a:t>‹#›</a:t>
            </a:fld>
            <a:endParaRPr lang="en-US" altLang="en-US"/>
          </a:p>
        </p:txBody>
      </p:sp>
    </p:spTree>
    <p:extLst>
      <p:ext uri="{BB962C8B-B14F-4D97-AF65-F5344CB8AC3E}">
        <p14:creationId xmlns:p14="http://schemas.microsoft.com/office/powerpoint/2010/main" val="11826040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2DA5508-6766-4BA5-8CF0-6344D04D5339}"/>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20">
            <a:extLst>
              <a:ext uri="{FF2B5EF4-FFF2-40B4-BE49-F238E27FC236}">
                <a16:creationId xmlns:a16="http://schemas.microsoft.com/office/drawing/2014/main" id="{FB8856F3-300C-495F-9AA5-A30C1D303125}"/>
              </a:ext>
            </a:extLst>
          </p:cNvPr>
          <p:cNvSpPr>
            <a:spLocks noChangeArrowheads="1"/>
          </p:cNvSpPr>
          <p:nvPr/>
        </p:nvSpPr>
        <p:spPr bwMode="white">
          <a:xfrm>
            <a:off x="7010400" y="0"/>
            <a:ext cx="21336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21">
            <a:extLst>
              <a:ext uri="{FF2B5EF4-FFF2-40B4-BE49-F238E27FC236}">
                <a16:creationId xmlns:a16="http://schemas.microsoft.com/office/drawing/2014/main" id="{A473B6EE-FFB6-4713-9B0A-2C5550C25F44}"/>
              </a:ext>
            </a:extLst>
          </p:cNvPr>
          <p:cNvSpPr>
            <a:spLocks noChangeArrowheads="1"/>
          </p:cNvSpPr>
          <p:nvPr/>
        </p:nvSpPr>
        <p:spPr bwMode="white">
          <a:xfrm>
            <a:off x="0" y="0"/>
            <a:ext cx="9144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23">
            <a:extLst>
              <a:ext uri="{FF2B5EF4-FFF2-40B4-BE49-F238E27FC236}">
                <a16:creationId xmlns:a16="http://schemas.microsoft.com/office/drawing/2014/main" id="{7E5F7B82-139E-450A-8AA8-516AB9ECA747}"/>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Rectangle 7">
            <a:extLst>
              <a:ext uri="{FF2B5EF4-FFF2-40B4-BE49-F238E27FC236}">
                <a16:creationId xmlns:a16="http://schemas.microsoft.com/office/drawing/2014/main" id="{0BAE23E6-40AA-4312-99AD-330E9A614E40}"/>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9" name="Rectangle 8">
            <a:extLst>
              <a:ext uri="{FF2B5EF4-FFF2-40B4-BE49-F238E27FC236}">
                <a16:creationId xmlns:a16="http://schemas.microsoft.com/office/drawing/2014/main" id="{2A9DC60D-A019-4F69-BE53-0AA58FDBA569}"/>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02904856-6BA9-4578-B73D-79A90061719B}"/>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1" name="Oval 10">
            <a:extLst>
              <a:ext uri="{FF2B5EF4-FFF2-40B4-BE49-F238E27FC236}">
                <a16:creationId xmlns:a16="http://schemas.microsoft.com/office/drawing/2014/main" id="{4DE02B30-C8B6-4865-B676-9485706D8191}"/>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Oval 11">
            <a:extLst>
              <a:ext uri="{FF2B5EF4-FFF2-40B4-BE49-F238E27FC236}">
                <a16:creationId xmlns:a16="http://schemas.microsoft.com/office/drawing/2014/main" id="{E54183DC-AF86-4F66-85B9-884FB16952D2}"/>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AEBFA3E0-F58B-4B3B-8E95-C6E3F150523D}"/>
              </a:ext>
            </a:extLst>
          </p:cNvPr>
          <p:cNvSpPr>
            <a:spLocks noGrp="1"/>
          </p:cNvSpPr>
          <p:nvPr>
            <p:ph type="sldNum" sz="quarter" idx="10"/>
          </p:nvPr>
        </p:nvSpPr>
        <p:spPr>
          <a:xfrm>
            <a:off x="6915150" y="3009900"/>
            <a:ext cx="457200" cy="441325"/>
          </a:xfrm>
        </p:spPr>
        <p:txBody>
          <a:bodyPr/>
          <a:lstStyle>
            <a:lvl1pPr>
              <a:defRPr/>
            </a:lvl1pPr>
          </a:lstStyle>
          <a:p>
            <a:pPr>
              <a:defRPr/>
            </a:pPr>
            <a:fld id="{719426B0-579D-46EA-A276-0171309EE85D}"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1948625D-B0C5-4227-A7C8-FAACE54A5585}"/>
              </a:ext>
            </a:extLst>
          </p:cNvPr>
          <p:cNvSpPr>
            <a:spLocks noGrp="1"/>
          </p:cNvSpPr>
          <p:nvPr>
            <p:ph type="dt" sz="half" idx="11"/>
          </p:nvPr>
        </p:nvSpPr>
        <p:spPr/>
        <p:txBody>
          <a:bodyPr/>
          <a:lstStyle>
            <a:lvl1pPr>
              <a:defRPr/>
            </a:lvl1pPr>
          </a:lstStyle>
          <a:p>
            <a:pPr>
              <a:defRPr/>
            </a:pPr>
            <a:fld id="{D8E19ED3-67BF-43DA-8A6B-7F496889198D}" type="datetime2">
              <a:rPr lang="en-US"/>
              <a:pPr>
                <a:defRPr/>
              </a:pPr>
              <a:t>Sunday, January 24, 2021</a:t>
            </a:fld>
            <a:endParaRPr lang="en-US" dirty="0"/>
          </a:p>
        </p:txBody>
      </p:sp>
      <p:sp>
        <p:nvSpPr>
          <p:cNvPr id="15" name="Footer Placeholder 4">
            <a:extLst>
              <a:ext uri="{FF2B5EF4-FFF2-40B4-BE49-F238E27FC236}">
                <a16:creationId xmlns:a16="http://schemas.microsoft.com/office/drawing/2014/main" id="{2D7ED327-14C6-4C3A-9D88-45AE041377D1}"/>
              </a:ext>
            </a:extLst>
          </p:cNvPr>
          <p:cNvSpPr>
            <a:spLocks noGrp="1"/>
          </p:cNvSpPr>
          <p:nvPr>
            <p:ph type="ftr" sz="quarter" idx="12"/>
          </p:nvPr>
        </p:nvSpPr>
        <p:spPr/>
        <p:txBody>
          <a:bodyPr/>
          <a:lstStyle>
            <a:lvl1pPr>
              <a:defRPr/>
            </a:lvl1pPr>
          </a:lstStyle>
          <a:p>
            <a:pPr>
              <a:defRPr/>
            </a:pPr>
            <a:r>
              <a:rPr lang="en-US"/>
              <a:t>NIET, GREATER  NOIDA</a:t>
            </a:r>
          </a:p>
        </p:txBody>
      </p:sp>
    </p:spTree>
    <p:extLst>
      <p:ext uri="{BB962C8B-B14F-4D97-AF65-F5344CB8AC3E}">
        <p14:creationId xmlns:p14="http://schemas.microsoft.com/office/powerpoint/2010/main" val="18654657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BE61D-566B-4088-85CC-3568977A2D8A}"/>
              </a:ext>
            </a:extLst>
          </p:cNvPr>
          <p:cNvSpPr>
            <a:spLocks noGrp="1"/>
          </p:cNvSpPr>
          <p:nvPr>
            <p:ph type="dt" sz="half" idx="10"/>
          </p:nvPr>
        </p:nvSpPr>
        <p:spPr/>
        <p:txBody>
          <a:bodyPr/>
          <a:lstStyle>
            <a:lvl1pPr>
              <a:defRPr/>
            </a:lvl1pPr>
          </a:lstStyle>
          <a:p>
            <a:pPr>
              <a:defRPr/>
            </a:pPr>
            <a:fld id="{4C41B227-CF44-4226-A6FE-8678A8AE3D75}" type="datetime2">
              <a:rPr lang="en-US"/>
              <a:pPr>
                <a:defRPr/>
              </a:pPr>
              <a:t>Sunday, January 24, 2021</a:t>
            </a:fld>
            <a:endParaRPr lang="en-US" dirty="0"/>
          </a:p>
        </p:txBody>
      </p:sp>
      <p:sp>
        <p:nvSpPr>
          <p:cNvPr id="5" name="Footer Placeholder 4">
            <a:extLst>
              <a:ext uri="{FF2B5EF4-FFF2-40B4-BE49-F238E27FC236}">
                <a16:creationId xmlns:a16="http://schemas.microsoft.com/office/drawing/2014/main" id="{C5A275A2-2E41-4433-82D9-A7C0E766797D}"/>
              </a:ext>
            </a:extLst>
          </p:cNvPr>
          <p:cNvSpPr>
            <a:spLocks noGrp="1"/>
          </p:cNvSpPr>
          <p:nvPr>
            <p:ph type="ftr" sz="quarter" idx="11"/>
          </p:nvPr>
        </p:nvSpPr>
        <p:spPr/>
        <p:txBody>
          <a:bodyPr/>
          <a:lstStyle>
            <a:lvl1pPr>
              <a:defRPr/>
            </a:lvl1pPr>
          </a:lstStyle>
          <a:p>
            <a:pPr>
              <a:defRPr/>
            </a:pPr>
            <a:r>
              <a:rPr lang="en-US"/>
              <a:t>NIET, GREATER  NOIDA</a:t>
            </a:r>
          </a:p>
        </p:txBody>
      </p:sp>
      <p:sp>
        <p:nvSpPr>
          <p:cNvPr id="6" name="Slide Number Placeholder 5">
            <a:extLst>
              <a:ext uri="{FF2B5EF4-FFF2-40B4-BE49-F238E27FC236}">
                <a16:creationId xmlns:a16="http://schemas.microsoft.com/office/drawing/2014/main" id="{509C3A68-6129-4D57-8977-D6E698E026F5}"/>
              </a:ext>
            </a:extLst>
          </p:cNvPr>
          <p:cNvSpPr>
            <a:spLocks noGrp="1"/>
          </p:cNvSpPr>
          <p:nvPr>
            <p:ph type="sldNum" sz="quarter" idx="12"/>
          </p:nvPr>
        </p:nvSpPr>
        <p:spPr>
          <a:xfrm>
            <a:off x="4362450" y="1027113"/>
            <a:ext cx="457200" cy="441325"/>
          </a:xfrm>
        </p:spPr>
        <p:txBody>
          <a:bodyPr/>
          <a:lstStyle>
            <a:lvl1pPr>
              <a:defRPr/>
            </a:lvl1pPr>
          </a:lstStyle>
          <a:p>
            <a:pPr>
              <a:defRPr/>
            </a:pPr>
            <a:fld id="{A95FB642-E61F-4C1D-A856-EB15FB6398D0}" type="slidenum">
              <a:rPr lang="en-US" altLang="en-US"/>
              <a:pPr>
                <a:defRPr/>
              </a:pPr>
              <a:t>‹#›</a:t>
            </a:fld>
            <a:endParaRPr lang="en-US" altLang="en-US"/>
          </a:p>
        </p:txBody>
      </p:sp>
    </p:spTree>
    <p:extLst>
      <p:ext uri="{BB962C8B-B14F-4D97-AF65-F5344CB8AC3E}">
        <p14:creationId xmlns:p14="http://schemas.microsoft.com/office/powerpoint/2010/main" val="29776530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02E433C-D7C3-4F67-A83E-EA5BD9444AB6}"/>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20">
            <a:extLst>
              <a:ext uri="{FF2B5EF4-FFF2-40B4-BE49-F238E27FC236}">
                <a16:creationId xmlns:a16="http://schemas.microsoft.com/office/drawing/2014/main" id="{000A8144-3D3E-42B7-BD01-C77A0ADBCEE5}"/>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21">
            <a:extLst>
              <a:ext uri="{FF2B5EF4-FFF2-40B4-BE49-F238E27FC236}">
                <a16:creationId xmlns:a16="http://schemas.microsoft.com/office/drawing/2014/main" id="{9AD37838-EE40-481B-8360-F25272286571}"/>
              </a:ext>
            </a:extLst>
          </p:cNvPr>
          <p:cNvSpPr>
            <a:spLocks noChangeArrowheads="1"/>
          </p:cNvSpPr>
          <p:nvPr/>
        </p:nvSpPr>
        <p:spPr bwMode="white">
          <a:xfrm>
            <a:off x="0" y="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23">
            <a:extLst>
              <a:ext uri="{FF2B5EF4-FFF2-40B4-BE49-F238E27FC236}">
                <a16:creationId xmlns:a16="http://schemas.microsoft.com/office/drawing/2014/main" id="{1645DA34-76E3-407C-8E64-BFFEEEEB5A65}"/>
              </a:ext>
            </a:extLst>
          </p:cNvPr>
          <p:cNvSpPr>
            <a:spLocks noChangeArrowheads="1"/>
          </p:cNvSpPr>
          <p:nvPr/>
        </p:nvSpPr>
        <p:spPr bwMode="white">
          <a:xfrm>
            <a:off x="8991600" y="1905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Rectangle 24">
            <a:extLst>
              <a:ext uri="{FF2B5EF4-FFF2-40B4-BE49-F238E27FC236}">
                <a16:creationId xmlns:a16="http://schemas.microsoft.com/office/drawing/2014/main" id="{C2BA329E-EEEC-4593-A200-62BACAD3D26F}"/>
              </a:ext>
            </a:extLst>
          </p:cNvPr>
          <p:cNvSpPr>
            <a:spLocks noChangeArrowheads="1"/>
          </p:cNvSpPr>
          <p:nvPr/>
        </p:nvSpPr>
        <p:spPr bwMode="white">
          <a:xfrm>
            <a:off x="152400" y="2286000"/>
            <a:ext cx="8832850"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Rectangle 25">
            <a:extLst>
              <a:ext uri="{FF2B5EF4-FFF2-40B4-BE49-F238E27FC236}">
                <a16:creationId xmlns:a16="http://schemas.microsoft.com/office/drawing/2014/main" id="{5AA34627-A45B-46AB-A1CA-2CA1B1AFA0CA}"/>
              </a:ext>
            </a:extLst>
          </p:cNvPr>
          <p:cNvSpPr>
            <a:spLocks noChangeArrowheads="1"/>
          </p:cNvSpPr>
          <p:nvPr/>
        </p:nvSpPr>
        <p:spPr bwMode="auto">
          <a:xfrm>
            <a:off x="155575" y="142875"/>
            <a:ext cx="8832850"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Rectangle 9">
            <a:extLst>
              <a:ext uri="{FF2B5EF4-FFF2-40B4-BE49-F238E27FC236}">
                <a16:creationId xmlns:a16="http://schemas.microsoft.com/office/drawing/2014/main" id="{79495A1F-E9F1-493B-A9F3-BBBAA8D78901}"/>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Rectangle 10">
            <a:extLst>
              <a:ext uri="{FF2B5EF4-FFF2-40B4-BE49-F238E27FC236}">
                <a16:creationId xmlns:a16="http://schemas.microsoft.com/office/drawing/2014/main" id="{AF084752-4B8F-496F-AB76-6A92ECB0CBB8}"/>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2" name="Straight Connector 11">
            <a:extLst>
              <a:ext uri="{FF2B5EF4-FFF2-40B4-BE49-F238E27FC236}">
                <a16:creationId xmlns:a16="http://schemas.microsoft.com/office/drawing/2014/main" id="{237836C5-8AEF-4A89-9C8E-917289EE2EA4}"/>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E0EEA591-8A18-4DF3-91D1-08A774D3D9DE}"/>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17C1A686-786B-4F57-992D-CABE4A7E0A4F}"/>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817B9A73-FDFE-4FED-8112-EFE47DDB480B}"/>
              </a:ext>
            </a:extLst>
          </p:cNvPr>
          <p:cNvSpPr>
            <a:spLocks noGrp="1"/>
          </p:cNvSpPr>
          <p:nvPr>
            <p:ph type="ftr" sz="quarter" idx="10"/>
          </p:nvPr>
        </p:nvSpPr>
        <p:spPr/>
        <p:txBody>
          <a:bodyPr/>
          <a:lstStyle>
            <a:lvl1pPr>
              <a:defRPr/>
            </a:lvl1pPr>
          </a:lstStyle>
          <a:p>
            <a:pPr>
              <a:defRPr/>
            </a:pPr>
            <a:r>
              <a:rPr lang="en-US"/>
              <a:t>NIET, GREATER  NOIDA</a:t>
            </a:r>
          </a:p>
        </p:txBody>
      </p:sp>
      <p:sp>
        <p:nvSpPr>
          <p:cNvPr id="16" name="Date Placeholder 3">
            <a:extLst>
              <a:ext uri="{FF2B5EF4-FFF2-40B4-BE49-F238E27FC236}">
                <a16:creationId xmlns:a16="http://schemas.microsoft.com/office/drawing/2014/main" id="{2961587C-F220-48DA-B89C-B1C87F8AA3F9}"/>
              </a:ext>
            </a:extLst>
          </p:cNvPr>
          <p:cNvSpPr>
            <a:spLocks noGrp="1"/>
          </p:cNvSpPr>
          <p:nvPr>
            <p:ph type="dt" sz="half" idx="11"/>
          </p:nvPr>
        </p:nvSpPr>
        <p:spPr/>
        <p:txBody>
          <a:bodyPr/>
          <a:lstStyle>
            <a:lvl1pPr>
              <a:defRPr/>
            </a:lvl1pPr>
          </a:lstStyle>
          <a:p>
            <a:pPr>
              <a:defRPr/>
            </a:pPr>
            <a:fld id="{254598D8-84A9-44AF-9098-44E75D03926F}" type="datetime2">
              <a:rPr lang="en-US"/>
              <a:pPr>
                <a:defRPr/>
              </a:pPr>
              <a:t>Sunday, January 24, 2021</a:t>
            </a:fld>
            <a:endParaRPr lang="en-US" dirty="0"/>
          </a:p>
        </p:txBody>
      </p:sp>
      <p:sp>
        <p:nvSpPr>
          <p:cNvPr id="17" name="Slide Number Placeholder 5">
            <a:extLst>
              <a:ext uri="{FF2B5EF4-FFF2-40B4-BE49-F238E27FC236}">
                <a16:creationId xmlns:a16="http://schemas.microsoft.com/office/drawing/2014/main" id="{E7A1314E-1FA6-43CE-BCD5-6F687ACADF60}"/>
              </a:ext>
            </a:extLst>
          </p:cNvPr>
          <p:cNvSpPr>
            <a:spLocks noGrp="1"/>
          </p:cNvSpPr>
          <p:nvPr>
            <p:ph type="sldNum" sz="quarter" idx="12"/>
          </p:nvPr>
        </p:nvSpPr>
        <p:spPr>
          <a:xfrm>
            <a:off x="4343400" y="2198688"/>
            <a:ext cx="457200" cy="441325"/>
          </a:xfrm>
        </p:spPr>
        <p:txBody>
          <a:bodyPr/>
          <a:lstStyle>
            <a:lvl1pPr>
              <a:defRPr/>
            </a:lvl1pPr>
          </a:lstStyle>
          <a:p>
            <a:pPr>
              <a:defRPr/>
            </a:pPr>
            <a:fld id="{4002F7EB-6D31-491A-A864-D99234C3D64B}" type="slidenum">
              <a:rPr lang="en-US" altLang="en-US"/>
              <a:pPr>
                <a:defRPr/>
              </a:pPr>
              <a:t>‹#›</a:t>
            </a:fld>
            <a:endParaRPr lang="en-US" altLang="en-US"/>
          </a:p>
        </p:txBody>
      </p:sp>
    </p:spTree>
    <p:extLst>
      <p:ext uri="{BB962C8B-B14F-4D97-AF65-F5344CB8AC3E}">
        <p14:creationId xmlns:p14="http://schemas.microsoft.com/office/powerpoint/2010/main" val="35489970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5" name="Straight Connector 19">
            <a:extLst>
              <a:ext uri="{FF2B5EF4-FFF2-40B4-BE49-F238E27FC236}">
                <a16:creationId xmlns:a16="http://schemas.microsoft.com/office/drawing/2014/main" id="{39C2A508-B562-4C29-8857-3667462181A1}"/>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A8244757-87A7-4F7C-80DF-A71BCC7125A9}"/>
              </a:ext>
            </a:extLst>
          </p:cNvPr>
          <p:cNvSpPr>
            <a:spLocks noGrp="1"/>
          </p:cNvSpPr>
          <p:nvPr>
            <p:ph type="dt" sz="half" idx="10"/>
          </p:nvPr>
        </p:nvSpPr>
        <p:spPr>
          <a:xfrm>
            <a:off x="5791200" y="6410325"/>
            <a:ext cx="3044825" cy="365125"/>
          </a:xfrm>
        </p:spPr>
        <p:txBody>
          <a:bodyPr/>
          <a:lstStyle>
            <a:lvl1pPr>
              <a:defRPr/>
            </a:lvl1pPr>
          </a:lstStyle>
          <a:p>
            <a:pPr>
              <a:defRPr/>
            </a:pPr>
            <a:fld id="{0E1240EB-3FEE-4D5F-BF79-8D0019123720}" type="datetime2">
              <a:rPr lang="en-US"/>
              <a:pPr>
                <a:defRPr/>
              </a:pPr>
              <a:t>Sunday, January 24, 2021</a:t>
            </a:fld>
            <a:endParaRPr lang="en-US" dirty="0"/>
          </a:p>
        </p:txBody>
      </p:sp>
      <p:sp>
        <p:nvSpPr>
          <p:cNvPr id="7" name="Footer Placeholder 5">
            <a:extLst>
              <a:ext uri="{FF2B5EF4-FFF2-40B4-BE49-F238E27FC236}">
                <a16:creationId xmlns:a16="http://schemas.microsoft.com/office/drawing/2014/main" id="{14272487-B652-4DB4-A504-51651F1D50CA}"/>
              </a:ext>
            </a:extLst>
          </p:cNvPr>
          <p:cNvSpPr>
            <a:spLocks noGrp="1"/>
          </p:cNvSpPr>
          <p:nvPr>
            <p:ph type="ftr" sz="quarter" idx="11"/>
          </p:nvPr>
        </p:nvSpPr>
        <p:spPr/>
        <p:txBody>
          <a:bodyPr/>
          <a:lstStyle>
            <a:lvl1pPr>
              <a:defRPr/>
            </a:lvl1pPr>
          </a:lstStyle>
          <a:p>
            <a:pPr>
              <a:defRPr/>
            </a:pPr>
            <a:r>
              <a:rPr lang="en-US"/>
              <a:t>NIET, GREATER  NOIDA</a:t>
            </a:r>
          </a:p>
        </p:txBody>
      </p:sp>
      <p:sp>
        <p:nvSpPr>
          <p:cNvPr id="8" name="Slide Number Placeholder 6">
            <a:extLst>
              <a:ext uri="{FF2B5EF4-FFF2-40B4-BE49-F238E27FC236}">
                <a16:creationId xmlns:a16="http://schemas.microsoft.com/office/drawing/2014/main" id="{D23850D7-AFB6-42D0-96C3-126073A10E81}"/>
              </a:ext>
            </a:extLst>
          </p:cNvPr>
          <p:cNvSpPr>
            <a:spLocks noGrp="1"/>
          </p:cNvSpPr>
          <p:nvPr>
            <p:ph type="sldNum" sz="quarter" idx="12"/>
          </p:nvPr>
        </p:nvSpPr>
        <p:spPr/>
        <p:txBody>
          <a:bodyPr/>
          <a:lstStyle>
            <a:lvl1pPr>
              <a:defRPr/>
            </a:lvl1pPr>
          </a:lstStyle>
          <a:p>
            <a:pPr>
              <a:defRPr/>
            </a:pPr>
            <a:fld id="{A60E174B-070E-4DC7-BD71-186595B0AE38}" type="slidenum">
              <a:rPr lang="en-US" altLang="en-US"/>
              <a:pPr>
                <a:defRPr/>
              </a:pPr>
              <a:t>‹#›</a:t>
            </a:fld>
            <a:endParaRPr lang="en-US" altLang="en-US"/>
          </a:p>
        </p:txBody>
      </p:sp>
    </p:spTree>
    <p:extLst>
      <p:ext uri="{BB962C8B-B14F-4D97-AF65-F5344CB8AC3E}">
        <p14:creationId xmlns:p14="http://schemas.microsoft.com/office/powerpoint/2010/main" val="33427624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7" name="Straight Connector 19">
            <a:extLst>
              <a:ext uri="{FF2B5EF4-FFF2-40B4-BE49-F238E27FC236}">
                <a16:creationId xmlns:a16="http://schemas.microsoft.com/office/drawing/2014/main" id="{33D344BC-4E25-4639-9560-AC2322BB04A9}"/>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Rectangle 20">
            <a:extLst>
              <a:ext uri="{FF2B5EF4-FFF2-40B4-BE49-F238E27FC236}">
                <a16:creationId xmlns:a16="http://schemas.microsoft.com/office/drawing/2014/main" id="{94AB26E6-C005-46F8-8E7E-B58090C5D23A}"/>
              </a:ext>
            </a:extLst>
          </p:cNvPr>
          <p:cNvSpPr>
            <a:spLocks noChangeArrowheads="1"/>
          </p:cNvSpPr>
          <p:nvPr/>
        </p:nvSpPr>
        <p:spPr bwMode="white">
          <a:xfrm>
            <a:off x="0" y="0"/>
            <a:ext cx="9144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Rectangle 21">
            <a:extLst>
              <a:ext uri="{FF2B5EF4-FFF2-40B4-BE49-F238E27FC236}">
                <a16:creationId xmlns:a16="http://schemas.microsoft.com/office/drawing/2014/main" id="{38EC84A1-4B51-4033-9A7B-236EDD0A619C}"/>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Rectangle 23">
            <a:extLst>
              <a:ext uri="{FF2B5EF4-FFF2-40B4-BE49-F238E27FC236}">
                <a16:creationId xmlns:a16="http://schemas.microsoft.com/office/drawing/2014/main" id="{5E1565C9-16B9-488A-942F-524ABE6E73F1}"/>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1" name="Rectangle 24">
            <a:extLst>
              <a:ext uri="{FF2B5EF4-FFF2-40B4-BE49-F238E27FC236}">
                <a16:creationId xmlns:a16="http://schemas.microsoft.com/office/drawing/2014/main" id="{B9074115-6EE9-4C47-AF86-582DC04D9C6B}"/>
              </a:ext>
            </a:extLst>
          </p:cNvPr>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2" name="Rectangle 11">
            <a:extLst>
              <a:ext uri="{FF2B5EF4-FFF2-40B4-BE49-F238E27FC236}">
                <a16:creationId xmlns:a16="http://schemas.microsoft.com/office/drawing/2014/main" id="{53766609-6005-4485-9984-DBD9E876F07D}"/>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12">
            <a:extLst>
              <a:ext uri="{FF2B5EF4-FFF2-40B4-BE49-F238E27FC236}">
                <a16:creationId xmlns:a16="http://schemas.microsoft.com/office/drawing/2014/main" id="{C7729C6D-D442-4A5A-B11F-5D7DD0792EEE}"/>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4" name="Straight Connector 13">
            <a:extLst>
              <a:ext uri="{FF2B5EF4-FFF2-40B4-BE49-F238E27FC236}">
                <a16:creationId xmlns:a16="http://schemas.microsoft.com/office/drawing/2014/main" id="{F7374CE5-9B38-48B0-ABD8-EAB158582A78}"/>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5" name="Rectangle 14">
            <a:extLst>
              <a:ext uri="{FF2B5EF4-FFF2-40B4-BE49-F238E27FC236}">
                <a16:creationId xmlns:a16="http://schemas.microsoft.com/office/drawing/2014/main" id="{A11B2A6F-0F37-4FBD-9181-BC3121958B8B}"/>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6" name="Oval 15">
            <a:extLst>
              <a:ext uri="{FF2B5EF4-FFF2-40B4-BE49-F238E27FC236}">
                <a16:creationId xmlns:a16="http://schemas.microsoft.com/office/drawing/2014/main" id="{2E9E3BFA-FFC9-4A30-80AA-0870B56A7757}"/>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FA13743A-607A-4D41-AECE-59895DB48671}"/>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a:extLst>
              <a:ext uri="{FF2B5EF4-FFF2-40B4-BE49-F238E27FC236}">
                <a16:creationId xmlns:a16="http://schemas.microsoft.com/office/drawing/2014/main" id="{190B466B-59EA-4F94-90B4-F22816CF43F3}"/>
              </a:ext>
            </a:extLst>
          </p:cNvPr>
          <p:cNvSpPr>
            <a:spLocks noGrp="1"/>
          </p:cNvSpPr>
          <p:nvPr>
            <p:ph type="dt" sz="half" idx="10"/>
          </p:nvPr>
        </p:nvSpPr>
        <p:spPr/>
        <p:txBody>
          <a:bodyPr/>
          <a:lstStyle>
            <a:lvl1pPr>
              <a:defRPr/>
            </a:lvl1pPr>
          </a:lstStyle>
          <a:p>
            <a:pPr>
              <a:defRPr/>
            </a:pPr>
            <a:fld id="{D3B9422A-BC7D-4117-8C47-4106C26322B2}" type="datetime2">
              <a:rPr lang="en-US"/>
              <a:pPr>
                <a:defRPr/>
              </a:pPr>
              <a:t>Sunday, January 24, 2021</a:t>
            </a:fld>
            <a:endParaRPr lang="en-US" dirty="0"/>
          </a:p>
        </p:txBody>
      </p:sp>
      <p:sp>
        <p:nvSpPr>
          <p:cNvPr id="19" name="Footer Placeholder 7">
            <a:extLst>
              <a:ext uri="{FF2B5EF4-FFF2-40B4-BE49-F238E27FC236}">
                <a16:creationId xmlns:a16="http://schemas.microsoft.com/office/drawing/2014/main" id="{F23D7151-D35B-4E43-A20B-A513F7D4D37E}"/>
              </a:ext>
            </a:extLst>
          </p:cNvPr>
          <p:cNvSpPr>
            <a:spLocks noGrp="1"/>
          </p:cNvSpPr>
          <p:nvPr>
            <p:ph type="ftr" sz="quarter" idx="11"/>
          </p:nvPr>
        </p:nvSpPr>
        <p:spPr>
          <a:xfrm>
            <a:off x="304800" y="6410325"/>
            <a:ext cx="3581400" cy="365125"/>
          </a:xfrm>
        </p:spPr>
        <p:txBody>
          <a:bodyPr/>
          <a:lstStyle>
            <a:lvl1pPr>
              <a:defRPr/>
            </a:lvl1pPr>
          </a:lstStyle>
          <a:p>
            <a:pPr>
              <a:defRPr/>
            </a:pPr>
            <a:r>
              <a:rPr lang="en-US"/>
              <a:t>NIET, GREATER  NOIDA</a:t>
            </a:r>
          </a:p>
        </p:txBody>
      </p:sp>
      <p:sp>
        <p:nvSpPr>
          <p:cNvPr id="20" name="Slide Number Placeholder 8">
            <a:extLst>
              <a:ext uri="{FF2B5EF4-FFF2-40B4-BE49-F238E27FC236}">
                <a16:creationId xmlns:a16="http://schemas.microsoft.com/office/drawing/2014/main" id="{068C3D4D-BFA4-423E-8DBB-0C83D236BF5E}"/>
              </a:ext>
            </a:extLst>
          </p:cNvPr>
          <p:cNvSpPr>
            <a:spLocks noGrp="1"/>
          </p:cNvSpPr>
          <p:nvPr>
            <p:ph type="sldNum" sz="quarter" idx="12"/>
          </p:nvPr>
        </p:nvSpPr>
        <p:spPr>
          <a:xfrm>
            <a:off x="4343400" y="1042988"/>
            <a:ext cx="457200" cy="441325"/>
          </a:xfrm>
        </p:spPr>
        <p:txBody>
          <a:bodyPr/>
          <a:lstStyle>
            <a:lvl1pPr>
              <a:defRPr/>
            </a:lvl1pPr>
          </a:lstStyle>
          <a:p>
            <a:pPr>
              <a:defRPr/>
            </a:pPr>
            <a:fld id="{A6C89411-2301-41C4-A327-D679CB42E45B}" type="slidenum">
              <a:rPr lang="en-US" altLang="en-US"/>
              <a:pPr>
                <a:defRPr/>
              </a:pPr>
              <a:t>‹#›</a:t>
            </a:fld>
            <a:endParaRPr lang="en-US" altLang="en-US"/>
          </a:p>
        </p:txBody>
      </p:sp>
    </p:spTree>
    <p:extLst>
      <p:ext uri="{BB962C8B-B14F-4D97-AF65-F5344CB8AC3E}">
        <p14:creationId xmlns:p14="http://schemas.microsoft.com/office/powerpoint/2010/main" val="22023900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CAA25D-86EC-41BB-A83A-C32E667DF842}"/>
              </a:ext>
            </a:extLst>
          </p:cNvPr>
          <p:cNvSpPr>
            <a:spLocks noGrp="1"/>
          </p:cNvSpPr>
          <p:nvPr>
            <p:ph type="dt" sz="half" idx="10"/>
          </p:nvPr>
        </p:nvSpPr>
        <p:spPr/>
        <p:txBody>
          <a:bodyPr/>
          <a:lstStyle>
            <a:lvl1pPr>
              <a:defRPr/>
            </a:lvl1pPr>
          </a:lstStyle>
          <a:p>
            <a:pPr>
              <a:defRPr/>
            </a:pPr>
            <a:fld id="{489D3449-CC78-4261-8A42-0781288BEF71}" type="datetime2">
              <a:rPr lang="en-US"/>
              <a:pPr>
                <a:defRPr/>
              </a:pPr>
              <a:t>Sunday, January 24, 2021</a:t>
            </a:fld>
            <a:endParaRPr lang="en-US" dirty="0"/>
          </a:p>
        </p:txBody>
      </p:sp>
      <p:sp>
        <p:nvSpPr>
          <p:cNvPr id="4" name="Footer Placeholder 3">
            <a:extLst>
              <a:ext uri="{FF2B5EF4-FFF2-40B4-BE49-F238E27FC236}">
                <a16:creationId xmlns:a16="http://schemas.microsoft.com/office/drawing/2014/main" id="{BEE3E4FD-08C8-4492-93FA-2065D7612814}"/>
              </a:ext>
            </a:extLst>
          </p:cNvPr>
          <p:cNvSpPr>
            <a:spLocks noGrp="1"/>
          </p:cNvSpPr>
          <p:nvPr>
            <p:ph type="ftr" sz="quarter" idx="11"/>
          </p:nvPr>
        </p:nvSpPr>
        <p:spPr/>
        <p:txBody>
          <a:bodyPr/>
          <a:lstStyle>
            <a:lvl1pPr>
              <a:defRPr/>
            </a:lvl1pPr>
          </a:lstStyle>
          <a:p>
            <a:pPr>
              <a:defRPr/>
            </a:pPr>
            <a:r>
              <a:rPr lang="en-US"/>
              <a:t>NIET, GREATER  NOIDA</a:t>
            </a:r>
          </a:p>
        </p:txBody>
      </p:sp>
      <p:sp>
        <p:nvSpPr>
          <p:cNvPr id="5" name="Slide Number Placeholder 4">
            <a:extLst>
              <a:ext uri="{FF2B5EF4-FFF2-40B4-BE49-F238E27FC236}">
                <a16:creationId xmlns:a16="http://schemas.microsoft.com/office/drawing/2014/main" id="{C05FF72E-6B83-4739-8D19-782BD323A025}"/>
              </a:ext>
            </a:extLst>
          </p:cNvPr>
          <p:cNvSpPr>
            <a:spLocks noGrp="1"/>
          </p:cNvSpPr>
          <p:nvPr>
            <p:ph type="sldNum" sz="quarter" idx="12"/>
          </p:nvPr>
        </p:nvSpPr>
        <p:spPr>
          <a:xfrm>
            <a:off x="4343400" y="1036638"/>
            <a:ext cx="457200" cy="441325"/>
          </a:xfrm>
        </p:spPr>
        <p:txBody>
          <a:bodyPr/>
          <a:lstStyle>
            <a:lvl1pPr>
              <a:defRPr/>
            </a:lvl1pPr>
          </a:lstStyle>
          <a:p>
            <a:pPr>
              <a:defRPr/>
            </a:pPr>
            <a:fld id="{8886DC50-F840-4ADC-BE28-A813CB61F241}" type="slidenum">
              <a:rPr lang="en-US" altLang="en-US"/>
              <a:pPr>
                <a:defRPr/>
              </a:pPr>
              <a:t>‹#›</a:t>
            </a:fld>
            <a:endParaRPr lang="en-US" altLang="en-US"/>
          </a:p>
        </p:txBody>
      </p:sp>
    </p:spTree>
    <p:extLst>
      <p:ext uri="{BB962C8B-B14F-4D97-AF65-F5344CB8AC3E}">
        <p14:creationId xmlns:p14="http://schemas.microsoft.com/office/powerpoint/2010/main" val="293712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2AEE7AFA-53FC-4AE1-A0CE-D70F3C80402F}"/>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 name="Rectangle 20">
            <a:extLst>
              <a:ext uri="{FF2B5EF4-FFF2-40B4-BE49-F238E27FC236}">
                <a16:creationId xmlns:a16="http://schemas.microsoft.com/office/drawing/2014/main" id="{B838283E-8422-44FF-B3BC-C941BBEE0F25}"/>
              </a:ext>
            </a:extLst>
          </p:cNvPr>
          <p:cNvSpPr>
            <a:spLocks noChangeArrowheads="1"/>
          </p:cNvSpPr>
          <p:nvPr/>
        </p:nvSpPr>
        <p:spPr bwMode="white">
          <a:xfrm>
            <a:off x="0" y="0"/>
            <a:ext cx="9144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4" name="Rectangle 21">
            <a:extLst>
              <a:ext uri="{FF2B5EF4-FFF2-40B4-BE49-F238E27FC236}">
                <a16:creationId xmlns:a16="http://schemas.microsoft.com/office/drawing/2014/main" id="{93D80600-220B-4AB0-A9C7-35253C313016}"/>
              </a:ext>
            </a:extLst>
          </p:cNvPr>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 name="Rectangle 23">
            <a:extLst>
              <a:ext uri="{FF2B5EF4-FFF2-40B4-BE49-F238E27FC236}">
                <a16:creationId xmlns:a16="http://schemas.microsoft.com/office/drawing/2014/main" id="{E1E7AF4A-FA75-4AAF-9783-6D6EA6858B08}"/>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6" name="Rectangle 5">
            <a:extLst>
              <a:ext uri="{FF2B5EF4-FFF2-40B4-BE49-F238E27FC236}">
                <a16:creationId xmlns:a16="http://schemas.microsoft.com/office/drawing/2014/main" id="{96B99FA2-82EA-4192-92AE-F6C832A23819}"/>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7" name="Rectangle 6">
            <a:extLst>
              <a:ext uri="{FF2B5EF4-FFF2-40B4-BE49-F238E27FC236}">
                <a16:creationId xmlns:a16="http://schemas.microsoft.com/office/drawing/2014/main" id="{737E7D45-C425-4952-B828-E70C4D432E3A}"/>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8" name="Date Placeholder 1">
            <a:extLst>
              <a:ext uri="{FF2B5EF4-FFF2-40B4-BE49-F238E27FC236}">
                <a16:creationId xmlns:a16="http://schemas.microsoft.com/office/drawing/2014/main" id="{1C67D600-0B27-41F8-AF10-766A4656BBA6}"/>
              </a:ext>
            </a:extLst>
          </p:cNvPr>
          <p:cNvSpPr>
            <a:spLocks noGrp="1"/>
          </p:cNvSpPr>
          <p:nvPr>
            <p:ph type="dt" sz="half" idx="10"/>
          </p:nvPr>
        </p:nvSpPr>
        <p:spPr/>
        <p:txBody>
          <a:bodyPr/>
          <a:lstStyle>
            <a:lvl1pPr>
              <a:defRPr/>
            </a:lvl1pPr>
          </a:lstStyle>
          <a:p>
            <a:pPr>
              <a:defRPr/>
            </a:pPr>
            <a:fld id="{F06FE1B5-6653-40CD-B484-D6FC2549DD72}" type="datetime2">
              <a:rPr lang="en-US"/>
              <a:pPr>
                <a:defRPr/>
              </a:pPr>
              <a:t>Sunday, January 24, 2021</a:t>
            </a:fld>
            <a:endParaRPr lang="en-US" dirty="0"/>
          </a:p>
        </p:txBody>
      </p:sp>
      <p:sp>
        <p:nvSpPr>
          <p:cNvPr id="9" name="Footer Placeholder 2">
            <a:extLst>
              <a:ext uri="{FF2B5EF4-FFF2-40B4-BE49-F238E27FC236}">
                <a16:creationId xmlns:a16="http://schemas.microsoft.com/office/drawing/2014/main" id="{DB102A27-FB29-4162-BFA8-51355A72DDF6}"/>
              </a:ext>
            </a:extLst>
          </p:cNvPr>
          <p:cNvSpPr>
            <a:spLocks noGrp="1"/>
          </p:cNvSpPr>
          <p:nvPr>
            <p:ph type="ftr" sz="quarter" idx="11"/>
          </p:nvPr>
        </p:nvSpPr>
        <p:spPr/>
        <p:txBody>
          <a:bodyPr/>
          <a:lstStyle>
            <a:lvl1pPr>
              <a:defRPr/>
            </a:lvl1pPr>
          </a:lstStyle>
          <a:p>
            <a:pPr>
              <a:defRPr/>
            </a:pPr>
            <a:r>
              <a:rPr lang="en-US"/>
              <a:t>NIET, GREATER  NOIDA</a:t>
            </a:r>
          </a:p>
        </p:txBody>
      </p:sp>
      <p:sp>
        <p:nvSpPr>
          <p:cNvPr id="10" name="Slide Number Placeholder 3">
            <a:extLst>
              <a:ext uri="{FF2B5EF4-FFF2-40B4-BE49-F238E27FC236}">
                <a16:creationId xmlns:a16="http://schemas.microsoft.com/office/drawing/2014/main" id="{FF72809D-A8F0-466A-91B2-CF8F9E85C351}"/>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08AFFF8B-2619-4FB1-825E-7F0634F01382}" type="slidenum">
              <a:rPr lang="en-US" altLang="en-US"/>
              <a:pPr>
                <a:defRPr/>
              </a:pPr>
              <a:t>‹#›</a:t>
            </a:fld>
            <a:endParaRPr lang="en-US" altLang="en-US"/>
          </a:p>
        </p:txBody>
      </p:sp>
    </p:spTree>
    <p:extLst>
      <p:ext uri="{BB962C8B-B14F-4D97-AF65-F5344CB8AC3E}">
        <p14:creationId xmlns:p14="http://schemas.microsoft.com/office/powerpoint/2010/main" val="298769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52E3D-775F-4B2A-8BFF-6F8526CF0D35}"/>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6" name="Rectangle 20">
            <a:extLst>
              <a:ext uri="{FF2B5EF4-FFF2-40B4-BE49-F238E27FC236}">
                <a16:creationId xmlns:a16="http://schemas.microsoft.com/office/drawing/2014/main" id="{80F361BD-B4DE-45E5-B66A-8C978C1BC418}"/>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21">
            <a:extLst>
              <a:ext uri="{FF2B5EF4-FFF2-40B4-BE49-F238E27FC236}">
                <a16:creationId xmlns:a16="http://schemas.microsoft.com/office/drawing/2014/main" id="{4D0BCEE3-43F5-4CD9-B301-75455FD39714}"/>
              </a:ext>
            </a:extLst>
          </p:cNvPr>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Rectangle 23">
            <a:extLst>
              <a:ext uri="{FF2B5EF4-FFF2-40B4-BE49-F238E27FC236}">
                <a16:creationId xmlns:a16="http://schemas.microsoft.com/office/drawing/2014/main" id="{D3CC157E-0665-412D-969A-E2CCA54684B7}"/>
              </a:ext>
            </a:extLst>
          </p:cNvPr>
          <p:cNvSpPr>
            <a:spLocks noChangeArrowheads="1"/>
          </p:cNvSpPr>
          <p:nvPr/>
        </p:nvSpPr>
        <p:spPr bwMode="white">
          <a:xfrm>
            <a:off x="0" y="0"/>
            <a:ext cx="9144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Rectangle 24">
            <a:extLst>
              <a:ext uri="{FF2B5EF4-FFF2-40B4-BE49-F238E27FC236}">
                <a16:creationId xmlns:a16="http://schemas.microsoft.com/office/drawing/2014/main" id="{BA76A6F5-CED2-4783-8703-524B8B5E8E2A}"/>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Rectangle 9">
            <a:extLst>
              <a:ext uri="{FF2B5EF4-FFF2-40B4-BE49-F238E27FC236}">
                <a16:creationId xmlns:a16="http://schemas.microsoft.com/office/drawing/2014/main" id="{3CA8A64E-B8D3-4307-980E-5C1024C20CC2}"/>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1" name="Rectangle 10">
            <a:extLst>
              <a:ext uri="{FF2B5EF4-FFF2-40B4-BE49-F238E27FC236}">
                <a16:creationId xmlns:a16="http://schemas.microsoft.com/office/drawing/2014/main" id="{FDFD027D-78EF-4C5C-BA2D-CDA731A9ACB8}"/>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2" name="Straight Connector 11">
            <a:extLst>
              <a:ext uri="{FF2B5EF4-FFF2-40B4-BE49-F238E27FC236}">
                <a16:creationId xmlns:a16="http://schemas.microsoft.com/office/drawing/2014/main" id="{CF45D1D4-17D9-4790-BF08-C5096A55C9E4}"/>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D3C8C0BA-96AD-4F67-9D5D-1A98BA943C2B}"/>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F2B9BCF3-6EF0-4F0B-9E0C-94D0839974DA}"/>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Rectangle 14">
            <a:extLst>
              <a:ext uri="{FF2B5EF4-FFF2-40B4-BE49-F238E27FC236}">
                <a16:creationId xmlns:a16="http://schemas.microsoft.com/office/drawing/2014/main" id="{7269005F-9D21-4C61-8135-04C38453FD5B}"/>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a:extLst>
              <a:ext uri="{FF2B5EF4-FFF2-40B4-BE49-F238E27FC236}">
                <a16:creationId xmlns:a16="http://schemas.microsoft.com/office/drawing/2014/main" id="{26474CA1-46A0-4AB7-A44A-37C27BE9717B}"/>
              </a:ext>
            </a:extLst>
          </p:cNvPr>
          <p:cNvSpPr>
            <a:spLocks noGrp="1"/>
          </p:cNvSpPr>
          <p:nvPr>
            <p:ph type="sldNum" sz="quarter" idx="10"/>
          </p:nvPr>
        </p:nvSpPr>
        <p:spPr>
          <a:xfrm>
            <a:off x="1371600" y="312738"/>
            <a:ext cx="457200" cy="441325"/>
          </a:xfrm>
        </p:spPr>
        <p:txBody>
          <a:bodyPr/>
          <a:lstStyle>
            <a:lvl1pPr>
              <a:defRPr/>
            </a:lvl1pPr>
          </a:lstStyle>
          <a:p>
            <a:pPr>
              <a:defRPr/>
            </a:pPr>
            <a:fld id="{47B81D7C-A538-4657-9892-E600906B3C62}"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C43EC170-238B-40F5-94F0-450695540446}"/>
              </a:ext>
            </a:extLst>
          </p:cNvPr>
          <p:cNvSpPr>
            <a:spLocks noGrp="1"/>
          </p:cNvSpPr>
          <p:nvPr>
            <p:ph type="dt" sz="half" idx="11"/>
          </p:nvPr>
        </p:nvSpPr>
        <p:spPr/>
        <p:txBody>
          <a:bodyPr/>
          <a:lstStyle>
            <a:lvl1pPr>
              <a:defRPr/>
            </a:lvl1pPr>
          </a:lstStyle>
          <a:p>
            <a:pPr>
              <a:defRPr/>
            </a:pPr>
            <a:fld id="{EF47A5BB-4BB8-428C-B809-0F6206A29981}" type="datetime2">
              <a:rPr lang="en-US"/>
              <a:pPr>
                <a:defRPr/>
              </a:pPr>
              <a:t>Sunday, January 24, 2021</a:t>
            </a:fld>
            <a:endParaRPr lang="en-US" dirty="0"/>
          </a:p>
        </p:txBody>
      </p:sp>
      <p:sp>
        <p:nvSpPr>
          <p:cNvPr id="18" name="Footer Placeholder 5">
            <a:extLst>
              <a:ext uri="{FF2B5EF4-FFF2-40B4-BE49-F238E27FC236}">
                <a16:creationId xmlns:a16="http://schemas.microsoft.com/office/drawing/2014/main" id="{AD41D29F-471E-4027-A4B7-306ED9437E60}"/>
              </a:ext>
            </a:extLst>
          </p:cNvPr>
          <p:cNvSpPr>
            <a:spLocks noGrp="1"/>
          </p:cNvSpPr>
          <p:nvPr>
            <p:ph type="ftr" sz="quarter" idx="12"/>
          </p:nvPr>
        </p:nvSpPr>
        <p:spPr>
          <a:xfrm>
            <a:off x="301625" y="6410325"/>
            <a:ext cx="3382963" cy="366713"/>
          </a:xfrm>
        </p:spPr>
        <p:txBody>
          <a:bodyPr/>
          <a:lstStyle>
            <a:lvl1pPr>
              <a:defRPr/>
            </a:lvl1pPr>
          </a:lstStyle>
          <a:p>
            <a:pPr>
              <a:defRPr/>
            </a:pPr>
            <a:r>
              <a:rPr lang="en-US"/>
              <a:t>NIET, GREATER  NOIDA</a:t>
            </a:r>
          </a:p>
        </p:txBody>
      </p:sp>
    </p:spTree>
    <p:extLst>
      <p:ext uri="{BB962C8B-B14F-4D97-AF65-F5344CB8AC3E}">
        <p14:creationId xmlns:p14="http://schemas.microsoft.com/office/powerpoint/2010/main" val="425891926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BC977FD6-3DDE-447D-8C4D-156C99CB0ECF}"/>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6" name="Rectangle 20">
            <a:extLst>
              <a:ext uri="{FF2B5EF4-FFF2-40B4-BE49-F238E27FC236}">
                <a16:creationId xmlns:a16="http://schemas.microsoft.com/office/drawing/2014/main" id="{BA7FE2A0-B913-4D0A-9390-94C079D3C515}"/>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Rectangle 21">
            <a:extLst>
              <a:ext uri="{FF2B5EF4-FFF2-40B4-BE49-F238E27FC236}">
                <a16:creationId xmlns:a16="http://schemas.microsoft.com/office/drawing/2014/main" id="{F1835353-5700-4014-BD50-204C28E283F3}"/>
              </a:ext>
            </a:extLst>
          </p:cNvPr>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Rectangle 23">
            <a:extLst>
              <a:ext uri="{FF2B5EF4-FFF2-40B4-BE49-F238E27FC236}">
                <a16:creationId xmlns:a16="http://schemas.microsoft.com/office/drawing/2014/main" id="{368EBB5F-741C-431E-828F-3ECFE6EAD807}"/>
              </a:ext>
            </a:extLst>
          </p:cNvPr>
          <p:cNvSpPr>
            <a:spLocks noChangeArrowheads="1"/>
          </p:cNvSpPr>
          <p:nvPr/>
        </p:nvSpPr>
        <p:spPr bwMode="white">
          <a:xfrm>
            <a:off x="0" y="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Rectangle 24">
            <a:extLst>
              <a:ext uri="{FF2B5EF4-FFF2-40B4-BE49-F238E27FC236}">
                <a16:creationId xmlns:a16="http://schemas.microsoft.com/office/drawing/2014/main" id="{011E9266-D88D-4C19-8EB2-153CD632E9F0}"/>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Rectangle 9">
            <a:extLst>
              <a:ext uri="{FF2B5EF4-FFF2-40B4-BE49-F238E27FC236}">
                <a16:creationId xmlns:a16="http://schemas.microsoft.com/office/drawing/2014/main" id="{0D95DC06-4456-4225-8555-1C41FB2C2691}"/>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Rectangle 10">
            <a:extLst>
              <a:ext uri="{FF2B5EF4-FFF2-40B4-BE49-F238E27FC236}">
                <a16:creationId xmlns:a16="http://schemas.microsoft.com/office/drawing/2014/main" id="{C67B143A-B647-43EC-BD0F-D6BAA359D80C}"/>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a:extLst>
              <a:ext uri="{FF2B5EF4-FFF2-40B4-BE49-F238E27FC236}">
                <a16:creationId xmlns:a16="http://schemas.microsoft.com/office/drawing/2014/main" id="{9C6C9247-0C00-4D66-A54E-44BB678B2629}"/>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0CB679DA-4555-4276-B6A9-0C674E4EFE47}"/>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0B80901F-D4F8-4CE5-A9C8-A30114FD0483}"/>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Rectangle 14">
            <a:extLst>
              <a:ext uri="{FF2B5EF4-FFF2-40B4-BE49-F238E27FC236}">
                <a16:creationId xmlns:a16="http://schemas.microsoft.com/office/drawing/2014/main" id="{D0A465F1-162A-4680-82EA-6016E7381A83}"/>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9F345639-03C5-49B9-B54E-D4CD1445A8A4}"/>
              </a:ext>
            </a:extLst>
          </p:cNvPr>
          <p:cNvSpPr>
            <a:spLocks noGrp="1"/>
          </p:cNvSpPr>
          <p:nvPr>
            <p:ph type="sldNum" sz="quarter" idx="10"/>
          </p:nvPr>
        </p:nvSpPr>
        <p:spPr>
          <a:xfrm>
            <a:off x="1371600" y="312738"/>
            <a:ext cx="457200" cy="441325"/>
          </a:xfrm>
        </p:spPr>
        <p:txBody>
          <a:bodyPr/>
          <a:lstStyle>
            <a:lvl1pPr>
              <a:defRPr/>
            </a:lvl1pPr>
          </a:lstStyle>
          <a:p>
            <a:pPr>
              <a:defRPr/>
            </a:pPr>
            <a:fld id="{393C361F-24D1-4D07-81BC-35FB9669FA9E}"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3F2A09AA-2ED0-42BB-977B-C11FAF5BFE97}"/>
              </a:ext>
            </a:extLst>
          </p:cNvPr>
          <p:cNvSpPr>
            <a:spLocks noGrp="1"/>
          </p:cNvSpPr>
          <p:nvPr>
            <p:ph type="dt" sz="half" idx="11"/>
          </p:nvPr>
        </p:nvSpPr>
        <p:spPr>
          <a:xfrm>
            <a:off x="5788025" y="6405563"/>
            <a:ext cx="3044825" cy="365125"/>
          </a:xfrm>
        </p:spPr>
        <p:txBody>
          <a:bodyPr/>
          <a:lstStyle>
            <a:lvl1pPr>
              <a:defRPr/>
            </a:lvl1pPr>
          </a:lstStyle>
          <a:p>
            <a:pPr>
              <a:defRPr/>
            </a:pPr>
            <a:fld id="{2259718A-48EA-4770-B204-37EC4479A71D}" type="datetime2">
              <a:rPr lang="en-US"/>
              <a:pPr>
                <a:defRPr/>
              </a:pPr>
              <a:t>Sunday, January 24, 2021</a:t>
            </a:fld>
            <a:endParaRPr lang="en-US" dirty="0"/>
          </a:p>
        </p:txBody>
      </p:sp>
      <p:sp>
        <p:nvSpPr>
          <p:cNvPr id="18" name="Footer Placeholder 5">
            <a:extLst>
              <a:ext uri="{FF2B5EF4-FFF2-40B4-BE49-F238E27FC236}">
                <a16:creationId xmlns:a16="http://schemas.microsoft.com/office/drawing/2014/main" id="{C615D76A-C189-4B66-9060-AA82CC83ACA1}"/>
              </a:ext>
            </a:extLst>
          </p:cNvPr>
          <p:cNvSpPr>
            <a:spLocks noGrp="1"/>
          </p:cNvSpPr>
          <p:nvPr>
            <p:ph type="ftr" sz="quarter" idx="12"/>
          </p:nvPr>
        </p:nvSpPr>
        <p:spPr>
          <a:xfrm>
            <a:off x="301625" y="6410325"/>
            <a:ext cx="3584575" cy="366713"/>
          </a:xfrm>
        </p:spPr>
        <p:txBody>
          <a:bodyPr/>
          <a:lstStyle>
            <a:lvl1pPr>
              <a:defRPr/>
            </a:lvl1pPr>
          </a:lstStyle>
          <a:p>
            <a:pPr>
              <a:defRPr/>
            </a:pPr>
            <a:r>
              <a:rPr lang="en-US"/>
              <a:t>NIET, GREATER  NOIDA</a:t>
            </a:r>
          </a:p>
        </p:txBody>
      </p:sp>
    </p:spTree>
    <p:extLst>
      <p:ext uri="{BB962C8B-B14F-4D97-AF65-F5344CB8AC3E}">
        <p14:creationId xmlns:p14="http://schemas.microsoft.com/office/powerpoint/2010/main" val="76665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B7DBDB94-368D-46C4-AEA4-EE831C69B788}"/>
              </a:ext>
            </a:extLst>
          </p:cNvPr>
          <p:cNvSpPr>
            <a:spLocks noChangeArrowheads="1"/>
          </p:cNvSpPr>
          <p:nvPr/>
        </p:nvSpPr>
        <p:spPr bwMode="white">
          <a:xfrm>
            <a:off x="0" y="6705600"/>
            <a:ext cx="9144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7" name="Rectangle 15">
            <a:extLst>
              <a:ext uri="{FF2B5EF4-FFF2-40B4-BE49-F238E27FC236}">
                <a16:creationId xmlns:a16="http://schemas.microsoft.com/office/drawing/2014/main" id="{1D4141C5-1672-43F6-839E-065455D317E6}"/>
              </a:ext>
            </a:extLst>
          </p:cNvPr>
          <p:cNvSpPr>
            <a:spLocks noChangeArrowheads="1"/>
          </p:cNvSpPr>
          <p:nvPr/>
        </p:nvSpPr>
        <p:spPr bwMode="white">
          <a:xfrm>
            <a:off x="0" y="0"/>
            <a:ext cx="9144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8" name="Rectangle 17">
            <a:extLst>
              <a:ext uri="{FF2B5EF4-FFF2-40B4-BE49-F238E27FC236}">
                <a16:creationId xmlns:a16="http://schemas.microsoft.com/office/drawing/2014/main" id="{210659F0-2FEB-4B0A-ACFE-35C61DA15306}"/>
              </a:ext>
            </a:extLst>
          </p:cNvPr>
          <p:cNvSpPr>
            <a:spLocks noChangeArrowheads="1"/>
          </p:cNvSpPr>
          <p:nvPr/>
        </p:nvSpPr>
        <p:spPr bwMode="white">
          <a:xfrm>
            <a:off x="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9" name="Rectangle 18">
            <a:extLst>
              <a:ext uri="{FF2B5EF4-FFF2-40B4-BE49-F238E27FC236}">
                <a16:creationId xmlns:a16="http://schemas.microsoft.com/office/drawing/2014/main" id="{333E794E-AC44-405E-97BF-5F6FF3B1BE4B}"/>
              </a:ext>
            </a:extLst>
          </p:cNvPr>
          <p:cNvSpPr>
            <a:spLocks noChangeArrowheads="1"/>
          </p:cNvSpPr>
          <p:nvPr/>
        </p:nvSpPr>
        <p:spPr bwMode="white">
          <a:xfrm>
            <a:off x="8991600" y="0"/>
            <a:ext cx="1524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Rectangle 8">
            <a:extLst>
              <a:ext uri="{FF2B5EF4-FFF2-40B4-BE49-F238E27FC236}">
                <a16:creationId xmlns:a16="http://schemas.microsoft.com/office/drawing/2014/main" id="{C99B251C-84EE-4EAF-89BE-CFF0426838E9}"/>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dirty="0"/>
          </a:p>
        </p:txBody>
      </p:sp>
      <p:sp>
        <p:nvSpPr>
          <p:cNvPr id="14" name="Date Placeholder 13">
            <a:extLst>
              <a:ext uri="{FF2B5EF4-FFF2-40B4-BE49-F238E27FC236}">
                <a16:creationId xmlns:a16="http://schemas.microsoft.com/office/drawing/2014/main" id="{18A58FDB-5D73-48CC-A021-37D8F30966D5}"/>
              </a:ext>
            </a:extLst>
          </p:cNvPr>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latin typeface="Arial" pitchFamily="34" charset="0"/>
              </a:defRPr>
            </a:lvl1pPr>
          </a:lstStyle>
          <a:p>
            <a:pPr>
              <a:defRPr/>
            </a:pPr>
            <a:fld id="{D8D27FBF-3781-4D25-9049-40266512325A}" type="datetime2">
              <a:rPr lang="en-US"/>
              <a:pPr>
                <a:defRPr/>
              </a:pPr>
              <a:t>Sunday, January 24, 2021</a:t>
            </a:fld>
            <a:endParaRPr lang="en-US" dirty="0"/>
          </a:p>
        </p:txBody>
      </p:sp>
      <p:sp>
        <p:nvSpPr>
          <p:cNvPr id="3" name="Footer Placeholder 2">
            <a:extLst>
              <a:ext uri="{FF2B5EF4-FFF2-40B4-BE49-F238E27FC236}">
                <a16:creationId xmlns:a16="http://schemas.microsoft.com/office/drawing/2014/main" id="{2D6C060E-6AA8-4796-8E32-516464DB306C}"/>
              </a:ext>
            </a:extLst>
          </p:cNvPr>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latin typeface="Arial" pitchFamily="34" charset="0"/>
              </a:defRPr>
            </a:lvl1pPr>
          </a:lstStyle>
          <a:p>
            <a:pPr>
              <a:defRPr/>
            </a:pPr>
            <a:r>
              <a:rPr lang="en-US"/>
              <a:t>NIET, GREATER  NOIDA</a:t>
            </a:r>
          </a:p>
        </p:txBody>
      </p:sp>
      <p:sp>
        <p:nvSpPr>
          <p:cNvPr id="8" name="Rectangle 7">
            <a:extLst>
              <a:ext uri="{FF2B5EF4-FFF2-40B4-BE49-F238E27FC236}">
                <a16:creationId xmlns:a16="http://schemas.microsoft.com/office/drawing/2014/main" id="{2D3BA668-C2F9-4AD2-95CB-9447EFDFFDB6}"/>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8BED1BEB-2B48-4205-A119-7E0649C3EA10}"/>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dirty="0"/>
          </a:p>
        </p:txBody>
      </p:sp>
      <p:sp>
        <p:nvSpPr>
          <p:cNvPr id="12" name="Oval 11">
            <a:extLst>
              <a:ext uri="{FF2B5EF4-FFF2-40B4-BE49-F238E27FC236}">
                <a16:creationId xmlns:a16="http://schemas.microsoft.com/office/drawing/2014/main" id="{2299707B-A2A2-4B4E-8898-35E2BB168D90}"/>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a:extLst>
              <a:ext uri="{FF2B5EF4-FFF2-40B4-BE49-F238E27FC236}">
                <a16:creationId xmlns:a16="http://schemas.microsoft.com/office/drawing/2014/main" id="{D9A08913-3872-4057-8E1D-ADE506C6B7A0}"/>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9311C62D-8039-4A78-84EE-FD4F8E1FF27E}"/>
              </a:ext>
            </a:extLst>
          </p:cNvPr>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AB123CC3-D830-4316-9F53-C3EBD003FC40}"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8865A4F9-0658-4751-8445-CB9A11C0E5D7}"/>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5813FFD1-27DF-410B-9A01-A572CFA94110}"/>
              </a:ext>
            </a:extLst>
          </p:cNvPr>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919" r:id="rId1"/>
    <p:sldLayoutId id="2147484920" r:id="rId2"/>
    <p:sldLayoutId id="2147484921" r:id="rId3"/>
    <p:sldLayoutId id="2147484922" r:id="rId4"/>
    <p:sldLayoutId id="2147484923" r:id="rId5"/>
    <p:sldLayoutId id="2147484924" r:id="rId6"/>
    <p:sldLayoutId id="2147484925" r:id="rId7"/>
    <p:sldLayoutId id="2147484926" r:id="rId8"/>
    <p:sldLayoutId id="2147484927" r:id="rId9"/>
    <p:sldLayoutId id="2147484928" r:id="rId10"/>
    <p:sldLayoutId id="2147484929" r:id="rId11"/>
  </p:sldLayoutIdLst>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lectronicshub.org/connect-esp8266-to-thingspeak/" TargetMode="External"/><Relationship Id="rId2" Type="http://schemas.openxmlformats.org/officeDocument/2006/relationships/hyperlink" Target="https://community.thingspeak.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0A32F13-B43C-49E8-90B0-3B35C120C87A}"/>
              </a:ext>
            </a:extLst>
          </p:cNvPr>
          <p:cNvSpPr>
            <a:spLocks noGrp="1"/>
          </p:cNvSpPr>
          <p:nvPr>
            <p:ph type="title"/>
          </p:nvPr>
        </p:nvSpPr>
        <p:spPr>
          <a:xfrm>
            <a:off x="0" y="0"/>
            <a:ext cx="9144000" cy="830263"/>
          </a:xfrm>
        </p:spPr>
        <p:txBody>
          <a:bodyPr>
            <a:normAutofit/>
          </a:bodyPr>
          <a:lstStyle/>
          <a:p>
            <a:pPr>
              <a:defRPr/>
            </a:pPr>
            <a:r>
              <a:rPr lang="en-US" sz="3200" b="1">
                <a:solidFill>
                  <a:schemeClr val="tx1"/>
                </a:solidFill>
                <a:latin typeface="Times New Roman"/>
                <a:cs typeface="Times New Roman"/>
              </a:rPr>
              <a:t>Internship Assessment Presentation on IOT</a:t>
            </a:r>
            <a:endParaRPr lang="en-US" sz="3200" u="sng">
              <a:solidFill>
                <a:schemeClr val="tx1"/>
              </a:solidFill>
              <a:latin typeface="Times New Roman"/>
              <a:cs typeface="Times New Roman"/>
            </a:endParaRPr>
          </a:p>
        </p:txBody>
      </p:sp>
      <p:sp>
        <p:nvSpPr>
          <p:cNvPr id="15363" name="TextBox 7">
            <a:extLst>
              <a:ext uri="{FF2B5EF4-FFF2-40B4-BE49-F238E27FC236}">
                <a16:creationId xmlns:a16="http://schemas.microsoft.com/office/drawing/2014/main" id="{FFD46F40-F836-44B8-8C0D-189828CD809A}"/>
              </a:ext>
            </a:extLst>
          </p:cNvPr>
          <p:cNvSpPr txBox="1">
            <a:spLocks noChangeArrowheads="1"/>
          </p:cNvSpPr>
          <p:nvPr/>
        </p:nvSpPr>
        <p:spPr bwMode="auto">
          <a:xfrm>
            <a:off x="2743200" y="2416175"/>
            <a:ext cx="3860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31775" indent="-231775">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None/>
            </a:pPr>
            <a:r>
              <a:rPr lang="en-IN" altLang="en-US" sz="1800" dirty="0">
                <a:solidFill>
                  <a:srgbClr val="000000"/>
                </a:solidFill>
                <a:latin typeface="Times New Roman"/>
                <a:cs typeface="Times New Roman"/>
              </a:rPr>
              <a:t>HARSH RAJ</a:t>
            </a:r>
            <a:r>
              <a:rPr lang="en-IN" altLang="en-US" sz="1800" dirty="0">
                <a:latin typeface="Times New Roman"/>
                <a:cs typeface="Times New Roman"/>
              </a:rPr>
              <a:t> </a:t>
            </a:r>
            <a:r>
              <a:rPr lang="en-US" altLang="en-US" sz="2000" dirty="0">
                <a:latin typeface="Times New Roman"/>
                <a:cs typeface="Times New Roman"/>
              </a:rPr>
              <a:t>(1813331049)</a:t>
            </a:r>
          </a:p>
          <a:p>
            <a:pPr algn="ctr">
              <a:spcBef>
                <a:spcPct val="0"/>
              </a:spcBef>
              <a:buClrTx/>
              <a:buSzTx/>
              <a:buNone/>
            </a:pPr>
            <a:r>
              <a:rPr lang="en-US" altLang="en-US" sz="2000" dirty="0">
                <a:latin typeface="Times New Roman"/>
                <a:cs typeface="Times New Roman"/>
              </a:rPr>
              <a:t> Section- VA</a:t>
            </a:r>
          </a:p>
        </p:txBody>
      </p:sp>
      <p:sp>
        <p:nvSpPr>
          <p:cNvPr id="15364" name="TextBox 7">
            <a:extLst>
              <a:ext uri="{FF2B5EF4-FFF2-40B4-BE49-F238E27FC236}">
                <a16:creationId xmlns:a16="http://schemas.microsoft.com/office/drawing/2014/main" id="{26167C9B-B744-4D22-907A-203BC81A93C4}"/>
              </a:ext>
            </a:extLst>
          </p:cNvPr>
          <p:cNvSpPr txBox="1">
            <a:spLocks noChangeArrowheads="1"/>
          </p:cNvSpPr>
          <p:nvPr/>
        </p:nvSpPr>
        <p:spPr bwMode="auto">
          <a:xfrm>
            <a:off x="2692400" y="4038600"/>
            <a:ext cx="4089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Under the Supervision of</a:t>
            </a:r>
          </a:p>
          <a:p>
            <a:pPr algn="ct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 </a:t>
            </a:r>
          </a:p>
          <a:p>
            <a:pPr algn="ct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Designation</a:t>
            </a:r>
          </a:p>
        </p:txBody>
      </p:sp>
      <p:sp>
        <p:nvSpPr>
          <p:cNvPr id="15365" name="TextBox 1">
            <a:extLst>
              <a:ext uri="{FF2B5EF4-FFF2-40B4-BE49-F238E27FC236}">
                <a16:creationId xmlns:a16="http://schemas.microsoft.com/office/drawing/2014/main" id="{249972FF-02E2-441D-B007-890943A84F54}"/>
              </a:ext>
            </a:extLst>
          </p:cNvPr>
          <p:cNvSpPr txBox="1">
            <a:spLocks noChangeArrowheads="1"/>
          </p:cNvSpPr>
          <p:nvPr/>
        </p:nvSpPr>
        <p:spPr bwMode="auto">
          <a:xfrm>
            <a:off x="0" y="5562600"/>
            <a:ext cx="906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Department of Electronics and Communication Engineering</a:t>
            </a:r>
          </a:p>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Noida Institute of Engineering and Technology, Greater Noida</a:t>
            </a:r>
            <a:endParaRPr lang="en-US" altLang="en-US" sz="2200" b="1">
              <a:latin typeface="Times New Roman" panose="02020603050405020304" pitchFamily="18" charset="0"/>
              <a:cs typeface="Times New Roman" panose="02020603050405020304" pitchFamily="18" charset="0"/>
            </a:endParaRPr>
          </a:p>
        </p:txBody>
      </p:sp>
      <p:pic>
        <p:nvPicPr>
          <p:cNvPr id="15366" name="Picture 10" descr="C:\Users\DHANANJAYSINGH\Desktop\uptu_logo.png">
            <a:extLst>
              <a:ext uri="{FF2B5EF4-FFF2-40B4-BE49-F238E27FC236}">
                <a16:creationId xmlns:a16="http://schemas.microsoft.com/office/drawing/2014/main" id="{99684A17-C1E1-4E9D-B661-99EA4A141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810000"/>
            <a:ext cx="1828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
            <a:extLst>
              <a:ext uri="{FF2B5EF4-FFF2-40B4-BE49-F238E27FC236}">
                <a16:creationId xmlns:a16="http://schemas.microsoft.com/office/drawing/2014/main" id="{632D090B-911C-4616-AB9F-5B1D350F4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30650"/>
            <a:ext cx="2438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Date Placeholder 9">
            <a:extLst>
              <a:ext uri="{FF2B5EF4-FFF2-40B4-BE49-F238E27FC236}">
                <a16:creationId xmlns:a16="http://schemas.microsoft.com/office/drawing/2014/main" id="{BA9664A3-7A05-4FDC-8C49-BD83A046C14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EAA08D97-5D1C-46C6-A7A6-E3BAC827AF90}"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15369" name="Slide Number Placeholder 10">
            <a:extLst>
              <a:ext uri="{FF2B5EF4-FFF2-40B4-BE49-F238E27FC236}">
                <a16:creationId xmlns:a16="http://schemas.microsoft.com/office/drawing/2014/main" id="{4A3F2E18-5F25-459D-ADC6-20D08AC03E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8AC21E37-44EB-4ED6-834F-4621BA0FC192}" type="slidenum">
              <a:rPr lang="en-US" altLang="en-US" sz="1600" smtClean="0">
                <a:solidFill>
                  <a:srgbClr val="7B9899"/>
                </a:solidFill>
                <a:latin typeface="Arial" panose="020B0604020202020204" pitchFamily="34" charset="0"/>
              </a:rPr>
              <a:pPr>
                <a:spcBef>
                  <a:spcPct val="0"/>
                </a:spcBef>
                <a:buClrTx/>
                <a:buSzTx/>
                <a:buFontTx/>
                <a:buNone/>
              </a:pPr>
              <a:t>1</a:t>
            </a:fld>
            <a:endParaRPr lang="en-US" altLang="en-US" sz="1600">
              <a:solidFill>
                <a:srgbClr val="7B9899"/>
              </a:solidFill>
              <a:latin typeface="Arial" panose="020B0604020202020204" pitchFamily="34" charset="0"/>
            </a:endParaRPr>
          </a:p>
        </p:txBody>
      </p:sp>
      <p:sp>
        <p:nvSpPr>
          <p:cNvPr id="15370" name="Footer Placeholder 11">
            <a:extLst>
              <a:ext uri="{FF2B5EF4-FFF2-40B4-BE49-F238E27FC236}">
                <a16:creationId xmlns:a16="http://schemas.microsoft.com/office/drawing/2014/main" id="{A6EA4AB4-64A9-4384-B24E-3179326F0D3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15371" name="Rectangle 13">
            <a:extLst>
              <a:ext uri="{FF2B5EF4-FFF2-40B4-BE49-F238E27FC236}">
                <a16:creationId xmlns:a16="http://schemas.microsoft.com/office/drawing/2014/main" id="{2BAF7B0E-D2C6-4E52-88CB-ABCE53306FB8}"/>
              </a:ext>
            </a:extLst>
          </p:cNvPr>
          <p:cNvSpPr>
            <a:spLocks noChangeArrowheads="1"/>
          </p:cNvSpPr>
          <p:nvPr/>
        </p:nvSpPr>
        <p:spPr bwMode="auto">
          <a:xfrm>
            <a:off x="2362200" y="16002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2000">
                <a:latin typeface="Times New Roman" panose="02020603050405020304" pitchFamily="18" charset="0"/>
                <a:cs typeface="Times New Roman" panose="02020603050405020304" pitchFamily="18" charset="0"/>
              </a:rPr>
              <a:t>By:</a:t>
            </a:r>
          </a:p>
          <a:p>
            <a:pPr algn="ctr" eaLnBrk="1" hangingPunct="1">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FAD1546-DB28-4D0D-B0DD-1F4DC8F8F2D8}"/>
              </a:ext>
            </a:extLst>
          </p:cNvPr>
          <p:cNvSpPr>
            <a:spLocks noGrp="1"/>
          </p:cNvSpPr>
          <p:nvPr>
            <p:ph type="title"/>
          </p:nvPr>
        </p:nvSpPr>
        <p:spPr/>
        <p:txBody>
          <a:bodyPr/>
          <a:lstStyle/>
          <a:p>
            <a:pPr marL="457200" indent="-457200"/>
            <a:r>
              <a:rPr lang="en-US" altLang="en-US" sz="3200">
                <a:solidFill>
                  <a:schemeClr val="tx1"/>
                </a:solidFill>
                <a:latin typeface="Times New Roman"/>
                <a:cs typeface="Times New Roman"/>
              </a:rPr>
              <a:t>Technical description</a:t>
            </a:r>
          </a:p>
        </p:txBody>
      </p:sp>
      <p:sp>
        <p:nvSpPr>
          <p:cNvPr id="24579" name="Content Placeholder 2">
            <a:extLst>
              <a:ext uri="{FF2B5EF4-FFF2-40B4-BE49-F238E27FC236}">
                <a16:creationId xmlns:a16="http://schemas.microsoft.com/office/drawing/2014/main" id="{C82A169D-D429-4EAD-9B06-E332782E11D1}"/>
              </a:ext>
            </a:extLst>
          </p:cNvPr>
          <p:cNvSpPr>
            <a:spLocks noGrp="1"/>
          </p:cNvSpPr>
          <p:nvPr>
            <p:ph sz="quarter" idx="1"/>
          </p:nvPr>
        </p:nvSpPr>
        <p:spPr>
          <a:xfrm>
            <a:off x="301625" y="1527175"/>
            <a:ext cx="8524203" cy="4801598"/>
          </a:xfrm>
        </p:spPr>
        <p:txBody>
          <a:bodyPr/>
          <a:lstStyle/>
          <a:p>
            <a:pPr marL="0" indent="0" algn="just">
              <a:buNone/>
            </a:pPr>
            <a:r>
              <a:rPr lang="en-US" sz="1800" dirty="0">
                <a:ea typeface="+mn-lt"/>
                <a:cs typeface="+mn-lt"/>
              </a:rPr>
              <a:t>2.  Installing Arduino IDE and configuring for NodeMCU board functionality</a:t>
            </a:r>
            <a:endParaRPr lang="en-US" dirty="0"/>
          </a:p>
          <a:p>
            <a:pPr marL="0" indent="0" algn="just">
              <a:buNone/>
            </a:pPr>
            <a:endParaRPr lang="en-US" sz="1800" dirty="0">
              <a:ea typeface="+mn-lt"/>
              <a:cs typeface="+mn-lt"/>
            </a:endParaRPr>
          </a:p>
          <a:p>
            <a:pPr algn="just"/>
            <a:endParaRPr lang="en-US" sz="1800" dirty="0">
              <a:ea typeface="+mn-lt"/>
              <a:cs typeface="+mn-lt"/>
            </a:endParaRPr>
          </a:p>
          <a:p>
            <a:pPr algn="just"/>
            <a:endParaRPr lang="en-US" sz="1800" dirty="0"/>
          </a:p>
          <a:p>
            <a:pPr algn="just"/>
            <a:endParaRPr lang="en-US" sz="1800" dirty="0"/>
          </a:p>
          <a:p>
            <a:pPr algn="just"/>
            <a:endParaRPr lang="en-US">
              <a:ea typeface="+mn-lt"/>
              <a:cs typeface="+mn-lt"/>
            </a:endParaRPr>
          </a:p>
          <a:p>
            <a:pPr algn="just"/>
            <a:endParaRPr lang="en-US" sz="1800" dirty="0">
              <a:latin typeface="Georgia"/>
              <a:cs typeface="Times New Roman" panose="02020603050405020304" pitchFamily="18" charset="0"/>
            </a:endParaRPr>
          </a:p>
          <a:p>
            <a:pPr algn="just"/>
            <a:endParaRPr lang="en-US" sz="1800" dirty="0">
              <a:latin typeface="Georgia"/>
              <a:cs typeface="Times New Roman" panose="02020603050405020304" pitchFamily="18" charset="0"/>
            </a:endParaRPr>
          </a:p>
          <a:p>
            <a:pPr algn="just"/>
            <a:endParaRPr lang="en-US" dirty="0">
              <a:latin typeface="Georgia"/>
              <a:cs typeface="Times New Roman" panose="02020603050405020304" pitchFamily="18" charset="0"/>
            </a:endParaRPr>
          </a:p>
        </p:txBody>
      </p:sp>
      <p:sp>
        <p:nvSpPr>
          <p:cNvPr id="24580" name="Date Placeholder 3">
            <a:extLst>
              <a:ext uri="{FF2B5EF4-FFF2-40B4-BE49-F238E27FC236}">
                <a16:creationId xmlns:a16="http://schemas.microsoft.com/office/drawing/2014/main" id="{5CA88FF4-BFF1-4D72-85F4-7C1CA7299A1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50EE834-F3A4-4A8C-B160-75EC2757DFF5}"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4581" name="Footer Placeholder 4">
            <a:extLst>
              <a:ext uri="{FF2B5EF4-FFF2-40B4-BE49-F238E27FC236}">
                <a16:creationId xmlns:a16="http://schemas.microsoft.com/office/drawing/2014/main" id="{8D80721F-4CD4-4771-930E-47875A18DC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4582" name="Slide Number Placeholder 5">
            <a:extLst>
              <a:ext uri="{FF2B5EF4-FFF2-40B4-BE49-F238E27FC236}">
                <a16:creationId xmlns:a16="http://schemas.microsoft.com/office/drawing/2014/main" id="{01453540-332A-451C-B26C-142BDBB35F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8ADFADC9-FB20-4256-860D-12B0E9F87354}" type="slidenum">
              <a:rPr lang="en-US" altLang="en-US" sz="1600" smtClean="0">
                <a:solidFill>
                  <a:srgbClr val="7B9899"/>
                </a:solidFill>
                <a:latin typeface="Arial" panose="020B0604020202020204" pitchFamily="34" charset="0"/>
              </a:rPr>
              <a:pPr>
                <a:spcBef>
                  <a:spcPct val="0"/>
                </a:spcBef>
                <a:buClrTx/>
                <a:buSzTx/>
                <a:buFontTx/>
                <a:buNone/>
              </a:pPr>
              <a:t>10</a:t>
            </a:fld>
            <a:endParaRPr lang="en-US" altLang="en-US" sz="1600">
              <a:solidFill>
                <a:srgbClr val="7B9899"/>
              </a:solidFill>
              <a:latin typeface="Arial" panose="020B0604020202020204" pitchFamily="34" charset="0"/>
            </a:endParaRPr>
          </a:p>
        </p:txBody>
      </p:sp>
      <p:pic>
        <p:nvPicPr>
          <p:cNvPr id="3" name="Picture 3" descr="Graphical user interface, application&#10;&#10;Description automatically generated">
            <a:extLst>
              <a:ext uri="{FF2B5EF4-FFF2-40B4-BE49-F238E27FC236}">
                <a16:creationId xmlns:a16="http://schemas.microsoft.com/office/drawing/2014/main" id="{E3A89508-CEEE-4F9C-B3DF-BBACE1E95990}"/>
              </a:ext>
            </a:extLst>
          </p:cNvPr>
          <p:cNvPicPr>
            <a:picLocks noChangeAspect="1"/>
          </p:cNvPicPr>
          <p:nvPr/>
        </p:nvPicPr>
        <p:blipFill>
          <a:blip r:embed="rId2"/>
          <a:stretch>
            <a:fillRect/>
          </a:stretch>
        </p:blipFill>
        <p:spPr>
          <a:xfrm>
            <a:off x="515098" y="2113984"/>
            <a:ext cx="8163713" cy="4057535"/>
          </a:xfrm>
          <a:prstGeom prst="rect">
            <a:avLst/>
          </a:prstGeom>
        </p:spPr>
      </p:pic>
    </p:spTree>
    <p:extLst>
      <p:ext uri="{BB962C8B-B14F-4D97-AF65-F5344CB8AC3E}">
        <p14:creationId xmlns:p14="http://schemas.microsoft.com/office/powerpoint/2010/main" val="185697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FAD1546-DB28-4D0D-B0DD-1F4DC8F8F2D8}"/>
              </a:ext>
            </a:extLst>
          </p:cNvPr>
          <p:cNvSpPr>
            <a:spLocks noGrp="1"/>
          </p:cNvSpPr>
          <p:nvPr>
            <p:ph type="title"/>
          </p:nvPr>
        </p:nvSpPr>
        <p:spPr/>
        <p:txBody>
          <a:bodyPr/>
          <a:lstStyle/>
          <a:p>
            <a:pPr marL="457200" indent="-457200"/>
            <a:r>
              <a:rPr lang="en-US" altLang="en-US" sz="3200">
                <a:solidFill>
                  <a:schemeClr val="tx1"/>
                </a:solidFill>
                <a:latin typeface="Times New Roman"/>
                <a:cs typeface="Times New Roman"/>
              </a:rPr>
              <a:t>Technical description</a:t>
            </a:r>
          </a:p>
        </p:txBody>
      </p:sp>
      <p:sp>
        <p:nvSpPr>
          <p:cNvPr id="24579" name="Content Placeholder 2">
            <a:extLst>
              <a:ext uri="{FF2B5EF4-FFF2-40B4-BE49-F238E27FC236}">
                <a16:creationId xmlns:a16="http://schemas.microsoft.com/office/drawing/2014/main" id="{C82A169D-D429-4EAD-9B06-E332782E11D1}"/>
              </a:ext>
            </a:extLst>
          </p:cNvPr>
          <p:cNvSpPr>
            <a:spLocks noGrp="1"/>
          </p:cNvSpPr>
          <p:nvPr>
            <p:ph sz="quarter" idx="1"/>
          </p:nvPr>
        </p:nvSpPr>
        <p:spPr>
          <a:xfrm>
            <a:off x="301625" y="1527175"/>
            <a:ext cx="8524203" cy="4801598"/>
          </a:xfrm>
        </p:spPr>
        <p:txBody>
          <a:bodyPr/>
          <a:lstStyle/>
          <a:p>
            <a:pPr marL="0" indent="0" algn="just">
              <a:buNone/>
            </a:pPr>
            <a:r>
              <a:rPr lang="en-US" sz="1800" dirty="0">
                <a:ea typeface="+mn-lt"/>
                <a:cs typeface="+mn-lt"/>
              </a:rPr>
              <a:t>3. Coding on the Arduino IDE</a:t>
            </a:r>
            <a:endParaRPr lang="en-US" dirty="0">
              <a:ea typeface="+mn-lt"/>
              <a:cs typeface="+mn-lt"/>
            </a:endParaRPr>
          </a:p>
          <a:p>
            <a:pPr marL="0" indent="0" algn="just">
              <a:buNone/>
            </a:pPr>
            <a:endParaRPr lang="en-US" sz="1800" dirty="0">
              <a:ea typeface="+mn-lt"/>
              <a:cs typeface="+mn-lt"/>
            </a:endParaRPr>
          </a:p>
          <a:p>
            <a:pPr marL="0" indent="0" algn="just">
              <a:buNone/>
            </a:pPr>
            <a:endParaRPr lang="en-US" sz="1800" dirty="0">
              <a:ea typeface="+mn-lt"/>
              <a:cs typeface="+mn-lt"/>
            </a:endParaRPr>
          </a:p>
          <a:p>
            <a:pPr marL="0" indent="0" algn="just">
              <a:buNone/>
            </a:pPr>
            <a:endParaRPr lang="en-US" sz="1800" dirty="0"/>
          </a:p>
          <a:p>
            <a:pPr algn="just"/>
            <a:endParaRPr lang="en-US" sz="1800" dirty="0"/>
          </a:p>
          <a:p>
            <a:pPr algn="just"/>
            <a:endParaRPr lang="en-US" sz="1800" dirty="0">
              <a:ea typeface="+mn-lt"/>
              <a:cs typeface="+mn-lt"/>
            </a:endParaRPr>
          </a:p>
          <a:p>
            <a:pPr algn="just"/>
            <a:endParaRPr lang="en-US" sz="1800" dirty="0">
              <a:latin typeface="Georgia"/>
              <a:cs typeface="Times New Roman" panose="02020603050405020304" pitchFamily="18" charset="0"/>
            </a:endParaRPr>
          </a:p>
          <a:p>
            <a:pPr algn="just"/>
            <a:endParaRPr lang="en-US">
              <a:latin typeface="Georgia"/>
              <a:cs typeface="Times New Roman" panose="02020603050405020304" pitchFamily="18" charset="0"/>
            </a:endParaRPr>
          </a:p>
          <a:p>
            <a:pPr algn="just"/>
            <a:endParaRPr lang="en-US" sz="1800" dirty="0">
              <a:latin typeface="Georgia"/>
              <a:cs typeface="Times New Roman" panose="02020603050405020304" pitchFamily="18" charset="0"/>
            </a:endParaRPr>
          </a:p>
          <a:p>
            <a:pPr algn="just"/>
            <a:endParaRPr lang="en-US" sz="1800" dirty="0">
              <a:latin typeface="Georgia"/>
              <a:cs typeface="Times New Roman" panose="02020603050405020304" pitchFamily="18" charset="0"/>
            </a:endParaRPr>
          </a:p>
          <a:p>
            <a:pPr algn="just"/>
            <a:endParaRPr lang="en-US" dirty="0">
              <a:latin typeface="Georgia"/>
              <a:cs typeface="Times New Roman" panose="02020603050405020304" pitchFamily="18" charset="0"/>
            </a:endParaRPr>
          </a:p>
        </p:txBody>
      </p:sp>
      <p:sp>
        <p:nvSpPr>
          <p:cNvPr id="24580" name="Date Placeholder 3">
            <a:extLst>
              <a:ext uri="{FF2B5EF4-FFF2-40B4-BE49-F238E27FC236}">
                <a16:creationId xmlns:a16="http://schemas.microsoft.com/office/drawing/2014/main" id="{5CA88FF4-BFF1-4D72-85F4-7C1CA7299A1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50EE834-F3A4-4A8C-B160-75EC2757DFF5}"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4581" name="Footer Placeholder 4">
            <a:extLst>
              <a:ext uri="{FF2B5EF4-FFF2-40B4-BE49-F238E27FC236}">
                <a16:creationId xmlns:a16="http://schemas.microsoft.com/office/drawing/2014/main" id="{8D80721F-4CD4-4771-930E-47875A18DC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4582" name="Slide Number Placeholder 5">
            <a:extLst>
              <a:ext uri="{FF2B5EF4-FFF2-40B4-BE49-F238E27FC236}">
                <a16:creationId xmlns:a16="http://schemas.microsoft.com/office/drawing/2014/main" id="{01453540-332A-451C-B26C-142BDBB35F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8ADFADC9-FB20-4256-860D-12B0E9F87354}" type="slidenum">
              <a:rPr lang="en-US" altLang="en-US" sz="1600" smtClean="0">
                <a:solidFill>
                  <a:srgbClr val="7B9899"/>
                </a:solidFill>
                <a:latin typeface="Arial" panose="020B0604020202020204" pitchFamily="34" charset="0"/>
              </a:rPr>
              <a:pPr>
                <a:spcBef>
                  <a:spcPct val="0"/>
                </a:spcBef>
                <a:buClrTx/>
                <a:buSzTx/>
                <a:buFontTx/>
                <a:buNone/>
              </a:pPr>
              <a:t>11</a:t>
            </a:fld>
            <a:endParaRPr lang="en-US" altLang="en-US" sz="1600">
              <a:solidFill>
                <a:srgbClr val="7B9899"/>
              </a:solidFill>
              <a:latin typeface="Arial" panose="020B0604020202020204" pitchFamily="34" charset="0"/>
            </a:endParaRPr>
          </a:p>
        </p:txBody>
      </p:sp>
      <p:pic>
        <p:nvPicPr>
          <p:cNvPr id="2" name="Picture 3" descr="A picture containing text&#10;&#10;Description automatically generated">
            <a:extLst>
              <a:ext uri="{FF2B5EF4-FFF2-40B4-BE49-F238E27FC236}">
                <a16:creationId xmlns:a16="http://schemas.microsoft.com/office/drawing/2014/main" id="{DD31C35C-491D-4C7C-99A4-FB2AB0A6231E}"/>
              </a:ext>
            </a:extLst>
          </p:cNvPr>
          <p:cNvPicPr>
            <a:picLocks noChangeAspect="1"/>
          </p:cNvPicPr>
          <p:nvPr/>
        </p:nvPicPr>
        <p:blipFill>
          <a:blip r:embed="rId2"/>
          <a:stretch>
            <a:fillRect/>
          </a:stretch>
        </p:blipFill>
        <p:spPr>
          <a:xfrm>
            <a:off x="674819" y="2062520"/>
            <a:ext cx="7684552" cy="4180428"/>
          </a:xfrm>
          <a:prstGeom prst="rect">
            <a:avLst/>
          </a:prstGeom>
        </p:spPr>
      </p:pic>
    </p:spTree>
    <p:extLst>
      <p:ext uri="{BB962C8B-B14F-4D97-AF65-F5344CB8AC3E}">
        <p14:creationId xmlns:p14="http://schemas.microsoft.com/office/powerpoint/2010/main" val="10551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3F75439-3E9B-492B-9600-CD5AD2147235}"/>
              </a:ext>
            </a:extLst>
          </p:cNvPr>
          <p:cNvSpPr>
            <a:spLocks noGrp="1"/>
          </p:cNvSpPr>
          <p:nvPr>
            <p:ph type="title"/>
          </p:nvPr>
        </p:nvSpPr>
        <p:spPr/>
        <p:txBody>
          <a:bodyPr/>
          <a:lstStyle/>
          <a:p>
            <a:pPr marL="457200" indent="-457200"/>
            <a:r>
              <a:rPr lang="en-US" altLang="en-US" sz="3200" dirty="0">
                <a:solidFill>
                  <a:schemeClr val="tx1"/>
                </a:solidFill>
                <a:latin typeface="Times New Roman"/>
                <a:cs typeface="Times New Roman"/>
              </a:rPr>
              <a:t>Circuit diagram </a:t>
            </a:r>
            <a:endParaRPr lang="en-US" altLang="en-US" sz="3200" dirty="0">
              <a:solidFill>
                <a:schemeClr val="tx1"/>
              </a:solidFill>
              <a:latin typeface="Times New Roman" panose="02020603050405020304" pitchFamily="18" charset="0"/>
              <a:cs typeface="Times New Roman" panose="02020603050405020304" pitchFamily="18" charset="0"/>
            </a:endParaRPr>
          </a:p>
        </p:txBody>
      </p:sp>
      <p:pic>
        <p:nvPicPr>
          <p:cNvPr id="2" name="Picture 2" descr="Diagram&#10;&#10;Description automatically generated">
            <a:extLst>
              <a:ext uri="{FF2B5EF4-FFF2-40B4-BE49-F238E27FC236}">
                <a16:creationId xmlns:a16="http://schemas.microsoft.com/office/drawing/2014/main" id="{FB418126-7280-4D7B-A187-F90C045CDFDD}"/>
              </a:ext>
            </a:extLst>
          </p:cNvPr>
          <p:cNvPicPr>
            <a:picLocks noGrp="1" noChangeAspect="1"/>
          </p:cNvPicPr>
          <p:nvPr>
            <p:ph sz="quarter" idx="1"/>
          </p:nvPr>
        </p:nvPicPr>
        <p:blipFill>
          <a:blip r:embed="rId2"/>
          <a:stretch>
            <a:fillRect/>
          </a:stretch>
        </p:blipFill>
        <p:spPr>
          <a:xfrm>
            <a:off x="189327" y="1404511"/>
            <a:ext cx="3487762" cy="2497875"/>
          </a:xfrm>
        </p:spPr>
      </p:pic>
      <p:sp>
        <p:nvSpPr>
          <p:cNvPr id="26628" name="Date Placeholder 3">
            <a:extLst>
              <a:ext uri="{FF2B5EF4-FFF2-40B4-BE49-F238E27FC236}">
                <a16:creationId xmlns:a16="http://schemas.microsoft.com/office/drawing/2014/main" id="{C44B2544-272E-4C5D-B9C0-DB0C050C5DB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1E9419E-62EA-4E30-9C7C-E5715A8CCF4B}"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6629" name="Footer Placeholder 4">
            <a:extLst>
              <a:ext uri="{FF2B5EF4-FFF2-40B4-BE49-F238E27FC236}">
                <a16:creationId xmlns:a16="http://schemas.microsoft.com/office/drawing/2014/main" id="{F2B3AFCF-CE06-475D-891C-8D905E347E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6630" name="Slide Number Placeholder 5">
            <a:extLst>
              <a:ext uri="{FF2B5EF4-FFF2-40B4-BE49-F238E27FC236}">
                <a16:creationId xmlns:a16="http://schemas.microsoft.com/office/drawing/2014/main" id="{75547F1B-BACB-48AF-9DF6-7E392D4675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3639DF77-6C93-4556-ACC4-6EBC84A6A860}" type="slidenum">
              <a:rPr lang="en-US" altLang="en-US" sz="1600" smtClean="0">
                <a:solidFill>
                  <a:srgbClr val="7B9899"/>
                </a:solidFill>
                <a:latin typeface="Arial" panose="020B0604020202020204" pitchFamily="34" charset="0"/>
              </a:rPr>
              <a:pPr>
                <a:spcBef>
                  <a:spcPct val="0"/>
                </a:spcBef>
                <a:buClrTx/>
                <a:buSzTx/>
                <a:buFontTx/>
                <a:buNone/>
              </a:pPr>
              <a:t>12</a:t>
            </a:fld>
            <a:endParaRPr lang="en-US" altLang="en-US" sz="1600">
              <a:solidFill>
                <a:srgbClr val="7B9899"/>
              </a:solidFill>
              <a:latin typeface="Arial" panose="020B0604020202020204" pitchFamily="34" charset="0"/>
            </a:endParaRPr>
          </a:p>
        </p:txBody>
      </p:sp>
      <p:pic>
        <p:nvPicPr>
          <p:cNvPr id="5" name="Picture 5" descr="Diagram&#10;&#10;Description automatically generated">
            <a:extLst>
              <a:ext uri="{FF2B5EF4-FFF2-40B4-BE49-F238E27FC236}">
                <a16:creationId xmlns:a16="http://schemas.microsoft.com/office/drawing/2014/main" id="{DAAA2D37-533A-4672-B0CE-8F0405299E3D}"/>
              </a:ext>
            </a:extLst>
          </p:cNvPr>
          <p:cNvPicPr>
            <a:picLocks noChangeAspect="1"/>
          </p:cNvPicPr>
          <p:nvPr/>
        </p:nvPicPr>
        <p:blipFill>
          <a:blip r:embed="rId3"/>
          <a:stretch>
            <a:fillRect/>
          </a:stretch>
        </p:blipFill>
        <p:spPr>
          <a:xfrm>
            <a:off x="3088888" y="3222558"/>
            <a:ext cx="5742878" cy="3011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9F0-21D6-4DD5-B217-706579056073}"/>
              </a:ext>
            </a:extLst>
          </p:cNvPr>
          <p:cNvSpPr>
            <a:spLocks noGrp="1"/>
          </p:cNvSpPr>
          <p:nvPr>
            <p:ph type="title"/>
          </p:nvPr>
        </p:nvSpPr>
        <p:spPr>
          <a:xfrm rot="-10800000" flipV="1">
            <a:off x="290474" y="630586"/>
            <a:ext cx="8556702" cy="791194"/>
          </a:xfrm>
        </p:spPr>
        <p:txBody>
          <a:bodyPr/>
          <a:lstStyle/>
          <a:p>
            <a:r>
              <a:rPr lang="en-US" sz="3200">
                <a:solidFill>
                  <a:schemeClr val="tx1"/>
                </a:solidFill>
                <a:latin typeface="Times New Roman"/>
                <a:cs typeface="Times New Roman"/>
              </a:rPr>
              <a:t>Coding on the Arduino IDE</a:t>
            </a:r>
          </a:p>
          <a:p>
            <a:endParaRPr lang="en-US" dirty="0"/>
          </a:p>
        </p:txBody>
      </p:sp>
      <p:sp>
        <p:nvSpPr>
          <p:cNvPr id="4" name="Date Placeholder 3">
            <a:extLst>
              <a:ext uri="{FF2B5EF4-FFF2-40B4-BE49-F238E27FC236}">
                <a16:creationId xmlns:a16="http://schemas.microsoft.com/office/drawing/2014/main" id="{E18FFF4A-5B66-4D48-8699-F786B401B66C}"/>
              </a:ext>
            </a:extLst>
          </p:cNvPr>
          <p:cNvSpPr>
            <a:spLocks noGrp="1"/>
          </p:cNvSpPr>
          <p:nvPr>
            <p:ph type="dt" sz="half" idx="10"/>
          </p:nvPr>
        </p:nvSpPr>
        <p:spPr/>
        <p:txBody>
          <a:bodyPr/>
          <a:lstStyle/>
          <a:p>
            <a:pPr>
              <a:defRPr/>
            </a:pPr>
            <a:fld id="{4C41B227-CF44-4226-A6FE-8678A8AE3D75}" type="datetime2">
              <a:rPr lang="en-US"/>
              <a:pPr>
                <a:defRPr/>
              </a:pPr>
              <a:t>Sunday, January 24, 2021</a:t>
            </a:fld>
            <a:endParaRPr lang="en-US" dirty="0"/>
          </a:p>
        </p:txBody>
      </p:sp>
      <p:sp>
        <p:nvSpPr>
          <p:cNvPr id="5" name="Footer Placeholder 4">
            <a:extLst>
              <a:ext uri="{FF2B5EF4-FFF2-40B4-BE49-F238E27FC236}">
                <a16:creationId xmlns:a16="http://schemas.microsoft.com/office/drawing/2014/main" id="{32F84313-0D92-46F4-A3A1-CD9383DF4822}"/>
              </a:ext>
            </a:extLst>
          </p:cNvPr>
          <p:cNvSpPr>
            <a:spLocks noGrp="1"/>
          </p:cNvSpPr>
          <p:nvPr>
            <p:ph type="ftr" sz="quarter" idx="11"/>
          </p:nvPr>
        </p:nvSpPr>
        <p:spPr/>
        <p:txBody>
          <a:bodyPr/>
          <a:lstStyle/>
          <a:p>
            <a:pPr>
              <a:defRPr/>
            </a:pPr>
            <a:r>
              <a:rPr lang="en-US"/>
              <a:t>NIET, GREATER  NOIDA</a:t>
            </a:r>
          </a:p>
        </p:txBody>
      </p:sp>
      <p:sp>
        <p:nvSpPr>
          <p:cNvPr id="6" name="Slide Number Placeholder 5">
            <a:extLst>
              <a:ext uri="{FF2B5EF4-FFF2-40B4-BE49-F238E27FC236}">
                <a16:creationId xmlns:a16="http://schemas.microsoft.com/office/drawing/2014/main" id="{AE921BE4-D43C-4FA6-88F3-1B1E5B8EC850}"/>
              </a:ext>
            </a:extLst>
          </p:cNvPr>
          <p:cNvSpPr>
            <a:spLocks noGrp="1"/>
          </p:cNvSpPr>
          <p:nvPr>
            <p:ph type="sldNum" sz="quarter" idx="12"/>
          </p:nvPr>
        </p:nvSpPr>
        <p:spPr>
          <a:xfrm>
            <a:off x="4340148" y="1183230"/>
            <a:ext cx="457200" cy="441325"/>
          </a:xfrm>
        </p:spPr>
        <p:txBody>
          <a:bodyPr/>
          <a:lstStyle/>
          <a:p>
            <a:pPr>
              <a:defRPr/>
            </a:pPr>
            <a:fld id="{A95FB642-E61F-4C1D-A856-EB15FB6398D0}" type="slidenum">
              <a:rPr lang="en-US" altLang="en-US"/>
              <a:pPr>
                <a:defRPr/>
              </a:pPr>
              <a:t>13</a:t>
            </a:fld>
            <a:endParaRPr lang="en-US" altLang="en-US"/>
          </a:p>
        </p:txBody>
      </p:sp>
      <p:pic>
        <p:nvPicPr>
          <p:cNvPr id="10" name="Picture 10" descr="A picture containing text&#10;&#10;Description automatically generated">
            <a:extLst>
              <a:ext uri="{FF2B5EF4-FFF2-40B4-BE49-F238E27FC236}">
                <a16:creationId xmlns:a16="http://schemas.microsoft.com/office/drawing/2014/main" id="{6393155D-D31D-401D-A095-EA2FB618B0CE}"/>
              </a:ext>
            </a:extLst>
          </p:cNvPr>
          <p:cNvPicPr>
            <a:picLocks noGrp="1" noChangeAspect="1"/>
          </p:cNvPicPr>
          <p:nvPr>
            <p:ph sz="quarter" idx="1"/>
          </p:nvPr>
        </p:nvPicPr>
        <p:blipFill>
          <a:blip r:embed="rId2"/>
          <a:stretch>
            <a:fillRect/>
          </a:stretch>
        </p:blipFill>
        <p:spPr>
          <a:xfrm>
            <a:off x="1123803" y="1582805"/>
            <a:ext cx="6926723" cy="4750419"/>
          </a:xfrm>
        </p:spPr>
      </p:pic>
    </p:spTree>
    <p:extLst>
      <p:ext uri="{BB962C8B-B14F-4D97-AF65-F5344CB8AC3E}">
        <p14:creationId xmlns:p14="http://schemas.microsoft.com/office/powerpoint/2010/main" val="312648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9F0-21D6-4DD5-B217-706579056073}"/>
              </a:ext>
            </a:extLst>
          </p:cNvPr>
          <p:cNvSpPr>
            <a:spLocks noGrp="1"/>
          </p:cNvSpPr>
          <p:nvPr>
            <p:ph type="title"/>
          </p:nvPr>
        </p:nvSpPr>
        <p:spPr>
          <a:xfrm rot="-10800000" flipV="1">
            <a:off x="290474" y="630586"/>
            <a:ext cx="8556702" cy="791194"/>
          </a:xfrm>
        </p:spPr>
        <p:txBody>
          <a:bodyPr/>
          <a:lstStyle/>
          <a:p>
            <a:r>
              <a:rPr lang="en-US" sz="3200">
                <a:solidFill>
                  <a:schemeClr val="tx1"/>
                </a:solidFill>
                <a:latin typeface="Times New Roman"/>
                <a:cs typeface="Times New Roman"/>
              </a:rPr>
              <a:t>Coding on the Arduino IDE</a:t>
            </a:r>
          </a:p>
          <a:p>
            <a:endParaRPr lang="en-US" dirty="0"/>
          </a:p>
        </p:txBody>
      </p:sp>
      <p:sp>
        <p:nvSpPr>
          <p:cNvPr id="4" name="Date Placeholder 3">
            <a:extLst>
              <a:ext uri="{FF2B5EF4-FFF2-40B4-BE49-F238E27FC236}">
                <a16:creationId xmlns:a16="http://schemas.microsoft.com/office/drawing/2014/main" id="{E18FFF4A-5B66-4D48-8699-F786B401B66C}"/>
              </a:ext>
            </a:extLst>
          </p:cNvPr>
          <p:cNvSpPr>
            <a:spLocks noGrp="1"/>
          </p:cNvSpPr>
          <p:nvPr>
            <p:ph type="dt" sz="half" idx="10"/>
          </p:nvPr>
        </p:nvSpPr>
        <p:spPr/>
        <p:txBody>
          <a:bodyPr/>
          <a:lstStyle/>
          <a:p>
            <a:pPr>
              <a:defRPr/>
            </a:pPr>
            <a:fld id="{4C41B227-CF44-4226-A6FE-8678A8AE3D75}" type="datetime2">
              <a:rPr lang="en-US"/>
              <a:pPr>
                <a:defRPr/>
              </a:pPr>
              <a:t>Sunday, January 24, 2021</a:t>
            </a:fld>
            <a:endParaRPr lang="en-US" dirty="0"/>
          </a:p>
        </p:txBody>
      </p:sp>
      <p:sp>
        <p:nvSpPr>
          <p:cNvPr id="5" name="Footer Placeholder 4">
            <a:extLst>
              <a:ext uri="{FF2B5EF4-FFF2-40B4-BE49-F238E27FC236}">
                <a16:creationId xmlns:a16="http://schemas.microsoft.com/office/drawing/2014/main" id="{32F84313-0D92-46F4-A3A1-CD9383DF4822}"/>
              </a:ext>
            </a:extLst>
          </p:cNvPr>
          <p:cNvSpPr>
            <a:spLocks noGrp="1"/>
          </p:cNvSpPr>
          <p:nvPr>
            <p:ph type="ftr" sz="quarter" idx="11"/>
          </p:nvPr>
        </p:nvSpPr>
        <p:spPr/>
        <p:txBody>
          <a:bodyPr/>
          <a:lstStyle/>
          <a:p>
            <a:pPr>
              <a:defRPr/>
            </a:pPr>
            <a:r>
              <a:rPr lang="en-US"/>
              <a:t>NIET, GREATER  NOIDA</a:t>
            </a:r>
          </a:p>
        </p:txBody>
      </p:sp>
      <p:sp>
        <p:nvSpPr>
          <p:cNvPr id="6" name="Slide Number Placeholder 5">
            <a:extLst>
              <a:ext uri="{FF2B5EF4-FFF2-40B4-BE49-F238E27FC236}">
                <a16:creationId xmlns:a16="http://schemas.microsoft.com/office/drawing/2014/main" id="{AE921BE4-D43C-4FA6-88F3-1B1E5B8EC850}"/>
              </a:ext>
            </a:extLst>
          </p:cNvPr>
          <p:cNvSpPr>
            <a:spLocks noGrp="1"/>
          </p:cNvSpPr>
          <p:nvPr>
            <p:ph type="sldNum" sz="quarter" idx="12"/>
          </p:nvPr>
        </p:nvSpPr>
        <p:spPr>
          <a:xfrm>
            <a:off x="4340148" y="1183230"/>
            <a:ext cx="457200" cy="441325"/>
          </a:xfrm>
        </p:spPr>
        <p:txBody>
          <a:bodyPr/>
          <a:lstStyle/>
          <a:p>
            <a:pPr>
              <a:defRPr/>
            </a:pPr>
            <a:fld id="{A95FB642-E61F-4C1D-A856-EB15FB6398D0}" type="slidenum">
              <a:rPr lang="en-US" altLang="en-US"/>
              <a:pPr>
                <a:defRPr/>
              </a:pPr>
              <a:t>14</a:t>
            </a:fld>
            <a:endParaRPr lang="en-US" altLang="en-US"/>
          </a:p>
        </p:txBody>
      </p:sp>
      <p:pic>
        <p:nvPicPr>
          <p:cNvPr id="10" name="Picture 10" descr="A picture containing text&#10;&#10;Description automatically generated">
            <a:extLst>
              <a:ext uri="{FF2B5EF4-FFF2-40B4-BE49-F238E27FC236}">
                <a16:creationId xmlns:a16="http://schemas.microsoft.com/office/drawing/2014/main" id="{6393155D-D31D-401D-A095-EA2FB618B0CE}"/>
              </a:ext>
            </a:extLst>
          </p:cNvPr>
          <p:cNvPicPr>
            <a:picLocks noGrp="1" noChangeAspect="1"/>
          </p:cNvPicPr>
          <p:nvPr>
            <p:ph sz="quarter" idx="1"/>
          </p:nvPr>
        </p:nvPicPr>
        <p:blipFill>
          <a:blip r:embed="rId2"/>
          <a:stretch>
            <a:fillRect/>
          </a:stretch>
        </p:blipFill>
        <p:spPr>
          <a:xfrm>
            <a:off x="1243593" y="1712578"/>
            <a:ext cx="6667178" cy="4570734"/>
          </a:xfrm>
        </p:spPr>
      </p:pic>
      <p:pic>
        <p:nvPicPr>
          <p:cNvPr id="3" name="Picture 6" descr="A picture containing text&#10;&#10;Description automatically generated">
            <a:extLst>
              <a:ext uri="{FF2B5EF4-FFF2-40B4-BE49-F238E27FC236}">
                <a16:creationId xmlns:a16="http://schemas.microsoft.com/office/drawing/2014/main" id="{6AC95105-2773-4365-9CFC-9D023E765EA9}"/>
              </a:ext>
            </a:extLst>
          </p:cNvPr>
          <p:cNvPicPr>
            <a:picLocks noChangeAspect="1"/>
          </p:cNvPicPr>
          <p:nvPr/>
        </p:nvPicPr>
        <p:blipFill>
          <a:blip r:embed="rId3"/>
          <a:stretch>
            <a:fillRect/>
          </a:stretch>
        </p:blipFill>
        <p:spPr>
          <a:xfrm>
            <a:off x="924383" y="1578776"/>
            <a:ext cx="6985776" cy="4688718"/>
          </a:xfrm>
          <a:prstGeom prst="rect">
            <a:avLst/>
          </a:prstGeom>
        </p:spPr>
      </p:pic>
    </p:spTree>
    <p:extLst>
      <p:ext uri="{BB962C8B-B14F-4D97-AF65-F5344CB8AC3E}">
        <p14:creationId xmlns:p14="http://schemas.microsoft.com/office/powerpoint/2010/main" val="286868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DB8D894-4BD0-4F54-B61A-989702661D99}"/>
              </a:ext>
            </a:extLst>
          </p:cNvPr>
          <p:cNvSpPr>
            <a:spLocks noGrp="1"/>
          </p:cNvSpPr>
          <p:nvPr>
            <p:ph type="title"/>
          </p:nvPr>
        </p:nvSpPr>
        <p:spPr/>
        <p:txBody>
          <a:bodyPr/>
          <a:lstStyle/>
          <a:p>
            <a:pPr marL="457200" indent="-457200"/>
            <a:r>
              <a:rPr lang="en-US" altLang="en-US" sz="3200">
                <a:solidFill>
                  <a:schemeClr val="tx1"/>
                </a:solidFill>
                <a:latin typeface="Times New Roman"/>
                <a:cs typeface="Times New Roman"/>
              </a:rPr>
              <a:t>Graph : Data Analysis  </a:t>
            </a:r>
            <a:endParaRPr lang="en-US" altLang="en-US" sz="3200">
              <a:solidFill>
                <a:schemeClr val="tx1"/>
              </a:solidFill>
              <a:latin typeface="Times New Roman" panose="02020603050405020304" pitchFamily="18" charset="0"/>
              <a:cs typeface="Times New Roman" panose="02020603050405020304" pitchFamily="18" charset="0"/>
            </a:endParaRPr>
          </a:p>
        </p:txBody>
      </p:sp>
      <p:pic>
        <p:nvPicPr>
          <p:cNvPr id="2" name="Picture 2" descr="Chart, line chart&#10;&#10;Description automatically generated">
            <a:extLst>
              <a:ext uri="{FF2B5EF4-FFF2-40B4-BE49-F238E27FC236}">
                <a16:creationId xmlns:a16="http://schemas.microsoft.com/office/drawing/2014/main" id="{3CCFC51F-66E4-4C98-9415-7CBF7DD34DB6}"/>
              </a:ext>
            </a:extLst>
          </p:cNvPr>
          <p:cNvPicPr>
            <a:picLocks noGrp="1" noChangeAspect="1"/>
          </p:cNvPicPr>
          <p:nvPr>
            <p:ph sz="quarter" idx="1"/>
          </p:nvPr>
        </p:nvPicPr>
        <p:blipFill>
          <a:blip r:embed="rId2"/>
          <a:stretch>
            <a:fillRect/>
          </a:stretch>
        </p:blipFill>
        <p:spPr>
          <a:xfrm>
            <a:off x="820718" y="3962590"/>
            <a:ext cx="7565881" cy="2196804"/>
          </a:xfrm>
        </p:spPr>
      </p:pic>
      <p:sp>
        <p:nvSpPr>
          <p:cNvPr id="25604" name="Date Placeholder 3">
            <a:extLst>
              <a:ext uri="{FF2B5EF4-FFF2-40B4-BE49-F238E27FC236}">
                <a16:creationId xmlns:a16="http://schemas.microsoft.com/office/drawing/2014/main" id="{33BEE1B8-AEE3-4546-875B-92523397FB6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7829C4C4-6964-41DB-9D91-1EF7DD3D8626}"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5605" name="Footer Placeholder 4">
            <a:extLst>
              <a:ext uri="{FF2B5EF4-FFF2-40B4-BE49-F238E27FC236}">
                <a16:creationId xmlns:a16="http://schemas.microsoft.com/office/drawing/2014/main" id="{F33BB470-33F8-40DB-B3DF-C35F3BAC69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5606" name="Slide Number Placeholder 5">
            <a:extLst>
              <a:ext uri="{FF2B5EF4-FFF2-40B4-BE49-F238E27FC236}">
                <a16:creationId xmlns:a16="http://schemas.microsoft.com/office/drawing/2014/main" id="{7723828D-B9AE-4B10-9377-17263CDFD0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3778D676-80C7-47A8-820E-912BB82B22C7}" type="slidenum">
              <a:rPr lang="en-US" altLang="en-US" sz="1600" smtClean="0">
                <a:solidFill>
                  <a:srgbClr val="7B9899"/>
                </a:solidFill>
                <a:latin typeface="Arial" panose="020B0604020202020204" pitchFamily="34" charset="0"/>
              </a:rPr>
              <a:pPr>
                <a:spcBef>
                  <a:spcPct val="0"/>
                </a:spcBef>
                <a:buClrTx/>
                <a:buSzTx/>
                <a:buFontTx/>
                <a:buNone/>
              </a:pPr>
              <a:t>15</a:t>
            </a:fld>
            <a:endParaRPr lang="en-US" altLang="en-US" sz="1600">
              <a:solidFill>
                <a:srgbClr val="7B9899"/>
              </a:solidFill>
              <a:latin typeface="Arial" panose="020B0604020202020204" pitchFamily="34" charset="0"/>
            </a:endParaRPr>
          </a:p>
        </p:txBody>
      </p:sp>
      <p:pic>
        <p:nvPicPr>
          <p:cNvPr id="3" name="Picture 3" descr="Chart, line chart&#10;&#10;Description automatically generated">
            <a:extLst>
              <a:ext uri="{FF2B5EF4-FFF2-40B4-BE49-F238E27FC236}">
                <a16:creationId xmlns:a16="http://schemas.microsoft.com/office/drawing/2014/main" id="{90C59C79-1CDE-4567-94C2-363F99D25E06}"/>
              </a:ext>
            </a:extLst>
          </p:cNvPr>
          <p:cNvPicPr>
            <a:picLocks noChangeAspect="1"/>
          </p:cNvPicPr>
          <p:nvPr/>
        </p:nvPicPr>
        <p:blipFill>
          <a:blip r:embed="rId3"/>
          <a:stretch>
            <a:fillRect/>
          </a:stretch>
        </p:blipFill>
        <p:spPr>
          <a:xfrm>
            <a:off x="814574" y="1630968"/>
            <a:ext cx="7574744" cy="21885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7EE90BD-F380-4DEF-A85E-0E7894289567}"/>
              </a:ext>
            </a:extLst>
          </p:cNvPr>
          <p:cNvSpPr>
            <a:spLocks noGrp="1"/>
          </p:cNvSpPr>
          <p:nvPr>
            <p:ph type="title"/>
          </p:nvPr>
        </p:nvSpPr>
        <p:spPr/>
        <p:txBody>
          <a:bodyPr/>
          <a:lstStyle/>
          <a:p>
            <a:pPr marL="457200" indent="-457200"/>
            <a:r>
              <a:rPr lang="en-US" altLang="en-US" sz="3200">
                <a:solidFill>
                  <a:schemeClr val="tx1"/>
                </a:solidFill>
                <a:latin typeface="Times New Roman" panose="02020603050405020304" pitchFamily="18" charset="0"/>
                <a:cs typeface="Times New Roman" panose="02020603050405020304" pitchFamily="18" charset="0"/>
              </a:rPr>
              <a:t>Applications </a:t>
            </a:r>
          </a:p>
        </p:txBody>
      </p:sp>
      <p:sp>
        <p:nvSpPr>
          <p:cNvPr id="28675" name="Content Placeholder 2">
            <a:extLst>
              <a:ext uri="{FF2B5EF4-FFF2-40B4-BE49-F238E27FC236}">
                <a16:creationId xmlns:a16="http://schemas.microsoft.com/office/drawing/2014/main" id="{4F9E89E4-1DEF-42C7-8E57-2983417F4B01}"/>
              </a:ext>
            </a:extLst>
          </p:cNvPr>
          <p:cNvSpPr>
            <a:spLocks noGrp="1"/>
          </p:cNvSpPr>
          <p:nvPr>
            <p:ph sz="quarter" idx="1"/>
          </p:nvPr>
        </p:nvSpPr>
        <p:spPr>
          <a:xfrm>
            <a:off x="301625" y="1527175"/>
            <a:ext cx="8504238" cy="4572000"/>
          </a:xfrm>
        </p:spPr>
        <p:txBody>
          <a:bodyPr/>
          <a:lstStyle/>
          <a:p>
            <a:pPr algn="just"/>
            <a:r>
              <a:rPr lang="en-US" sz="2400">
                <a:ea typeface="+mn-lt"/>
                <a:cs typeface="+mn-lt"/>
              </a:rPr>
              <a:t>Building an IoT based smart agriculture monitor:</a:t>
            </a:r>
            <a:endParaRPr lang="en-US" altLang="en-US" sz="2400">
              <a:latin typeface="Times New Roman" panose="02020603050405020304" pitchFamily="18" charset="0"/>
              <a:cs typeface="Times New Roman" panose="02020603050405020304" pitchFamily="18" charset="0"/>
            </a:endParaRPr>
          </a:p>
          <a:p>
            <a:pPr algn="just">
              <a:buFont typeface="Wingdings" panose="05020102010507070707" pitchFamily="18" charset="2"/>
              <a:buChar char="v"/>
            </a:pPr>
            <a:r>
              <a:rPr lang="en-US" sz="2000">
                <a:ea typeface="+mn-lt"/>
                <a:cs typeface="+mn-lt"/>
              </a:rPr>
              <a:t>create an IoT based agricultural monitor in which the data of the water content of the soil, and the temperature and humidity of the surrounding environment in which crops grow, is captured and constantly monitored.</a:t>
            </a:r>
          </a:p>
          <a:p>
            <a:pPr algn="just">
              <a:buFont typeface="Wingdings" panose="05020102010507070707" pitchFamily="18" charset="2"/>
              <a:buChar char="v"/>
            </a:pPr>
            <a:endParaRPr lang="en-US" sz="2000" dirty="0">
              <a:ea typeface="+mn-lt"/>
              <a:cs typeface="+mn-lt"/>
            </a:endParaRPr>
          </a:p>
          <a:p>
            <a:pPr algn="just"/>
            <a:r>
              <a:rPr lang="en-US" sz="2400">
                <a:ea typeface="+mn-lt"/>
                <a:cs typeface="+mn-lt"/>
              </a:rPr>
              <a:t>Building an IoT based smart irrigation system:</a:t>
            </a:r>
            <a:endParaRPr lang="en-US" altLang="en-US" sz="2400" dirty="0">
              <a:latin typeface="Times New Roman" panose="02020603050405020304" pitchFamily="18" charset="0"/>
              <a:cs typeface="Times New Roman" panose="02020603050405020304" pitchFamily="18" charset="0"/>
            </a:endParaRPr>
          </a:p>
          <a:p>
            <a:pPr algn="just">
              <a:buFont typeface="Wingdings" panose="05020102010507070707" pitchFamily="18" charset="2"/>
              <a:buChar char="v"/>
            </a:pPr>
            <a:r>
              <a:rPr lang="en-US" sz="2000">
                <a:ea typeface="+mn-lt"/>
                <a:cs typeface="+mn-lt"/>
              </a:rPr>
              <a:t>Reading sensor data and selecting thresholds for actuation of a water pump</a:t>
            </a:r>
          </a:p>
          <a:p>
            <a:pPr algn="just">
              <a:buFont typeface="Wingdings" panose="05020102010507070707" pitchFamily="18" charset="2"/>
              <a:buChar char="v"/>
            </a:pPr>
            <a:r>
              <a:rPr lang="en-US" sz="2000">
                <a:ea typeface="+mn-lt"/>
                <a:cs typeface="+mn-lt"/>
              </a:rPr>
              <a:t>Interfacing a water pump to a smart farm system using a relay</a:t>
            </a:r>
            <a:endParaRPr lang="en-US" sz="2000"/>
          </a:p>
          <a:p>
            <a:pPr algn="just">
              <a:buFont typeface="Wingdings" panose="05020102010507070707" pitchFamily="18" charset="2"/>
              <a:buChar char="v"/>
            </a:pPr>
            <a:r>
              <a:rPr lang="en-US" sz="2000">
                <a:ea typeface="+mn-lt"/>
                <a:cs typeface="+mn-lt"/>
              </a:rPr>
              <a:t>Automated watering of the soil when the moisture level is low</a:t>
            </a:r>
            <a:endParaRPr lang="en-US" sz="2000"/>
          </a:p>
          <a:p>
            <a:pPr algn="just"/>
            <a:endParaRPr lang="en-US" sz="2400" dirty="0">
              <a:ea typeface="+mn-lt"/>
              <a:cs typeface="+mn-lt"/>
            </a:endParaRPr>
          </a:p>
        </p:txBody>
      </p:sp>
      <p:sp>
        <p:nvSpPr>
          <p:cNvPr id="28676" name="Date Placeholder 3">
            <a:extLst>
              <a:ext uri="{FF2B5EF4-FFF2-40B4-BE49-F238E27FC236}">
                <a16:creationId xmlns:a16="http://schemas.microsoft.com/office/drawing/2014/main" id="{0CA64CE4-6798-4B8F-9C2A-9E8C2EA1F83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2CA069B4-010A-4810-AE79-6F7F3D4E6A43}"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8677" name="Footer Placeholder 4">
            <a:extLst>
              <a:ext uri="{FF2B5EF4-FFF2-40B4-BE49-F238E27FC236}">
                <a16:creationId xmlns:a16="http://schemas.microsoft.com/office/drawing/2014/main" id="{46D94A03-2681-43B8-949B-03C1F300AD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8678" name="Slide Number Placeholder 5">
            <a:extLst>
              <a:ext uri="{FF2B5EF4-FFF2-40B4-BE49-F238E27FC236}">
                <a16:creationId xmlns:a16="http://schemas.microsoft.com/office/drawing/2014/main" id="{9565E931-0064-4396-965E-A4790BF1C5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65D41C42-EED6-4A17-9A79-FAC0828C837D}" type="slidenum">
              <a:rPr lang="en-US" altLang="en-US" sz="1600" smtClean="0">
                <a:solidFill>
                  <a:srgbClr val="7B9899"/>
                </a:solidFill>
                <a:latin typeface="Arial" panose="020B0604020202020204" pitchFamily="34" charset="0"/>
              </a:rPr>
              <a:pPr>
                <a:spcBef>
                  <a:spcPct val="0"/>
                </a:spcBef>
                <a:buClrTx/>
                <a:buSzTx/>
                <a:buFontTx/>
                <a:buNone/>
              </a:pPr>
              <a:t>16</a:t>
            </a:fld>
            <a:endParaRPr lang="en-US" altLang="en-US" sz="1600">
              <a:solidFill>
                <a:srgbClr val="7B9899"/>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FF58E7C-6DF5-4E50-980F-669CF58CE641}"/>
              </a:ext>
            </a:extLst>
          </p:cNvPr>
          <p:cNvSpPr>
            <a:spLocks noGrp="1"/>
          </p:cNvSpPr>
          <p:nvPr>
            <p:ph type="title"/>
          </p:nvPr>
        </p:nvSpPr>
        <p:spPr>
          <a:xfrm>
            <a:off x="301625" y="228600"/>
            <a:ext cx="8534400" cy="609600"/>
          </a:xfrm>
        </p:spPr>
        <p:txBody>
          <a:bodyPr/>
          <a:lstStyle/>
          <a:p>
            <a:pPr marL="457200" indent="-457200">
              <a:defRPr/>
            </a:pPr>
            <a:r>
              <a:rPr lang="en-IN" sz="3200" b="1" dirty="0">
                <a:solidFill>
                  <a:schemeClr val="tx1"/>
                </a:solidFill>
                <a:latin typeface="Times New Roman"/>
                <a:cs typeface="Times New Roman"/>
              </a:rPr>
              <a:t>Bibliography</a:t>
            </a:r>
            <a:r>
              <a:rPr lang="en-IN" sz="3200" b="1" dirty="0">
                <a:latin typeface="Times New Roman"/>
                <a:cs typeface="Times New Roman"/>
              </a:rPr>
              <a:t> </a:t>
            </a:r>
            <a:endParaRPr lang="en-US" altLang="en-US" sz="3200" b="1" dirty="0">
              <a:solidFill>
                <a:schemeClr val="tx1"/>
              </a:solidFill>
              <a:latin typeface="Times New Roman" panose="02020603050405020304" pitchFamily="18" charset="0"/>
              <a:cs typeface="Times New Roman" panose="02020603050405020304" pitchFamily="18" charset="0"/>
            </a:endParaRPr>
          </a:p>
        </p:txBody>
      </p:sp>
      <p:sp>
        <p:nvSpPr>
          <p:cNvPr id="29699" name="Content Placeholder 2">
            <a:extLst>
              <a:ext uri="{FF2B5EF4-FFF2-40B4-BE49-F238E27FC236}">
                <a16:creationId xmlns:a16="http://schemas.microsoft.com/office/drawing/2014/main" id="{69266F30-4A97-43B3-BF6F-C3284E9B5DC2}"/>
              </a:ext>
            </a:extLst>
          </p:cNvPr>
          <p:cNvSpPr>
            <a:spLocks noGrp="1"/>
          </p:cNvSpPr>
          <p:nvPr>
            <p:ph sz="quarter" idx="1"/>
          </p:nvPr>
        </p:nvSpPr>
        <p:spPr>
          <a:xfrm>
            <a:off x="152400" y="1527175"/>
            <a:ext cx="8839200" cy="4873625"/>
          </a:xfrm>
        </p:spPr>
        <p:txBody>
          <a:bodyPr/>
          <a:lstStyle/>
          <a:p>
            <a:pPr marL="0" indent="0" algn="ctr">
              <a:buNone/>
              <a:tabLst>
                <a:tab pos="519113" algn="l"/>
              </a:tabLst>
            </a:pPr>
            <a:endParaRPr lang="en-US" sz="2400" dirty="0">
              <a:ea typeface="+mn-lt"/>
              <a:cs typeface="+mn-lt"/>
            </a:endParaRPr>
          </a:p>
          <a:p>
            <a:pPr marL="457200" indent="-457200" algn="ctr">
              <a:buAutoNum type="arabicPeriod"/>
              <a:tabLst>
                <a:tab pos="519113" algn="l"/>
              </a:tabLst>
            </a:pPr>
            <a:r>
              <a:rPr lang="en-US" sz="2400" dirty="0">
                <a:ea typeface="+mn-lt"/>
                <a:cs typeface="+mn-lt"/>
              </a:rPr>
              <a:t>Circuits4you.com</a:t>
            </a:r>
            <a:endParaRPr lang="en-US" sz="2400" dirty="0"/>
          </a:p>
          <a:p>
            <a:pPr marL="457200" indent="-457200" algn="ctr">
              <a:buAutoNum type="arabicPeriod"/>
              <a:tabLst>
                <a:tab pos="519113" algn="l"/>
              </a:tabLst>
            </a:pPr>
            <a:endParaRPr lang="en-US" sz="2400" dirty="0">
              <a:ea typeface="+mn-lt"/>
              <a:cs typeface="+mn-lt"/>
            </a:endParaRPr>
          </a:p>
          <a:p>
            <a:pPr marL="457200" indent="-457200" algn="ctr">
              <a:buAutoNum type="arabicPeriod"/>
              <a:tabLst>
                <a:tab pos="519113" algn="l"/>
              </a:tabLst>
            </a:pPr>
            <a:r>
              <a:rPr lang="en-US" sz="2400" dirty="0">
                <a:ea typeface="+mn-lt"/>
                <a:cs typeface="+mn-lt"/>
                <a:hlinkClick r:id="rId2"/>
              </a:rPr>
              <a:t>https://community.thingspeak.com</a:t>
            </a:r>
            <a:endParaRPr lang="en-US" sz="2400">
              <a:ea typeface="+mn-lt"/>
              <a:cs typeface="+mn-lt"/>
            </a:endParaRPr>
          </a:p>
          <a:p>
            <a:pPr marL="457200" indent="-457200" algn="ctr">
              <a:buAutoNum type="arabicPeriod"/>
              <a:tabLst>
                <a:tab pos="519113" algn="l"/>
              </a:tabLst>
            </a:pPr>
            <a:endParaRPr lang="en-US" sz="2400" dirty="0">
              <a:ea typeface="+mn-lt"/>
              <a:cs typeface="+mn-lt"/>
            </a:endParaRPr>
          </a:p>
          <a:p>
            <a:pPr marL="457200" indent="-457200" algn="ctr">
              <a:buAutoNum type="arabicPeriod"/>
              <a:tabLst>
                <a:tab pos="519113" algn="l"/>
              </a:tabLst>
            </a:pPr>
            <a:r>
              <a:rPr lang="en-US" sz="2400" dirty="0">
                <a:ea typeface="+mn-lt"/>
                <a:cs typeface="+mn-lt"/>
              </a:rPr>
              <a:t>Cisco </a:t>
            </a:r>
            <a:r>
              <a:rPr lang="en-US" sz="2400" dirty="0" err="1">
                <a:ea typeface="+mn-lt"/>
                <a:cs typeface="+mn-lt"/>
              </a:rPr>
              <a:t>thingQbator</a:t>
            </a:r>
            <a:r>
              <a:rPr lang="en-US" sz="2400" dirty="0">
                <a:ea typeface="+mn-lt"/>
                <a:cs typeface="+mn-lt"/>
              </a:rPr>
              <a:t> – Cisco</a:t>
            </a:r>
          </a:p>
          <a:p>
            <a:pPr marL="457200" indent="-457200" algn="ctr">
              <a:buAutoNum type="arabicPeriod"/>
              <a:tabLst>
                <a:tab pos="519113" algn="l"/>
              </a:tabLst>
            </a:pPr>
            <a:endParaRPr lang="en-US" sz="2400" dirty="0"/>
          </a:p>
          <a:p>
            <a:pPr marL="457200" indent="-457200" algn="ctr">
              <a:buAutoNum type="arabicPeriod"/>
              <a:tabLst>
                <a:tab pos="519113" algn="l"/>
              </a:tabLst>
            </a:pPr>
            <a:r>
              <a:rPr lang="en-US" sz="2400" dirty="0">
                <a:ea typeface="+mn-lt"/>
                <a:cs typeface="+mn-lt"/>
                <a:hlinkClick r:id="rId3"/>
              </a:rPr>
              <a:t>www.electronicshub.org/connect-esp8266-to-thingspeak/</a:t>
            </a:r>
            <a:endParaRPr lang="en-US">
              <a:ea typeface="+mn-lt"/>
              <a:cs typeface="+mn-lt"/>
            </a:endParaRPr>
          </a:p>
          <a:p>
            <a:pPr marL="457200" indent="-457200" algn="ctr">
              <a:buAutoNum type="arabicPeriod"/>
              <a:tabLst>
                <a:tab pos="519113" algn="l"/>
              </a:tabLst>
            </a:pPr>
            <a:endParaRPr lang="en-US" sz="2400" dirty="0"/>
          </a:p>
        </p:txBody>
      </p:sp>
      <p:sp>
        <p:nvSpPr>
          <p:cNvPr id="29700" name="Date Placeholder 3">
            <a:extLst>
              <a:ext uri="{FF2B5EF4-FFF2-40B4-BE49-F238E27FC236}">
                <a16:creationId xmlns:a16="http://schemas.microsoft.com/office/drawing/2014/main" id="{7BABF742-034B-4F76-B194-43A503A04A3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386790A5-B686-4227-A5EB-94BB6091063F}"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9701" name="Footer Placeholder 4">
            <a:extLst>
              <a:ext uri="{FF2B5EF4-FFF2-40B4-BE49-F238E27FC236}">
                <a16:creationId xmlns:a16="http://schemas.microsoft.com/office/drawing/2014/main" id="{2EFB263A-6572-4ABB-B3DB-D74BD0C683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9702" name="Slide Number Placeholder 5">
            <a:extLst>
              <a:ext uri="{FF2B5EF4-FFF2-40B4-BE49-F238E27FC236}">
                <a16:creationId xmlns:a16="http://schemas.microsoft.com/office/drawing/2014/main" id="{2C86619E-FEBE-44F3-B911-C6CE527B81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49324051-6E07-4E44-96AB-98F46C07FD22}" type="slidenum">
              <a:rPr lang="en-US" altLang="en-US" sz="1600" smtClean="0">
                <a:solidFill>
                  <a:srgbClr val="7B9899"/>
                </a:solidFill>
                <a:latin typeface="Arial" panose="020B0604020202020204" pitchFamily="34" charset="0"/>
              </a:rPr>
              <a:pPr>
                <a:spcBef>
                  <a:spcPct val="0"/>
                </a:spcBef>
                <a:buClrTx/>
                <a:buSzTx/>
                <a:buFontTx/>
                <a:buNone/>
              </a:pPr>
              <a:t>17</a:t>
            </a:fld>
            <a:endParaRPr lang="en-US" altLang="en-US" sz="1600">
              <a:solidFill>
                <a:srgbClr val="7B989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D3BC4361-9E5E-4F42-855F-D6530BA4EB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2E5B3595-2B87-48EA-ADF8-8A14B620494F}" type="slidenum">
              <a:rPr lang="en-US" altLang="en-US" sz="1600" smtClean="0">
                <a:solidFill>
                  <a:srgbClr val="7B9899"/>
                </a:solidFill>
                <a:latin typeface="Arial" panose="020B0604020202020204" pitchFamily="34" charset="0"/>
              </a:rPr>
              <a:pPr>
                <a:spcBef>
                  <a:spcPct val="0"/>
                </a:spcBef>
                <a:buClrTx/>
                <a:buSzTx/>
                <a:buFontTx/>
                <a:buNone/>
              </a:pPr>
              <a:t>18</a:t>
            </a:fld>
            <a:endParaRPr lang="en-US" altLang="en-US" sz="1600">
              <a:solidFill>
                <a:srgbClr val="7B9899"/>
              </a:solidFill>
              <a:latin typeface="Arial" panose="020B0604020202020204" pitchFamily="34" charset="0"/>
            </a:endParaRPr>
          </a:p>
        </p:txBody>
      </p:sp>
      <p:sp>
        <p:nvSpPr>
          <p:cNvPr id="30723" name="Date Placeholder 3">
            <a:extLst>
              <a:ext uri="{FF2B5EF4-FFF2-40B4-BE49-F238E27FC236}">
                <a16:creationId xmlns:a16="http://schemas.microsoft.com/office/drawing/2014/main" id="{EDF4A36D-A5A3-4A7F-A83B-8F3EBCA0BC1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14C7EAFC-8C59-475D-BAF1-D84AA69331FD}"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30724" name="Footer Placeholder 4">
            <a:extLst>
              <a:ext uri="{FF2B5EF4-FFF2-40B4-BE49-F238E27FC236}">
                <a16:creationId xmlns:a16="http://schemas.microsoft.com/office/drawing/2014/main" id="{FC748B5F-DD84-46FF-AA63-1890A9EB09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pic>
        <p:nvPicPr>
          <p:cNvPr id="30725" name="Picture 2" descr="C:\Users\DHANANJAY\Downloads\12534562NotewiththewordsThankYoupinnedtoboardStockPhotothankthanks.jpg">
            <a:extLst>
              <a:ext uri="{FF2B5EF4-FFF2-40B4-BE49-F238E27FC236}">
                <a16:creationId xmlns:a16="http://schemas.microsoft.com/office/drawing/2014/main" id="{1B5B31C3-07C7-494D-B5D0-3989BAFB7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C4F7734-AE3A-4678-AEC6-D9A0C76D0C4C}"/>
              </a:ext>
            </a:extLst>
          </p:cNvPr>
          <p:cNvSpPr>
            <a:spLocks noGrp="1"/>
          </p:cNvSpPr>
          <p:nvPr>
            <p:ph type="title"/>
          </p:nvPr>
        </p:nvSpPr>
        <p:spPr>
          <a:xfrm>
            <a:off x="301625" y="228600"/>
            <a:ext cx="8534400" cy="758825"/>
          </a:xfrm>
        </p:spPr>
        <p:txBody>
          <a:bodyPr/>
          <a:lstStyle/>
          <a:p>
            <a:pPr eaLnBrk="1" hangingPunct="1"/>
            <a:r>
              <a:rPr lang="en-US" altLang="en-US" sz="3200">
                <a:solidFill>
                  <a:schemeClr val="tx1"/>
                </a:solidFill>
                <a:latin typeface="Times New Roman" panose="02020603050405020304" pitchFamily="18" charset="0"/>
                <a:cs typeface="Times New Roman" panose="02020603050405020304" pitchFamily="18" charset="0"/>
              </a:rPr>
              <a:t>Outline</a:t>
            </a:r>
          </a:p>
        </p:txBody>
      </p:sp>
      <p:sp>
        <p:nvSpPr>
          <p:cNvPr id="29699" name="Rectangle 3">
            <a:extLst>
              <a:ext uri="{FF2B5EF4-FFF2-40B4-BE49-F238E27FC236}">
                <a16:creationId xmlns:a16="http://schemas.microsoft.com/office/drawing/2014/main" id="{A1FCDB5B-C327-4256-AA2D-2AC103E82FFB}"/>
              </a:ext>
            </a:extLst>
          </p:cNvPr>
          <p:cNvSpPr>
            <a:spLocks noGrp="1" noChangeArrowheads="1"/>
          </p:cNvSpPr>
          <p:nvPr>
            <p:ph sz="half" idx="1"/>
          </p:nvPr>
        </p:nvSpPr>
        <p:spPr>
          <a:xfrm>
            <a:off x="301625" y="1447800"/>
            <a:ext cx="4194175" cy="4800600"/>
          </a:xfrm>
        </p:spPr>
        <p:txBody>
          <a:bodyPr/>
          <a:lstStyle/>
          <a:p>
            <a:pPr marL="457200" indent="-457200">
              <a:buSzPct val="100000"/>
              <a:buFont typeface="Arial" pitchFamily="34" charset="0"/>
              <a:buChar char="•"/>
              <a:defRPr/>
            </a:pPr>
            <a:endParaRPr lang="en-US" sz="2400" dirty="0">
              <a:latin typeface="Times New Roman" pitchFamily="18" charset="0"/>
              <a:cs typeface="Times New Roman" pitchFamily="18" charset="0"/>
            </a:endParaRPr>
          </a:p>
          <a:p>
            <a:pPr marL="457200" indent="-457200">
              <a:buSzPct val="100000"/>
              <a:buFont typeface="Arial" pitchFamily="34" charset="0"/>
              <a:buChar char="•"/>
              <a:defRPr/>
            </a:pPr>
            <a:r>
              <a:rPr lang="en-US" sz="2400" dirty="0">
                <a:latin typeface="Times New Roman" pitchFamily="18" charset="0"/>
                <a:cs typeface="Times New Roman" pitchFamily="18" charset="0"/>
              </a:rPr>
              <a:t>Introduction</a:t>
            </a:r>
          </a:p>
          <a:p>
            <a:pPr marL="457200" indent="-457200">
              <a:buSzPct val="100000"/>
              <a:buFont typeface="Arial" pitchFamily="34" charset="0"/>
              <a:buChar char="•"/>
              <a:defRPr/>
            </a:pPr>
            <a:r>
              <a:rPr lang="en-US" sz="2400" dirty="0">
                <a:latin typeface="Times New Roman" pitchFamily="18" charset="0"/>
                <a:cs typeface="Times New Roman" pitchFamily="18" charset="0"/>
              </a:rPr>
              <a:t>Objectives</a:t>
            </a:r>
          </a:p>
          <a:p>
            <a:pPr marL="457200" indent="-457200">
              <a:buSzPct val="100000"/>
              <a:buFont typeface="Arial" pitchFamily="34" charset="0"/>
              <a:buChar char="•"/>
              <a:defRPr/>
            </a:pPr>
            <a:r>
              <a:rPr lang="en-US" sz="2400" dirty="0">
                <a:latin typeface="Times New Roman" pitchFamily="18" charset="0"/>
                <a:cs typeface="Times New Roman" pitchFamily="18" charset="0"/>
              </a:rPr>
              <a:t>Internship Assessment Certificate </a:t>
            </a:r>
            <a:endParaRPr lang="en-US" sz="2100" dirty="0">
              <a:latin typeface="Times New Roman" pitchFamily="18" charset="0"/>
              <a:cs typeface="Times New Roman" pitchFamily="18" charset="0"/>
            </a:endParaRPr>
          </a:p>
          <a:p>
            <a:pPr marL="457200" indent="-457200">
              <a:buSzPct val="100000"/>
              <a:buFont typeface="Arial" pitchFamily="34" charset="0"/>
              <a:buChar char="•"/>
              <a:defRPr/>
            </a:pPr>
            <a:r>
              <a:rPr lang="en-US" sz="2400" dirty="0">
                <a:latin typeface="Times New Roman" pitchFamily="18" charset="0"/>
                <a:cs typeface="Times New Roman" pitchFamily="18" charset="0"/>
              </a:rPr>
              <a:t>Internship Assessment Detail </a:t>
            </a:r>
            <a:endParaRPr lang="en-US" sz="2100" dirty="0">
              <a:latin typeface="Times New Roman" pitchFamily="18" charset="0"/>
              <a:cs typeface="Times New Roman" pitchFamily="18" charset="0"/>
            </a:endParaRPr>
          </a:p>
          <a:p>
            <a:pPr marL="0" indent="0">
              <a:buSzPct val="100000"/>
              <a:buFont typeface="Wingdings 2" panose="05020102010507070707" pitchFamily="18" charset="2"/>
              <a:buNone/>
              <a:defRPr/>
            </a:pPr>
            <a:endParaRPr lang="en-US" sz="2400" dirty="0"/>
          </a:p>
          <a:p>
            <a:pPr marL="457200" indent="-457200">
              <a:buSzPct val="100000"/>
              <a:buFont typeface="Arial" pitchFamily="34" charset="0"/>
              <a:buChar char="•"/>
              <a:defRPr/>
            </a:pPr>
            <a:endParaRPr lang="en-US" sz="2400" dirty="0">
              <a:latin typeface="Times New Roman" pitchFamily="18" charset="0"/>
              <a:cs typeface="Times New Roman" pitchFamily="18" charset="0"/>
            </a:endParaRPr>
          </a:p>
          <a:p>
            <a:pPr eaLnBrk="1" hangingPunct="1">
              <a:lnSpc>
                <a:spcPct val="90000"/>
              </a:lnSpc>
              <a:buFontTx/>
              <a:buNone/>
              <a:defRPr/>
            </a:pPr>
            <a:endParaRPr lang="en-US" dirty="0">
              <a:latin typeface="Times New Roman" pitchFamily="18" charset="0"/>
              <a:cs typeface="Times New Roman" pitchFamily="18" charset="0"/>
            </a:endParaRPr>
          </a:p>
        </p:txBody>
      </p:sp>
      <p:sp>
        <p:nvSpPr>
          <p:cNvPr id="17412" name="Slide Number Placeholder 4">
            <a:extLst>
              <a:ext uri="{FF2B5EF4-FFF2-40B4-BE49-F238E27FC236}">
                <a16:creationId xmlns:a16="http://schemas.microsoft.com/office/drawing/2014/main" id="{52F17C04-3745-4C78-AC19-E661CE014A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99431CCB-ADFE-4BF0-A441-BEF41034BADF}" type="slidenum">
              <a:rPr lang="en-US" altLang="en-US" sz="1600" smtClean="0">
                <a:solidFill>
                  <a:srgbClr val="7B9899"/>
                </a:solidFill>
                <a:latin typeface="Arial" panose="020B0604020202020204" pitchFamily="34" charset="0"/>
              </a:rPr>
              <a:pPr>
                <a:spcBef>
                  <a:spcPct val="0"/>
                </a:spcBef>
                <a:buClrTx/>
                <a:buSzTx/>
                <a:buFontTx/>
                <a:buNone/>
              </a:pPr>
              <a:t>2</a:t>
            </a:fld>
            <a:endParaRPr lang="en-US" altLang="en-US" sz="1600">
              <a:solidFill>
                <a:srgbClr val="7B9899"/>
              </a:solidFill>
              <a:latin typeface="Arial" panose="020B0604020202020204" pitchFamily="34" charset="0"/>
            </a:endParaRPr>
          </a:p>
        </p:txBody>
      </p:sp>
      <p:sp>
        <p:nvSpPr>
          <p:cNvPr id="17413" name="Date Placeholder 5">
            <a:extLst>
              <a:ext uri="{FF2B5EF4-FFF2-40B4-BE49-F238E27FC236}">
                <a16:creationId xmlns:a16="http://schemas.microsoft.com/office/drawing/2014/main" id="{D5DA0639-D372-429C-BAA0-6AEB5F7E3C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B038F3E4-7C23-43D2-B45A-6F8785B40858}"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17414" name="Footer Placeholder 6">
            <a:extLst>
              <a:ext uri="{FF2B5EF4-FFF2-40B4-BE49-F238E27FC236}">
                <a16:creationId xmlns:a16="http://schemas.microsoft.com/office/drawing/2014/main" id="{D2D912F2-0F4C-4981-90CE-33A555BFD4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9703" name="Rectangle 3">
            <a:extLst>
              <a:ext uri="{FF2B5EF4-FFF2-40B4-BE49-F238E27FC236}">
                <a16:creationId xmlns:a16="http://schemas.microsoft.com/office/drawing/2014/main" id="{724FDC1B-9A11-42A8-8245-1F4D84AF5C6B}"/>
              </a:ext>
            </a:extLst>
          </p:cNvPr>
          <p:cNvSpPr>
            <a:spLocks noGrp="1" noChangeArrowheads="1"/>
          </p:cNvSpPr>
          <p:nvPr>
            <p:ph sz="half" idx="1"/>
          </p:nvPr>
        </p:nvSpPr>
        <p:spPr>
          <a:xfrm>
            <a:off x="4648200" y="1447800"/>
            <a:ext cx="4267200" cy="4800600"/>
          </a:xfrm>
        </p:spPr>
        <p:txBody>
          <a:bodyPr lIns="92075" tIns="46038" rIns="92075" bIns="46038"/>
          <a:lstStyle/>
          <a:p>
            <a:pPr marL="457200" indent="-457200" algn="just">
              <a:buSzPct val="100000"/>
              <a:buFont typeface="Arial" pitchFamily="34" charset="0"/>
              <a:buChar char="•"/>
              <a:defRPr/>
            </a:pPr>
            <a:endParaRPr lang="en-US" sz="2400" dirty="0">
              <a:latin typeface="Times New Roman" pitchFamily="18" charset="0"/>
              <a:cs typeface="Times New Roman" pitchFamily="18" charset="0"/>
            </a:endParaRPr>
          </a:p>
          <a:p>
            <a:pPr marL="457200" indent="-457200" algn="just">
              <a:buSzPct val="100000"/>
              <a:buFont typeface="Arial" pitchFamily="34" charset="0"/>
              <a:buChar char="•"/>
              <a:defRPr/>
            </a:pPr>
            <a:r>
              <a:rPr lang="en-US" sz="2400">
                <a:latin typeface="Times New Roman"/>
                <a:cs typeface="Times New Roman"/>
              </a:rPr>
              <a:t>Technical description</a:t>
            </a:r>
          </a:p>
          <a:p>
            <a:pPr marL="457200" indent="-457200" algn="just">
              <a:buSzPct val="100000"/>
              <a:buFont typeface="Arial" pitchFamily="34" charset="0"/>
              <a:buChar char="•"/>
              <a:defRPr/>
            </a:pPr>
            <a:r>
              <a:rPr lang="en-US" sz="2400">
                <a:latin typeface="Times New Roman"/>
                <a:cs typeface="Times New Roman"/>
              </a:rPr>
              <a:t>Circuit diagram</a:t>
            </a:r>
            <a:endParaRPr lang="en-US" sz="2400" dirty="0">
              <a:latin typeface="Times New Roman"/>
              <a:cs typeface="Times New Roman"/>
            </a:endParaRPr>
          </a:p>
          <a:p>
            <a:pPr marL="457200" indent="-457200" algn="just">
              <a:buSzPct val="100000"/>
              <a:buFont typeface="Arial" pitchFamily="34" charset="0"/>
              <a:buChar char="•"/>
              <a:defRPr/>
            </a:pPr>
            <a:r>
              <a:rPr lang="en-US" sz="2400">
                <a:latin typeface="Times New Roman"/>
                <a:cs typeface="Times New Roman"/>
              </a:rPr>
              <a:t>Coding on the Arduino IDE </a:t>
            </a:r>
            <a:endParaRPr lang="en-US" sz="2400">
              <a:latin typeface="Times New Roman" pitchFamily="18" charset="0"/>
              <a:cs typeface="Times New Roman" pitchFamily="18" charset="0"/>
            </a:endParaRPr>
          </a:p>
          <a:p>
            <a:pPr marL="457200" indent="-457200" algn="just">
              <a:buSzPct val="100000"/>
              <a:buFont typeface="Arial" pitchFamily="34" charset="0"/>
              <a:buChar char="•"/>
              <a:defRPr/>
            </a:pPr>
            <a:r>
              <a:rPr lang="en-US" sz="2400">
                <a:latin typeface="Times New Roman"/>
                <a:cs typeface="Times New Roman"/>
              </a:rPr>
              <a:t>Graph </a:t>
            </a:r>
            <a:endParaRPr lang="en-US" sz="2400" dirty="0">
              <a:latin typeface="Times New Roman"/>
              <a:cs typeface="Times New Roman"/>
            </a:endParaRPr>
          </a:p>
          <a:p>
            <a:pPr marL="457200" indent="-457200" algn="just">
              <a:buSzPct val="100000"/>
              <a:buFont typeface="Arial" pitchFamily="34" charset="0"/>
              <a:buChar char="•"/>
              <a:defRPr/>
            </a:pPr>
            <a:r>
              <a:rPr lang="en-US" sz="2400" dirty="0">
                <a:latin typeface="Times New Roman" pitchFamily="18" charset="0"/>
                <a:cs typeface="Times New Roman" pitchFamily="18" charset="0"/>
              </a:rPr>
              <a:t>Applications </a:t>
            </a:r>
          </a:p>
          <a:p>
            <a:pPr marL="457200" indent="-457200" algn="just">
              <a:buSzPct val="100000"/>
              <a:buFont typeface="Arial" pitchFamily="34" charset="0"/>
              <a:buChar char="•"/>
              <a:defRPr/>
            </a:pPr>
            <a:r>
              <a:rPr lang="en-IN" sz="2400" dirty="0">
                <a:latin typeface="Times New Roman" pitchFamily="18" charset="0"/>
                <a:cs typeface="Times New Roman" pitchFamily="18" charset="0"/>
              </a:rPr>
              <a:t>Bibliography </a:t>
            </a:r>
            <a:endParaRPr lang="en-US" sz="2400" dirty="0">
              <a:latin typeface="Times New Roman" pitchFamily="18" charset="0"/>
              <a:cs typeface="Times New Roman" pitchFamily="18" charset="0"/>
            </a:endParaRPr>
          </a:p>
          <a:p>
            <a:pPr marL="0" indent="0" algn="just" eaLnBrk="1" hangingPunct="1">
              <a:buSzPct val="100000"/>
              <a:buFont typeface="Wingdings 2" panose="05020102010507070707" pitchFamily="18" charset="2"/>
              <a:buNone/>
              <a:defRPr/>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7DC4-D382-4713-BFD3-DD8D694D7097}"/>
              </a:ext>
            </a:extLst>
          </p:cNvPr>
          <p:cNvSpPr>
            <a:spLocks noGrp="1"/>
          </p:cNvSpPr>
          <p:nvPr>
            <p:ph type="title"/>
          </p:nvPr>
        </p:nvSpPr>
        <p:spPr>
          <a:xfrm>
            <a:off x="271677" y="647866"/>
            <a:ext cx="8534400" cy="758825"/>
          </a:xfrm>
        </p:spPr>
        <p:txBody>
          <a:bodyPr/>
          <a:lstStyle/>
          <a:p>
            <a:r>
              <a:rPr lang="en-US" dirty="0">
                <a:solidFill>
                  <a:schemeClr val="tx1"/>
                </a:solidFill>
                <a:latin typeface="Times New Roman"/>
                <a:cs typeface="Times New Roman"/>
              </a:rPr>
              <a:t>Introduction</a:t>
            </a:r>
            <a:endParaRPr lang="en-US" dirty="0">
              <a:solidFill>
                <a:schemeClr val="tx1"/>
              </a:solidFill>
              <a:ea typeface="+mj-lt"/>
              <a:cs typeface="+mj-lt"/>
            </a:endParaRPr>
          </a:p>
          <a:p>
            <a:endParaRPr lang="en-US" dirty="0"/>
          </a:p>
        </p:txBody>
      </p:sp>
      <p:sp>
        <p:nvSpPr>
          <p:cNvPr id="3" name="Content Placeholder 2">
            <a:extLst>
              <a:ext uri="{FF2B5EF4-FFF2-40B4-BE49-F238E27FC236}">
                <a16:creationId xmlns:a16="http://schemas.microsoft.com/office/drawing/2014/main" id="{E773E708-0374-44DD-9210-D3784564F2E7}"/>
              </a:ext>
            </a:extLst>
          </p:cNvPr>
          <p:cNvSpPr>
            <a:spLocks noGrp="1"/>
          </p:cNvSpPr>
          <p:nvPr>
            <p:ph sz="quarter" idx="1"/>
          </p:nvPr>
        </p:nvSpPr>
        <p:spPr/>
        <p:txBody>
          <a:bodyPr/>
          <a:lstStyle/>
          <a:p>
            <a:pPr marL="342900" indent="-342900">
              <a:buFont typeface="Wingdings" panose="05020102010507070707" pitchFamily="18" charset="2"/>
              <a:buChar char="v"/>
            </a:pPr>
            <a:r>
              <a:rPr lang="en-US" sz="2400" dirty="0"/>
              <a:t>I have completed my training of Developing an IOT Application at CISCO ThingQbator . </a:t>
            </a:r>
            <a:r>
              <a:rPr lang="en-US" sz="2400" dirty="0">
                <a:ea typeface="+mn-lt"/>
                <a:cs typeface="+mn-lt"/>
              </a:rPr>
              <a:t>The name “thingQbator” is a combination of ‘Internet of Things’ and ‘Incubator’. </a:t>
            </a:r>
            <a:endParaRPr lang="en-US" dirty="0">
              <a:ea typeface="+mn-lt"/>
              <a:cs typeface="+mn-lt"/>
            </a:endParaRPr>
          </a:p>
          <a:p>
            <a:pPr marL="342900" indent="-342900">
              <a:buFont typeface="Wingdings" panose="05020102010507070707" pitchFamily="18" charset="2"/>
              <a:buChar char="v"/>
            </a:pPr>
            <a:r>
              <a:rPr lang="en-US" sz="2400" dirty="0">
                <a:ea typeface="+mn-lt"/>
                <a:cs typeface="+mn-lt"/>
              </a:rPr>
              <a:t>ThingQbator was started as an internal incubator of IoT ideas coming from Cisco’s engineer community where students can learn about digital technologies in a hands-on environment, turn their ideas into working prototypes.</a:t>
            </a:r>
            <a:endParaRPr lang="en-US"/>
          </a:p>
          <a:p>
            <a:pPr marL="342900" indent="-342900">
              <a:buFont typeface="Wingdings" panose="05020102010507070707" pitchFamily="18" charset="2"/>
              <a:buChar char="v"/>
            </a:pPr>
            <a:endParaRPr lang="en-US" sz="2400" dirty="0"/>
          </a:p>
          <a:p>
            <a:pPr marL="342900" indent="-342900">
              <a:buFont typeface="Wingdings" panose="05020102010507070707" pitchFamily="18" charset="2"/>
              <a:buChar char="v"/>
            </a:pPr>
            <a:r>
              <a:rPr lang="en-US" sz="2400" dirty="0"/>
              <a:t>It was a 4 week Training Program and after the completion of training and project they take a test to give certificates.</a:t>
            </a:r>
          </a:p>
          <a:p>
            <a:pPr marL="0" indent="0">
              <a:buNone/>
            </a:pPr>
            <a:endParaRPr lang="en-US" dirty="0"/>
          </a:p>
        </p:txBody>
      </p:sp>
      <p:sp>
        <p:nvSpPr>
          <p:cNvPr id="4" name="Date Placeholder 3">
            <a:extLst>
              <a:ext uri="{FF2B5EF4-FFF2-40B4-BE49-F238E27FC236}">
                <a16:creationId xmlns:a16="http://schemas.microsoft.com/office/drawing/2014/main" id="{527133B0-D6C6-4E0E-AEE2-75E7D7CC7595}"/>
              </a:ext>
            </a:extLst>
          </p:cNvPr>
          <p:cNvSpPr>
            <a:spLocks noGrp="1"/>
          </p:cNvSpPr>
          <p:nvPr>
            <p:ph type="dt" sz="half" idx="10"/>
          </p:nvPr>
        </p:nvSpPr>
        <p:spPr/>
        <p:txBody>
          <a:bodyPr/>
          <a:lstStyle/>
          <a:p>
            <a:pPr>
              <a:defRPr/>
            </a:pPr>
            <a:fld id="{4C41B227-CF44-4226-A6FE-8678A8AE3D75}" type="datetime2">
              <a:rPr lang="en-US"/>
              <a:pPr>
                <a:defRPr/>
              </a:pPr>
              <a:t>Sunday, January 24, 2021</a:t>
            </a:fld>
            <a:endParaRPr lang="en-US" dirty="0"/>
          </a:p>
        </p:txBody>
      </p:sp>
      <p:sp>
        <p:nvSpPr>
          <p:cNvPr id="5" name="Footer Placeholder 4">
            <a:extLst>
              <a:ext uri="{FF2B5EF4-FFF2-40B4-BE49-F238E27FC236}">
                <a16:creationId xmlns:a16="http://schemas.microsoft.com/office/drawing/2014/main" id="{65ED47D8-40E6-4431-87E4-214FD2D445CF}"/>
              </a:ext>
            </a:extLst>
          </p:cNvPr>
          <p:cNvSpPr>
            <a:spLocks noGrp="1"/>
          </p:cNvSpPr>
          <p:nvPr>
            <p:ph type="ftr" sz="quarter" idx="11"/>
          </p:nvPr>
        </p:nvSpPr>
        <p:spPr/>
        <p:txBody>
          <a:bodyPr/>
          <a:lstStyle/>
          <a:p>
            <a:pPr>
              <a:defRPr/>
            </a:pPr>
            <a:r>
              <a:rPr lang="en-US"/>
              <a:t>NIET, GREATER  NOIDA</a:t>
            </a:r>
          </a:p>
        </p:txBody>
      </p:sp>
      <p:sp>
        <p:nvSpPr>
          <p:cNvPr id="6" name="Slide Number Placeholder 5">
            <a:extLst>
              <a:ext uri="{FF2B5EF4-FFF2-40B4-BE49-F238E27FC236}">
                <a16:creationId xmlns:a16="http://schemas.microsoft.com/office/drawing/2014/main" id="{474CA231-B687-4635-B0A3-1A18243A1929}"/>
              </a:ext>
            </a:extLst>
          </p:cNvPr>
          <p:cNvSpPr>
            <a:spLocks noGrp="1"/>
          </p:cNvSpPr>
          <p:nvPr>
            <p:ph type="sldNum" sz="quarter" idx="12"/>
          </p:nvPr>
        </p:nvSpPr>
        <p:spPr/>
        <p:txBody>
          <a:bodyPr/>
          <a:lstStyle/>
          <a:p>
            <a:pPr>
              <a:defRPr/>
            </a:pPr>
            <a:fld id="{A95FB642-E61F-4C1D-A856-EB15FB6398D0}" type="slidenum">
              <a:rPr lang="en-US" altLang="en-US"/>
              <a:pPr>
                <a:defRPr/>
              </a:pPr>
              <a:t>3</a:t>
            </a:fld>
            <a:endParaRPr lang="en-US" altLang="en-US"/>
          </a:p>
        </p:txBody>
      </p:sp>
    </p:spTree>
    <p:extLst>
      <p:ext uri="{BB962C8B-B14F-4D97-AF65-F5344CB8AC3E}">
        <p14:creationId xmlns:p14="http://schemas.microsoft.com/office/powerpoint/2010/main" val="193667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3FECF15-3123-4EB4-96F1-B08AA72CD2ED}"/>
              </a:ext>
            </a:extLst>
          </p:cNvPr>
          <p:cNvSpPr>
            <a:spLocks noGrp="1"/>
          </p:cNvSpPr>
          <p:nvPr>
            <p:ph type="title"/>
          </p:nvPr>
        </p:nvSpPr>
        <p:spPr/>
        <p:txBody>
          <a:bodyPr/>
          <a:lstStyle/>
          <a:p>
            <a:r>
              <a:rPr lang="en-US" altLang="en-US" sz="3200">
                <a:solidFill>
                  <a:schemeClr val="tx1"/>
                </a:solidFill>
                <a:latin typeface="Times New Roman" panose="02020603050405020304" pitchFamily="18" charset="0"/>
                <a:cs typeface="Times New Roman" panose="02020603050405020304" pitchFamily="18" charset="0"/>
              </a:rPr>
              <a:t>Introduction</a:t>
            </a:r>
            <a:endParaRPr lang="en-US" altLang="en-US" sz="3200">
              <a:solidFill>
                <a:schemeClr val="tx1"/>
              </a:solidFill>
            </a:endParaRPr>
          </a:p>
        </p:txBody>
      </p:sp>
      <p:sp>
        <p:nvSpPr>
          <p:cNvPr id="19459" name="Content Placeholder 2">
            <a:extLst>
              <a:ext uri="{FF2B5EF4-FFF2-40B4-BE49-F238E27FC236}">
                <a16:creationId xmlns:a16="http://schemas.microsoft.com/office/drawing/2014/main" id="{715E778E-C7E1-4BB0-B8E3-6ABC13A80A0B}"/>
              </a:ext>
            </a:extLst>
          </p:cNvPr>
          <p:cNvSpPr>
            <a:spLocks noGrp="1"/>
          </p:cNvSpPr>
          <p:nvPr>
            <p:ph sz="quarter" idx="1"/>
          </p:nvPr>
        </p:nvSpPr>
        <p:spPr>
          <a:xfrm>
            <a:off x="301625" y="1527175"/>
            <a:ext cx="8504238" cy="4572000"/>
          </a:xfrm>
        </p:spPr>
        <p:txBody>
          <a:bodyPr/>
          <a:lstStyle/>
          <a:p>
            <a:pPr algn="just"/>
            <a:r>
              <a:rPr lang="en-US" sz="2400" dirty="0">
                <a:ea typeface="+mn-lt"/>
                <a:cs typeface="+mn-lt"/>
              </a:rPr>
              <a:t>So in this presentation i will focus on my project work where i will discuss about IOT applications using Node MCU ESP8266.</a:t>
            </a:r>
          </a:p>
          <a:p>
            <a:pPr algn="just"/>
            <a:r>
              <a:rPr lang="en-US" sz="2400" dirty="0">
                <a:ea typeface="+mn-lt"/>
                <a:cs typeface="+mn-lt"/>
              </a:rPr>
              <a:t>Over the past few years, the </a:t>
            </a:r>
            <a:r>
              <a:rPr lang="en-US" sz="2400" b="1" dirty="0">
                <a:ea typeface="+mn-lt"/>
                <a:cs typeface="+mn-lt"/>
              </a:rPr>
              <a:t>ESP8266</a:t>
            </a:r>
            <a:r>
              <a:rPr lang="en-US" sz="2400" dirty="0">
                <a:ea typeface="+mn-lt"/>
                <a:cs typeface="+mn-lt"/>
              </a:rPr>
              <a:t> has been a growing star among IoT or Wifi-related projects. It’s an extremely cost-effective Wi-fi module that – with a little extra effort – can be programmed to build an awesome web server projects. </a:t>
            </a:r>
            <a:endParaRPr lang="en-US" sz="2400" b="1">
              <a:latin typeface="Georgia"/>
              <a:cs typeface="Times New Roman"/>
            </a:endParaRPr>
          </a:p>
          <a:p>
            <a:pPr algn="just"/>
            <a:endParaRPr lang="en-US" sz="2400" dirty="0">
              <a:latin typeface="Georgia"/>
              <a:cs typeface="Times New Roman"/>
            </a:endParaRPr>
          </a:p>
          <a:p>
            <a:pPr algn="just"/>
            <a:r>
              <a:rPr lang="en-US" sz="2400" b="1" dirty="0">
                <a:ea typeface="+mn-lt"/>
                <a:cs typeface="+mn-lt"/>
              </a:rPr>
              <a:t>Data logger web server</a:t>
            </a:r>
            <a:r>
              <a:rPr lang="en-US" sz="2400" dirty="0">
                <a:ea typeface="+mn-lt"/>
                <a:cs typeface="+mn-lt"/>
              </a:rPr>
              <a:t> with real time graphs and tables. </a:t>
            </a:r>
            <a:endParaRPr lang="en-US" sz="2400" dirty="0">
              <a:latin typeface="Georgia"/>
              <a:cs typeface="Times New Roman"/>
            </a:endParaRPr>
          </a:p>
          <a:p>
            <a:pPr algn="just"/>
            <a:endParaRPr lang="en-US" sz="2400" dirty="0">
              <a:latin typeface="Georgia"/>
              <a:cs typeface="Times New Roman"/>
            </a:endParaRPr>
          </a:p>
          <a:p>
            <a:pPr algn="just"/>
            <a:endParaRPr lang="en-US" sz="2400" dirty="0">
              <a:latin typeface="Georgia"/>
              <a:cs typeface="Times New Roman" panose="02020603050405020304" pitchFamily="18" charset="0"/>
            </a:endParaRPr>
          </a:p>
        </p:txBody>
      </p:sp>
      <p:sp>
        <p:nvSpPr>
          <p:cNvPr id="19460" name="Date Placeholder 3">
            <a:extLst>
              <a:ext uri="{FF2B5EF4-FFF2-40B4-BE49-F238E27FC236}">
                <a16:creationId xmlns:a16="http://schemas.microsoft.com/office/drawing/2014/main" id="{BC21B1C1-349C-452E-8BC0-10D34415A50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F335233-2679-4176-BC79-14AA3A346571}"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19461" name="Footer Placeholder 4">
            <a:extLst>
              <a:ext uri="{FF2B5EF4-FFF2-40B4-BE49-F238E27FC236}">
                <a16:creationId xmlns:a16="http://schemas.microsoft.com/office/drawing/2014/main" id="{6B96A9A6-2CC0-458E-9EF2-D608C41362D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19462" name="Slide Number Placeholder 5">
            <a:extLst>
              <a:ext uri="{FF2B5EF4-FFF2-40B4-BE49-F238E27FC236}">
                <a16:creationId xmlns:a16="http://schemas.microsoft.com/office/drawing/2014/main" id="{B104010D-045D-45B0-9260-07A5834B1F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E0E6763C-5C6B-461B-A5D4-3203487C3B30}" type="slidenum">
              <a:rPr lang="en-US" altLang="en-US" sz="1600" smtClean="0">
                <a:solidFill>
                  <a:srgbClr val="7B9899"/>
                </a:solidFill>
                <a:latin typeface="Arial" panose="020B0604020202020204" pitchFamily="34" charset="0"/>
              </a:rPr>
              <a:pPr>
                <a:spcBef>
                  <a:spcPct val="0"/>
                </a:spcBef>
                <a:buClrTx/>
                <a:buSzTx/>
                <a:buFontTx/>
                <a:buNone/>
              </a:pPr>
              <a:t>4</a:t>
            </a:fld>
            <a:endParaRPr lang="en-US" altLang="en-US" sz="1600">
              <a:solidFill>
                <a:srgbClr val="7B989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ABD991-F1A7-4E6E-94A8-1856FE95D2D2}"/>
              </a:ext>
            </a:extLst>
          </p:cNvPr>
          <p:cNvSpPr>
            <a:spLocks noGrp="1"/>
          </p:cNvSpPr>
          <p:nvPr>
            <p:ph type="title"/>
          </p:nvPr>
        </p:nvSpPr>
        <p:spPr/>
        <p:txBody>
          <a:bodyPr/>
          <a:lstStyle/>
          <a:p>
            <a:pPr marL="457200" indent="-457200"/>
            <a:r>
              <a:rPr lang="en-US" altLang="en-US" sz="3200">
                <a:solidFill>
                  <a:schemeClr val="tx1"/>
                </a:solidFill>
                <a:latin typeface="Times New Roman" panose="02020603050405020304" pitchFamily="18" charset="0"/>
                <a:cs typeface="Times New Roman" panose="02020603050405020304" pitchFamily="18" charset="0"/>
              </a:rPr>
              <a:t>Objectives</a:t>
            </a:r>
          </a:p>
        </p:txBody>
      </p:sp>
      <p:sp>
        <p:nvSpPr>
          <p:cNvPr id="21507" name="Content Placeholder 2">
            <a:extLst>
              <a:ext uri="{FF2B5EF4-FFF2-40B4-BE49-F238E27FC236}">
                <a16:creationId xmlns:a16="http://schemas.microsoft.com/office/drawing/2014/main" id="{D5FC529B-D05E-428B-BC98-D5535F2182A2}"/>
              </a:ext>
            </a:extLst>
          </p:cNvPr>
          <p:cNvSpPr>
            <a:spLocks noGrp="1"/>
          </p:cNvSpPr>
          <p:nvPr>
            <p:ph sz="quarter" idx="1"/>
          </p:nvPr>
        </p:nvSpPr>
        <p:spPr>
          <a:xfrm>
            <a:off x="301625" y="1527175"/>
            <a:ext cx="8504238" cy="4572000"/>
          </a:xfrm>
        </p:spPr>
        <p:txBody>
          <a:bodyPr/>
          <a:lstStyle/>
          <a:p>
            <a:pPr algn="just">
              <a:buFont typeface="Wingdings" panose="05020102010507070707" pitchFamily="18" charset="2"/>
              <a:buChar char="Ø"/>
            </a:pPr>
            <a:r>
              <a:rPr lang="en-US" sz="2400" dirty="0">
                <a:ea typeface="+mn-lt"/>
                <a:cs typeface="+mn-lt"/>
              </a:rPr>
              <a:t>We will see how ESP8266 will host a web page with real time charts that have new readings added every 30 seconds.</a:t>
            </a:r>
            <a:endParaRPr lang="en-US" dirty="0"/>
          </a:p>
          <a:p>
            <a:pPr algn="just">
              <a:buNone/>
            </a:pPr>
            <a:endParaRPr lang="en-US" sz="2400" dirty="0">
              <a:ea typeface="+mn-lt"/>
              <a:cs typeface="+mn-lt"/>
            </a:endParaRPr>
          </a:p>
          <a:p>
            <a:pPr algn="just">
              <a:buFont typeface="Wingdings" panose="05020102010507070707" pitchFamily="18" charset="2"/>
              <a:buChar char="Ø"/>
            </a:pPr>
            <a:r>
              <a:rPr lang="en-US" sz="2400" dirty="0">
                <a:ea typeface="+mn-lt"/>
                <a:cs typeface="+mn-lt"/>
              </a:rPr>
              <a:t>We will access the data on cloud and visualize the outputs , will use internet communication protocols like REST  to retrieve data from cloud and develop web application.</a:t>
            </a:r>
          </a:p>
          <a:p>
            <a:pPr algn="just">
              <a:buFont typeface="Wingdings" panose="05020102010507070707" pitchFamily="18" charset="2"/>
              <a:buChar char="Ø"/>
            </a:pPr>
            <a:endParaRPr lang="en-US" sz="2400" dirty="0"/>
          </a:p>
          <a:p>
            <a:pPr algn="just">
              <a:buFont typeface="Wingdings" panose="05020102010507070707" pitchFamily="18" charset="2"/>
              <a:buChar char="Ø"/>
            </a:pPr>
            <a:r>
              <a:rPr lang="en-US" sz="2400" dirty="0"/>
              <a:t>We will use AJAX , JSON , HTML and JavaScript.</a:t>
            </a:r>
          </a:p>
        </p:txBody>
      </p:sp>
      <p:sp>
        <p:nvSpPr>
          <p:cNvPr id="21508" name="Date Placeholder 3">
            <a:extLst>
              <a:ext uri="{FF2B5EF4-FFF2-40B4-BE49-F238E27FC236}">
                <a16:creationId xmlns:a16="http://schemas.microsoft.com/office/drawing/2014/main" id="{5B1D4B17-8359-4937-BBB0-3697B2D01D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047F3CF4-C0EC-4770-99A1-71A76B57CA0D}"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1509" name="Footer Placeholder 4">
            <a:extLst>
              <a:ext uri="{FF2B5EF4-FFF2-40B4-BE49-F238E27FC236}">
                <a16:creationId xmlns:a16="http://schemas.microsoft.com/office/drawing/2014/main" id="{F9E354F6-94DC-4B00-A53A-027D91138D5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1510" name="Slide Number Placeholder 5">
            <a:extLst>
              <a:ext uri="{FF2B5EF4-FFF2-40B4-BE49-F238E27FC236}">
                <a16:creationId xmlns:a16="http://schemas.microsoft.com/office/drawing/2014/main" id="{41143E79-A264-4E70-BC9F-40AA56E2B3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0CC7566C-09CA-42BE-9BC4-89D1FC284B89}" type="slidenum">
              <a:rPr lang="en-US" altLang="en-US" sz="1600" smtClean="0">
                <a:solidFill>
                  <a:srgbClr val="7B9899"/>
                </a:solidFill>
                <a:latin typeface="Arial" panose="020B0604020202020204" pitchFamily="34" charset="0"/>
              </a:rPr>
              <a:pPr>
                <a:spcBef>
                  <a:spcPct val="0"/>
                </a:spcBef>
                <a:buClrTx/>
                <a:buSzTx/>
                <a:buFontTx/>
                <a:buNone/>
              </a:pPr>
              <a:t>5</a:t>
            </a:fld>
            <a:endParaRPr lang="en-US" altLang="en-US" sz="1600">
              <a:solidFill>
                <a:srgbClr val="7B9899"/>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58D45CC-7B8B-45E7-BB39-F8EFC9068EF6}"/>
              </a:ext>
            </a:extLst>
          </p:cNvPr>
          <p:cNvSpPr>
            <a:spLocks noGrp="1"/>
          </p:cNvSpPr>
          <p:nvPr>
            <p:ph type="title"/>
          </p:nvPr>
        </p:nvSpPr>
        <p:spPr/>
        <p:txBody>
          <a:bodyPr/>
          <a:lstStyle/>
          <a:p>
            <a:pPr marL="457200" indent="-457200"/>
            <a:r>
              <a:rPr lang="en-US" altLang="en-US" sz="3200">
                <a:solidFill>
                  <a:schemeClr val="tx1"/>
                </a:solidFill>
                <a:latin typeface="Times New Roman" panose="02020603050405020304" pitchFamily="18" charset="0"/>
                <a:cs typeface="Times New Roman" panose="02020603050405020304" pitchFamily="18" charset="0"/>
              </a:rPr>
              <a:t>Internship Assessment Certificate</a:t>
            </a:r>
          </a:p>
        </p:txBody>
      </p:sp>
      <p:pic>
        <p:nvPicPr>
          <p:cNvPr id="2" name="Picture 2" descr="A picture containing table&#10;&#10;Description automatically generated">
            <a:extLst>
              <a:ext uri="{FF2B5EF4-FFF2-40B4-BE49-F238E27FC236}">
                <a16:creationId xmlns:a16="http://schemas.microsoft.com/office/drawing/2014/main" id="{86E918FA-306A-48BA-85E1-9FE7BACD17C2}"/>
              </a:ext>
            </a:extLst>
          </p:cNvPr>
          <p:cNvPicPr>
            <a:picLocks noGrp="1" noChangeAspect="1"/>
          </p:cNvPicPr>
          <p:nvPr>
            <p:ph sz="quarter" idx="1"/>
          </p:nvPr>
        </p:nvPicPr>
        <p:blipFill>
          <a:blip r:embed="rId2"/>
          <a:stretch>
            <a:fillRect/>
          </a:stretch>
        </p:blipFill>
        <p:spPr>
          <a:xfrm>
            <a:off x="240159" y="1605234"/>
            <a:ext cx="8716379" cy="4627756"/>
          </a:xfrm>
        </p:spPr>
      </p:pic>
      <p:sp>
        <p:nvSpPr>
          <p:cNvPr id="22532" name="Date Placeholder 3">
            <a:extLst>
              <a:ext uri="{FF2B5EF4-FFF2-40B4-BE49-F238E27FC236}">
                <a16:creationId xmlns:a16="http://schemas.microsoft.com/office/drawing/2014/main" id="{24C92D1E-FDA6-4169-8000-EA825E3981B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576F78DB-7381-4E43-9294-AA84C6C70312}"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2533" name="Footer Placeholder 4">
            <a:extLst>
              <a:ext uri="{FF2B5EF4-FFF2-40B4-BE49-F238E27FC236}">
                <a16:creationId xmlns:a16="http://schemas.microsoft.com/office/drawing/2014/main" id="{F7FA071E-1732-40A2-9A43-908E710A54A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2534" name="Slide Number Placeholder 5">
            <a:extLst>
              <a:ext uri="{FF2B5EF4-FFF2-40B4-BE49-F238E27FC236}">
                <a16:creationId xmlns:a16="http://schemas.microsoft.com/office/drawing/2014/main" id="{3D7B3D58-23DE-4010-B7EC-6802B6A37F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D03B503F-600C-4C09-99B7-BDFA9A437C5F}" type="slidenum">
              <a:rPr lang="en-US" altLang="en-US" sz="1600" smtClean="0">
                <a:solidFill>
                  <a:srgbClr val="7B9899"/>
                </a:solidFill>
                <a:latin typeface="Arial" panose="020B0604020202020204" pitchFamily="34" charset="0"/>
              </a:rPr>
              <a:pPr>
                <a:spcBef>
                  <a:spcPct val="0"/>
                </a:spcBef>
                <a:buClrTx/>
                <a:buSzTx/>
                <a:buFontTx/>
                <a:buNone/>
              </a:pPr>
              <a:t>6</a:t>
            </a:fld>
            <a:endParaRPr lang="en-US" altLang="en-US" sz="1600">
              <a:solidFill>
                <a:srgbClr val="7B989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48E3478-CA6E-4E33-AFDC-855F25D14A04}"/>
              </a:ext>
            </a:extLst>
          </p:cNvPr>
          <p:cNvSpPr>
            <a:spLocks noGrp="1"/>
          </p:cNvSpPr>
          <p:nvPr>
            <p:ph type="title"/>
          </p:nvPr>
        </p:nvSpPr>
        <p:spPr/>
        <p:txBody>
          <a:bodyPr/>
          <a:lstStyle/>
          <a:p>
            <a:pPr marL="457200" indent="-457200"/>
            <a:r>
              <a:rPr lang="en-US" altLang="en-US" sz="3200">
                <a:solidFill>
                  <a:schemeClr val="tx1"/>
                </a:solidFill>
                <a:latin typeface="Times New Roman" panose="02020603050405020304" pitchFamily="18" charset="0"/>
                <a:cs typeface="Times New Roman" panose="02020603050405020304" pitchFamily="18" charset="0"/>
              </a:rPr>
              <a:t>Internship Assessment</a:t>
            </a:r>
          </a:p>
        </p:txBody>
      </p:sp>
      <p:sp>
        <p:nvSpPr>
          <p:cNvPr id="23555" name="Content Placeholder 2">
            <a:extLst>
              <a:ext uri="{FF2B5EF4-FFF2-40B4-BE49-F238E27FC236}">
                <a16:creationId xmlns:a16="http://schemas.microsoft.com/office/drawing/2014/main" id="{928D0380-5CD1-4475-8501-62F2781F530B}"/>
              </a:ext>
            </a:extLst>
          </p:cNvPr>
          <p:cNvSpPr>
            <a:spLocks noGrp="1"/>
          </p:cNvSpPr>
          <p:nvPr>
            <p:ph sz="quarter" idx="1"/>
          </p:nvPr>
        </p:nvSpPr>
        <p:spPr>
          <a:xfrm>
            <a:off x="301625" y="1527175"/>
            <a:ext cx="8504238" cy="4572000"/>
          </a:xfrm>
        </p:spPr>
        <p:txBody>
          <a:bodyPr/>
          <a:lstStyle/>
          <a:p>
            <a:pPr algn="just"/>
            <a:r>
              <a:rPr lang="en-US" sz="2400" dirty="0">
                <a:ea typeface="+mn-lt"/>
                <a:cs typeface="+mn-lt"/>
              </a:rPr>
              <a:t>Building an IoT based Cloud Application.</a:t>
            </a:r>
          </a:p>
          <a:p>
            <a:pPr algn="just"/>
            <a:r>
              <a:rPr lang="en-US" sz="2400" dirty="0">
                <a:ea typeface="+mn-lt"/>
                <a:cs typeface="+mn-lt"/>
              </a:rPr>
              <a:t> Access the data on your cloud and visualize the outputs.</a:t>
            </a:r>
          </a:p>
          <a:p>
            <a:pPr algn="just"/>
            <a:r>
              <a:rPr lang="en-US" sz="2400" dirty="0">
                <a:ea typeface="+mn-lt"/>
                <a:cs typeface="+mn-lt"/>
              </a:rPr>
              <a:t>Use internet communication protocols like REST.</a:t>
            </a:r>
            <a:endParaRPr lang="en-US" sz="2400" dirty="0">
              <a:ea typeface="+mn-lt"/>
              <a:cs typeface="Times New Roman" panose="02020603050405020304" pitchFamily="18" charset="0"/>
            </a:endParaRPr>
          </a:p>
          <a:p>
            <a:pPr algn="just"/>
            <a:r>
              <a:rPr lang="en-US" sz="2400" dirty="0">
                <a:ea typeface="+mn-lt"/>
                <a:cs typeface="+mn-lt"/>
              </a:rPr>
              <a:t>Make your web application portable with your ESP8266’s web server.</a:t>
            </a:r>
            <a:endParaRPr lang="en-US" sz="2400" dirty="0">
              <a:ea typeface="+mn-lt"/>
              <a:cs typeface="Times New Roman" panose="02020603050405020304" pitchFamily="18" charset="0"/>
            </a:endParaRPr>
          </a:p>
          <a:p>
            <a:pPr algn="just"/>
            <a:endParaRPr lang="en-US" sz="2400" dirty="0">
              <a:latin typeface="Georgia"/>
              <a:cs typeface="Times New Roman" panose="02020603050405020304" pitchFamily="18" charset="0"/>
            </a:endParaRPr>
          </a:p>
        </p:txBody>
      </p:sp>
      <p:sp>
        <p:nvSpPr>
          <p:cNvPr id="23556" name="Date Placeholder 3">
            <a:extLst>
              <a:ext uri="{FF2B5EF4-FFF2-40B4-BE49-F238E27FC236}">
                <a16:creationId xmlns:a16="http://schemas.microsoft.com/office/drawing/2014/main" id="{9E5E2471-EF71-40B4-93BF-6D314340EAD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7C92D3CD-E406-402F-8E81-167A3DDF5513}"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3557" name="Footer Placeholder 4">
            <a:extLst>
              <a:ext uri="{FF2B5EF4-FFF2-40B4-BE49-F238E27FC236}">
                <a16:creationId xmlns:a16="http://schemas.microsoft.com/office/drawing/2014/main" id="{4B871415-6EC4-41E6-AA17-0625DDB812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3558" name="Slide Number Placeholder 5">
            <a:extLst>
              <a:ext uri="{FF2B5EF4-FFF2-40B4-BE49-F238E27FC236}">
                <a16:creationId xmlns:a16="http://schemas.microsoft.com/office/drawing/2014/main" id="{ECA64858-D074-4147-BF32-E38BB19E28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49939B3D-4A8D-47A5-BA44-038C59D15143}" type="slidenum">
              <a:rPr lang="en-US" altLang="en-US" sz="1600" smtClean="0">
                <a:solidFill>
                  <a:srgbClr val="7B9899"/>
                </a:solidFill>
                <a:latin typeface="Arial" panose="020B0604020202020204" pitchFamily="34" charset="0"/>
              </a:rPr>
              <a:pPr>
                <a:spcBef>
                  <a:spcPct val="0"/>
                </a:spcBef>
                <a:buClrTx/>
                <a:buSzTx/>
                <a:buFontTx/>
                <a:buNone/>
              </a:pPr>
              <a:t>7</a:t>
            </a:fld>
            <a:endParaRPr lang="en-US" altLang="en-US" sz="1600">
              <a:solidFill>
                <a:srgbClr val="7B9899"/>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FAD1546-DB28-4D0D-B0DD-1F4DC8F8F2D8}"/>
              </a:ext>
            </a:extLst>
          </p:cNvPr>
          <p:cNvSpPr>
            <a:spLocks noGrp="1"/>
          </p:cNvSpPr>
          <p:nvPr>
            <p:ph type="title"/>
          </p:nvPr>
        </p:nvSpPr>
        <p:spPr/>
        <p:txBody>
          <a:bodyPr/>
          <a:lstStyle/>
          <a:p>
            <a:pPr marL="457200" indent="-457200"/>
            <a:r>
              <a:rPr lang="en-US" altLang="en-US" sz="3200">
                <a:solidFill>
                  <a:schemeClr val="tx1"/>
                </a:solidFill>
                <a:latin typeface="Times New Roman"/>
                <a:cs typeface="Times New Roman"/>
              </a:rPr>
              <a:t>Technical description</a:t>
            </a:r>
          </a:p>
        </p:txBody>
      </p:sp>
      <p:sp>
        <p:nvSpPr>
          <p:cNvPr id="24579" name="Content Placeholder 2">
            <a:extLst>
              <a:ext uri="{FF2B5EF4-FFF2-40B4-BE49-F238E27FC236}">
                <a16:creationId xmlns:a16="http://schemas.microsoft.com/office/drawing/2014/main" id="{C82A169D-D429-4EAD-9B06-E332782E11D1}"/>
              </a:ext>
            </a:extLst>
          </p:cNvPr>
          <p:cNvSpPr>
            <a:spLocks noGrp="1"/>
          </p:cNvSpPr>
          <p:nvPr>
            <p:ph sz="quarter" idx="1"/>
          </p:nvPr>
        </p:nvSpPr>
        <p:spPr>
          <a:xfrm>
            <a:off x="301625" y="1527175"/>
            <a:ext cx="8504238" cy="4572000"/>
          </a:xfrm>
        </p:spPr>
        <p:txBody>
          <a:bodyPr/>
          <a:lstStyle/>
          <a:p>
            <a:pPr algn="just"/>
            <a:r>
              <a:rPr lang="en-US" sz="1800" dirty="0">
                <a:ea typeface="+mn-lt"/>
                <a:cs typeface="+mn-lt"/>
              </a:rPr>
              <a:t>For this project components required :</a:t>
            </a:r>
            <a:endParaRPr lang="en-US" sz="1800" dirty="0">
              <a:latin typeface="Georgia"/>
              <a:cs typeface="Times New Roman" panose="02020603050405020304" pitchFamily="18" charset="0"/>
            </a:endParaRPr>
          </a:p>
          <a:p>
            <a:pPr marL="342900" indent="-342900" algn="just">
              <a:buAutoNum type="arabicPeriod"/>
            </a:pPr>
            <a:r>
              <a:rPr lang="en-US" sz="1800" dirty="0">
                <a:ea typeface="+mn-lt"/>
                <a:cs typeface="+mn-lt"/>
              </a:rPr>
              <a:t>Node MCU board</a:t>
            </a:r>
            <a:endParaRPr lang="en-US" sz="1800"/>
          </a:p>
          <a:p>
            <a:pPr marL="342900" indent="-342900" algn="just">
              <a:buAutoNum type="arabicPeriod"/>
            </a:pPr>
            <a:r>
              <a:rPr lang="en-US" sz="1800" dirty="0">
                <a:ea typeface="+mn-lt"/>
                <a:cs typeface="+mn-lt"/>
              </a:rPr>
              <a:t>Micro USB cable </a:t>
            </a:r>
          </a:p>
          <a:p>
            <a:pPr marL="342900" indent="-342900" algn="just">
              <a:buAutoNum type="arabicPeriod"/>
            </a:pPr>
            <a:r>
              <a:rPr lang="en-US" sz="1800" dirty="0">
                <a:ea typeface="+mn-lt"/>
                <a:cs typeface="+mn-lt"/>
              </a:rPr>
              <a:t>A </a:t>
            </a:r>
            <a:r>
              <a:rPr lang="en-US" sz="1800" i="1" dirty="0">
                <a:ea typeface="+mn-lt"/>
                <a:cs typeface="+mn-lt"/>
              </a:rPr>
              <a:t>Cloud</a:t>
            </a:r>
            <a:r>
              <a:rPr lang="en-US" sz="1800" dirty="0">
                <a:ea typeface="+mn-lt"/>
                <a:cs typeface="+mn-lt"/>
              </a:rPr>
              <a:t> platform</a:t>
            </a:r>
            <a:endParaRPr lang="en-US" sz="1800"/>
          </a:p>
          <a:p>
            <a:pPr marL="342900" indent="-342900" algn="just">
              <a:buAutoNum type="arabicPeriod"/>
            </a:pPr>
            <a:r>
              <a:rPr lang="en-US" sz="1800" dirty="0">
                <a:ea typeface="+mn-lt"/>
                <a:cs typeface="+mn-lt"/>
              </a:rPr>
              <a:t>Wifi router connected to the internet </a:t>
            </a:r>
            <a:endParaRPr lang="en-US" sz="1800">
              <a:ea typeface="+mn-lt"/>
              <a:cs typeface="Times New Roman" panose="02020603050405020304" pitchFamily="18" charset="0"/>
            </a:endParaRPr>
          </a:p>
          <a:p>
            <a:pPr marL="342900" indent="-342900" algn="just">
              <a:buAutoNum type="arabicPeriod"/>
            </a:pPr>
            <a:endParaRPr lang="en-US" sz="1800" dirty="0">
              <a:latin typeface="Georgia"/>
              <a:cs typeface="Times New Roman" panose="02020603050405020304" pitchFamily="18" charset="0"/>
            </a:endParaRPr>
          </a:p>
          <a:p>
            <a:pPr algn="just"/>
            <a:r>
              <a:rPr lang="en-US" sz="1800" dirty="0">
                <a:ea typeface="+mn-lt"/>
                <a:cs typeface="+mn-lt"/>
              </a:rPr>
              <a:t>To understand the cloud and visualize the data, I will use NodeMCU and transmit data to the cloud using a readily available IoT analytics platform service. Here, I use ThingSpeak, a service that helps transmit data to the cloud without having to set up servers or develop a web Application.</a:t>
            </a:r>
            <a:endParaRPr lang="en-US" sz="1800" dirty="0">
              <a:latin typeface="Georgia"/>
              <a:cs typeface="Times New Roman" panose="02020603050405020304" pitchFamily="18" charset="0"/>
            </a:endParaRPr>
          </a:p>
          <a:p>
            <a:pPr algn="just"/>
            <a:endParaRPr lang="en-US" sz="1800" dirty="0">
              <a:ea typeface="+mn-lt"/>
              <a:cs typeface="+mn-lt"/>
            </a:endParaRPr>
          </a:p>
          <a:p>
            <a:pPr algn="just"/>
            <a:r>
              <a:rPr lang="en-US" sz="1800" dirty="0">
                <a:ea typeface="+mn-lt"/>
                <a:cs typeface="+mn-lt"/>
              </a:rPr>
              <a:t>ThingSpeak is an open source IoT framework and API (Application Program Interface) to store and retrieve data from “things” using the HTTP protocol over the Internet or via a Local Area Network (LAN).</a:t>
            </a:r>
            <a:endParaRPr lang="en-US" sz="1800" dirty="0">
              <a:latin typeface="Georgia"/>
              <a:cs typeface="Times New Roman" panose="02020603050405020304" pitchFamily="18" charset="0"/>
            </a:endParaRPr>
          </a:p>
          <a:p>
            <a:pPr algn="just"/>
            <a:endParaRPr lang="en-US" sz="1800" dirty="0">
              <a:latin typeface="Georgia"/>
              <a:cs typeface="Times New Roman" panose="02020603050405020304" pitchFamily="18" charset="0"/>
            </a:endParaRPr>
          </a:p>
          <a:p>
            <a:pPr algn="just"/>
            <a:endParaRPr lang="en-US" dirty="0">
              <a:latin typeface="Georgia"/>
              <a:cs typeface="Times New Roman" panose="02020603050405020304" pitchFamily="18" charset="0"/>
            </a:endParaRPr>
          </a:p>
        </p:txBody>
      </p:sp>
      <p:sp>
        <p:nvSpPr>
          <p:cNvPr id="24580" name="Date Placeholder 3">
            <a:extLst>
              <a:ext uri="{FF2B5EF4-FFF2-40B4-BE49-F238E27FC236}">
                <a16:creationId xmlns:a16="http://schemas.microsoft.com/office/drawing/2014/main" id="{5CA88FF4-BFF1-4D72-85F4-7C1CA7299A1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50EE834-F3A4-4A8C-B160-75EC2757DFF5}"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4581" name="Footer Placeholder 4">
            <a:extLst>
              <a:ext uri="{FF2B5EF4-FFF2-40B4-BE49-F238E27FC236}">
                <a16:creationId xmlns:a16="http://schemas.microsoft.com/office/drawing/2014/main" id="{8D80721F-4CD4-4771-930E-47875A18DC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4582" name="Slide Number Placeholder 5">
            <a:extLst>
              <a:ext uri="{FF2B5EF4-FFF2-40B4-BE49-F238E27FC236}">
                <a16:creationId xmlns:a16="http://schemas.microsoft.com/office/drawing/2014/main" id="{01453540-332A-451C-B26C-142BDBB35F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8ADFADC9-FB20-4256-860D-12B0E9F87354}" type="slidenum">
              <a:rPr lang="en-US" altLang="en-US" sz="1600" smtClean="0">
                <a:solidFill>
                  <a:srgbClr val="7B9899"/>
                </a:solidFill>
                <a:latin typeface="Arial" panose="020B0604020202020204" pitchFamily="34" charset="0"/>
              </a:rPr>
              <a:pPr>
                <a:spcBef>
                  <a:spcPct val="0"/>
                </a:spcBef>
                <a:buClrTx/>
                <a:buSzTx/>
                <a:buFontTx/>
                <a:buNone/>
              </a:pPr>
              <a:t>8</a:t>
            </a:fld>
            <a:endParaRPr lang="en-US" altLang="en-US" sz="1600">
              <a:solidFill>
                <a:srgbClr val="7B9899"/>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FAD1546-DB28-4D0D-B0DD-1F4DC8F8F2D8}"/>
              </a:ext>
            </a:extLst>
          </p:cNvPr>
          <p:cNvSpPr>
            <a:spLocks noGrp="1"/>
          </p:cNvSpPr>
          <p:nvPr>
            <p:ph type="title"/>
          </p:nvPr>
        </p:nvSpPr>
        <p:spPr/>
        <p:txBody>
          <a:bodyPr/>
          <a:lstStyle/>
          <a:p>
            <a:pPr marL="457200" indent="-457200"/>
            <a:r>
              <a:rPr lang="en-US" altLang="en-US" sz="3200">
                <a:solidFill>
                  <a:schemeClr val="tx1"/>
                </a:solidFill>
                <a:latin typeface="Times New Roman"/>
                <a:cs typeface="Times New Roman"/>
              </a:rPr>
              <a:t>Technical description</a:t>
            </a:r>
          </a:p>
        </p:txBody>
      </p:sp>
      <p:sp>
        <p:nvSpPr>
          <p:cNvPr id="24579" name="Content Placeholder 2">
            <a:extLst>
              <a:ext uri="{FF2B5EF4-FFF2-40B4-BE49-F238E27FC236}">
                <a16:creationId xmlns:a16="http://schemas.microsoft.com/office/drawing/2014/main" id="{C82A169D-D429-4EAD-9B06-E332782E11D1}"/>
              </a:ext>
            </a:extLst>
          </p:cNvPr>
          <p:cNvSpPr>
            <a:spLocks noGrp="1"/>
          </p:cNvSpPr>
          <p:nvPr>
            <p:ph sz="quarter" idx="1"/>
          </p:nvPr>
        </p:nvSpPr>
        <p:spPr>
          <a:xfrm>
            <a:off x="301625" y="1527175"/>
            <a:ext cx="8524203" cy="4801598"/>
          </a:xfrm>
        </p:spPr>
        <p:txBody>
          <a:bodyPr/>
          <a:lstStyle/>
          <a:p>
            <a:pPr marL="0" indent="0" algn="just">
              <a:buNone/>
            </a:pPr>
            <a:r>
              <a:rPr lang="en-US" sz="1800" dirty="0">
                <a:ea typeface="+mn-lt"/>
                <a:cs typeface="+mn-lt"/>
              </a:rPr>
              <a:t>Steps to Performed :</a:t>
            </a:r>
          </a:p>
          <a:p>
            <a:pPr marL="0" indent="0" algn="just">
              <a:buNone/>
            </a:pPr>
            <a:endParaRPr lang="en-US" sz="1800" dirty="0">
              <a:ea typeface="+mn-lt"/>
              <a:cs typeface="+mn-lt"/>
            </a:endParaRPr>
          </a:p>
          <a:p>
            <a:pPr marL="0" indent="0" algn="just">
              <a:buNone/>
            </a:pPr>
            <a:r>
              <a:rPr lang="en-US" sz="1800" dirty="0">
                <a:ea typeface="+mn-lt"/>
                <a:cs typeface="+mn-lt"/>
              </a:rPr>
              <a:t>1. Creating a channel to transmit data : To transmit data to the cloud, we need to create a transmitting channel. For this project, I have used sample data and transmit it to the cloud</a:t>
            </a:r>
            <a:endParaRPr lang="en-US"/>
          </a:p>
          <a:p>
            <a:pPr algn="just"/>
            <a:endParaRPr lang="en-US"/>
          </a:p>
          <a:p>
            <a:pPr algn="just"/>
            <a:endParaRPr lang="en-US" sz="1800" dirty="0">
              <a:ea typeface="+mn-lt"/>
              <a:cs typeface="+mn-lt"/>
            </a:endParaRPr>
          </a:p>
          <a:p>
            <a:pPr algn="just"/>
            <a:endParaRPr lang="en-US" sz="1800" dirty="0">
              <a:latin typeface="Georgia"/>
              <a:cs typeface="Times New Roman" panose="02020603050405020304" pitchFamily="18" charset="0"/>
            </a:endParaRPr>
          </a:p>
          <a:p>
            <a:pPr algn="just"/>
            <a:endParaRPr lang="en-US" dirty="0">
              <a:latin typeface="Georgia"/>
              <a:cs typeface="Times New Roman" panose="02020603050405020304" pitchFamily="18" charset="0"/>
            </a:endParaRPr>
          </a:p>
        </p:txBody>
      </p:sp>
      <p:sp>
        <p:nvSpPr>
          <p:cNvPr id="24580" name="Date Placeholder 3">
            <a:extLst>
              <a:ext uri="{FF2B5EF4-FFF2-40B4-BE49-F238E27FC236}">
                <a16:creationId xmlns:a16="http://schemas.microsoft.com/office/drawing/2014/main" id="{5CA88FF4-BFF1-4D72-85F4-7C1CA7299A1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C50EE834-F3A4-4A8C-B160-75EC2757DFF5}" type="datetime2">
              <a:rPr lang="en-US" altLang="en-US" sz="1400" smtClean="0">
                <a:solidFill>
                  <a:srgbClr val="FFFFFF"/>
                </a:solidFill>
                <a:latin typeface="Arial" panose="020B0604020202020204" pitchFamily="34" charset="0"/>
              </a:rPr>
              <a:pPr>
                <a:spcBef>
                  <a:spcPct val="0"/>
                </a:spcBef>
                <a:buClrTx/>
                <a:buSzTx/>
                <a:buFontTx/>
                <a:buNone/>
              </a:pPr>
              <a:t>Sunday, January 24, 2021</a:t>
            </a:fld>
            <a:endParaRPr lang="en-US" altLang="en-US" sz="1400">
              <a:solidFill>
                <a:srgbClr val="FFFFFF"/>
              </a:solidFill>
              <a:latin typeface="Arial" panose="020B0604020202020204" pitchFamily="34" charset="0"/>
            </a:endParaRPr>
          </a:p>
        </p:txBody>
      </p:sp>
      <p:sp>
        <p:nvSpPr>
          <p:cNvPr id="24581" name="Footer Placeholder 4">
            <a:extLst>
              <a:ext uri="{FF2B5EF4-FFF2-40B4-BE49-F238E27FC236}">
                <a16:creationId xmlns:a16="http://schemas.microsoft.com/office/drawing/2014/main" id="{8D80721F-4CD4-4771-930E-47875A18DC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r>
              <a:rPr lang="en-US" altLang="en-US" sz="1200">
                <a:solidFill>
                  <a:srgbClr val="FFFFFF"/>
                </a:solidFill>
                <a:latin typeface="Arial" panose="020B0604020202020204" pitchFamily="34" charset="0"/>
              </a:rPr>
              <a:t>NIET, GREATER  NOIDA</a:t>
            </a:r>
          </a:p>
        </p:txBody>
      </p:sp>
      <p:sp>
        <p:nvSpPr>
          <p:cNvPr id="24582" name="Slide Number Placeholder 5">
            <a:extLst>
              <a:ext uri="{FF2B5EF4-FFF2-40B4-BE49-F238E27FC236}">
                <a16:creationId xmlns:a16="http://schemas.microsoft.com/office/drawing/2014/main" id="{01453540-332A-451C-B26C-142BDBB35F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8ADFADC9-FB20-4256-860D-12B0E9F87354}" type="slidenum">
              <a:rPr lang="en-US" altLang="en-US" sz="1600" smtClean="0">
                <a:solidFill>
                  <a:srgbClr val="7B9899"/>
                </a:solidFill>
                <a:latin typeface="Arial" panose="020B0604020202020204" pitchFamily="34" charset="0"/>
              </a:rPr>
              <a:pPr>
                <a:spcBef>
                  <a:spcPct val="0"/>
                </a:spcBef>
                <a:buClrTx/>
                <a:buSzTx/>
                <a:buFontTx/>
                <a:buNone/>
              </a:pPr>
              <a:t>9</a:t>
            </a:fld>
            <a:endParaRPr lang="en-US" altLang="en-US" sz="1600">
              <a:solidFill>
                <a:srgbClr val="7B9899"/>
              </a:solidFill>
              <a:latin typeface="Arial" panose="020B0604020202020204" pitchFamily="34" charset="0"/>
            </a:endParaRPr>
          </a:p>
        </p:txBody>
      </p:sp>
      <p:pic>
        <p:nvPicPr>
          <p:cNvPr id="2" name="Picture 2" descr="Graphical user interface&#10;&#10;Description automatically generated">
            <a:extLst>
              <a:ext uri="{FF2B5EF4-FFF2-40B4-BE49-F238E27FC236}">
                <a16:creationId xmlns:a16="http://schemas.microsoft.com/office/drawing/2014/main" id="{0626479F-6959-4CD9-A936-69401126C8D0}"/>
              </a:ext>
            </a:extLst>
          </p:cNvPr>
          <p:cNvPicPr>
            <a:picLocks noChangeAspect="1"/>
          </p:cNvPicPr>
          <p:nvPr/>
        </p:nvPicPr>
        <p:blipFill>
          <a:blip r:embed="rId2"/>
          <a:stretch>
            <a:fillRect/>
          </a:stretch>
        </p:blipFill>
        <p:spPr>
          <a:xfrm>
            <a:off x="355378" y="3196532"/>
            <a:ext cx="8373347" cy="3050412"/>
          </a:xfrm>
          <a:prstGeom prst="rect">
            <a:avLst/>
          </a:prstGeom>
        </p:spPr>
      </p:pic>
    </p:spTree>
    <p:extLst>
      <p:ext uri="{BB962C8B-B14F-4D97-AF65-F5344CB8AC3E}">
        <p14:creationId xmlns:p14="http://schemas.microsoft.com/office/powerpoint/2010/main" val="34392471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TotalTime>
  <Words>190</Words>
  <Application>Microsoft Office PowerPoint</Application>
  <PresentationFormat>On-screen Show (4:3)</PresentationFormat>
  <Paragraphs>79</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Internship Assessment Presentation on IOT</vt:lpstr>
      <vt:lpstr>Outline</vt:lpstr>
      <vt:lpstr>Introduction </vt:lpstr>
      <vt:lpstr>Introduction</vt:lpstr>
      <vt:lpstr>Objectives</vt:lpstr>
      <vt:lpstr>Internship Assessment Certificate</vt:lpstr>
      <vt:lpstr>Internship Assessment</vt:lpstr>
      <vt:lpstr>Technical description</vt:lpstr>
      <vt:lpstr>Technical description</vt:lpstr>
      <vt:lpstr>Technical description</vt:lpstr>
      <vt:lpstr>Technical description</vt:lpstr>
      <vt:lpstr>Circuit diagram </vt:lpstr>
      <vt:lpstr>Coding on the Arduino IDE </vt:lpstr>
      <vt:lpstr>Coding on the Arduino IDE </vt:lpstr>
      <vt:lpstr>Graph : Data Analysis  </vt:lpstr>
      <vt:lpstr>Applications </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FIBER COMMUNICATION</dc:title>
  <dc:creator>Lorna J.Sanchez</dc:creator>
  <cp:lastModifiedBy>anshu kumar</cp:lastModifiedBy>
  <cp:revision>1045</cp:revision>
  <dcterms:created xsi:type="dcterms:W3CDTF">2008-05-15T04:35:20Z</dcterms:created>
  <dcterms:modified xsi:type="dcterms:W3CDTF">2021-01-24T19:44:14Z</dcterms:modified>
</cp:coreProperties>
</file>