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991172-B391-486B-A762-3F66A4B947CB}" v="277" dt="2021-06-14T15:29:06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DFBC7-0917-4F1A-9434-4B2401028AE6}"/>
              </a:ext>
            </a:extLst>
          </p:cNvPr>
          <p:cNvSpPr txBox="1"/>
          <p:nvPr/>
        </p:nvSpPr>
        <p:spPr>
          <a:xfrm>
            <a:off x="4587878" y="616220"/>
            <a:ext cx="334848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6000">
                <a:solidFill>
                  <a:schemeClr val="bg1"/>
                </a:solidFill>
              </a:rPr>
              <a:t>CipherNet</a:t>
            </a:r>
            <a:endParaRPr lang="en-US" sz="60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80BF285-7D8F-4122-91C2-297424F77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505" y="2708273"/>
            <a:ext cx="5154460" cy="287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7C26-4337-4FA0-8CE4-5781D6818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865"/>
            <a:ext cx="10515600" cy="1325563"/>
          </a:xfrm>
        </p:spPr>
        <p:txBody>
          <a:bodyPr/>
          <a:lstStyle/>
          <a:p>
            <a:r>
              <a:rPr lang="en-GB">
                <a:cs typeface="Calibri Light"/>
              </a:rPr>
              <a:t>Architecture</a:t>
            </a:r>
            <a:endParaRPr lang="en-GB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A5ECB641-C9CA-4930-BE19-285BA4AAF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208" y="1363173"/>
            <a:ext cx="7701418" cy="532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2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F13B-0969-4A7D-B808-18800CD6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Architecture</a:t>
            </a:r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00D5109-8A06-464C-B102-8291B0537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85" y="1417019"/>
            <a:ext cx="9183403" cy="528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5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27CC-A635-46C7-AE2B-18A5B142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Processing</a:t>
            </a:r>
            <a:endParaRPr lang="en-GB"/>
          </a:p>
        </p:txBody>
      </p:sp>
      <p:pic>
        <p:nvPicPr>
          <p:cNvPr id="4" name="Picture 4" descr="Shape, arrow&#10;&#10;Description automatically generated">
            <a:extLst>
              <a:ext uri="{FF2B5EF4-FFF2-40B4-BE49-F238E27FC236}">
                <a16:creationId xmlns:a16="http://schemas.microsoft.com/office/drawing/2014/main" id="{707114C4-1DDB-4DDB-AE7E-674C14BA6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63209"/>
            <a:ext cx="10515600" cy="2676169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698CAF0-83EB-4949-B69B-A8B8BF5FC636}"/>
              </a:ext>
            </a:extLst>
          </p:cNvPr>
          <p:cNvSpPr/>
          <p:nvPr/>
        </p:nvSpPr>
        <p:spPr>
          <a:xfrm>
            <a:off x="3275779" y="3559203"/>
            <a:ext cx="2171176" cy="126304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35E52-A4A3-4A1D-860B-7EAD9CF593B6}"/>
              </a:ext>
            </a:extLst>
          </p:cNvPr>
          <p:cNvSpPr txBox="1"/>
          <p:nvPr/>
        </p:nvSpPr>
        <p:spPr>
          <a:xfrm>
            <a:off x="3433959" y="3945437"/>
            <a:ext cx="1574104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600">
                <a:solidFill>
                  <a:schemeClr val="bg1"/>
                </a:solidFill>
              </a:rPr>
              <a:t>CipherNet</a:t>
            </a:r>
            <a:endParaRPr lang="en-US" sz="26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597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C593163-A090-4921-A399-45574850E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748" y="380907"/>
            <a:ext cx="10515600" cy="252263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57B95E-F81E-47AA-9595-17D707396056}"/>
              </a:ext>
            </a:extLst>
          </p:cNvPr>
          <p:cNvSpPr txBox="1"/>
          <p:nvPr/>
        </p:nvSpPr>
        <p:spPr>
          <a:xfrm>
            <a:off x="3116893" y="3179523"/>
            <a:ext cx="6501006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600"/>
              <a:t>After Passing through the Encryption Model</a:t>
            </a:r>
            <a:endParaRPr lang="en-US" sz="2600">
              <a:cs typeface="Calibri"/>
            </a:endParaRPr>
          </a:p>
        </p:txBody>
      </p:sp>
      <p:pic>
        <p:nvPicPr>
          <p:cNvPr id="6" name="Picture 6" descr="Background pattern, qr code&#10;&#10;Description automatically generated">
            <a:extLst>
              <a:ext uri="{FF2B5EF4-FFF2-40B4-BE49-F238E27FC236}">
                <a16:creationId xmlns:a16="http://schemas.microsoft.com/office/drawing/2014/main" id="{DC655F9D-7EE3-4A6E-8E9E-52A83A16C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93" y="3743631"/>
            <a:ext cx="10363199" cy="235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7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Architecture</vt:lpstr>
      <vt:lpstr>Architecture</vt:lpstr>
      <vt:lpstr>Processing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93</cp:revision>
  <dcterms:created xsi:type="dcterms:W3CDTF">2021-06-14T14:51:11Z</dcterms:created>
  <dcterms:modified xsi:type="dcterms:W3CDTF">2021-06-14T15:30:09Z</dcterms:modified>
</cp:coreProperties>
</file>