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3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CEADA-CA94-4CD6-806E-9EADF702A399}" v="16" dt="2025-04-23T03:42:37.10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0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RAJ" userId="81dbf19e2b6eb2b5" providerId="LiveId" clId="{5A7CEADA-CA94-4CD6-806E-9EADF702A399}"/>
    <pc:docChg chg="undo custSel addSld delSld modSld">
      <pc:chgData name="HARSH RAJ" userId="81dbf19e2b6eb2b5" providerId="LiveId" clId="{5A7CEADA-CA94-4CD6-806E-9EADF702A399}" dt="2025-04-23T03:42:37.106" v="689" actId="1076"/>
      <pc:docMkLst>
        <pc:docMk/>
      </pc:docMkLst>
      <pc:sldChg chg="addSp modSp mod">
        <pc:chgData name="HARSH RAJ" userId="81dbf19e2b6eb2b5" providerId="LiveId" clId="{5A7CEADA-CA94-4CD6-806E-9EADF702A399}" dt="2025-04-23T03:30:15.437" v="653" actId="114"/>
        <pc:sldMkLst>
          <pc:docMk/>
          <pc:sldMk cId="2737241225" sldId="263"/>
        </pc:sldMkLst>
        <pc:spChg chg="mod">
          <ac:chgData name="HARSH RAJ" userId="81dbf19e2b6eb2b5" providerId="LiveId" clId="{5A7CEADA-CA94-4CD6-806E-9EADF702A399}" dt="2025-04-23T02:55:14.693" v="188" actId="1076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HARSH RAJ" userId="81dbf19e2b6eb2b5" providerId="LiveId" clId="{5A7CEADA-CA94-4CD6-806E-9EADF702A399}" dt="2025-04-23T03:30:15.437" v="653" actId="114"/>
          <ac:spMkLst>
            <pc:docMk/>
            <pc:sldMk cId="2737241225" sldId="263"/>
            <ac:spMk id="3" creationId="{ECC8AA23-D8D0-93BE-5C5F-103A750B0D2F}"/>
          </ac:spMkLst>
        </pc:spChg>
        <pc:spChg chg="add mod">
          <ac:chgData name="HARSH RAJ" userId="81dbf19e2b6eb2b5" providerId="LiveId" clId="{5A7CEADA-CA94-4CD6-806E-9EADF702A399}" dt="2025-04-23T02:54:46.026" v="147" actId="1035"/>
          <ac:spMkLst>
            <pc:docMk/>
            <pc:sldMk cId="2737241225" sldId="263"/>
            <ac:spMk id="4" creationId="{56B3D7BC-54C8-4D72-56B8-25C8782BA5CF}"/>
          </ac:spMkLst>
        </pc:spChg>
        <pc:picChg chg="mod">
          <ac:chgData name="HARSH RAJ" userId="81dbf19e2b6eb2b5" providerId="LiveId" clId="{5A7CEADA-CA94-4CD6-806E-9EADF702A399}" dt="2025-04-23T02:55:01.445" v="187" actId="1076"/>
          <ac:picMkLst>
            <pc:docMk/>
            <pc:sldMk cId="2737241225" sldId="263"/>
            <ac:picMk id="6" creationId="{23F775E2-246C-F1D2-C3A0-D4C55F65CC82}"/>
          </ac:picMkLst>
        </pc:picChg>
      </pc:sldChg>
      <pc:sldChg chg="addSp delSp modSp mod">
        <pc:chgData name="HARSH RAJ" userId="81dbf19e2b6eb2b5" providerId="LiveId" clId="{5A7CEADA-CA94-4CD6-806E-9EADF702A399}" dt="2025-04-23T03:28:35.772" v="598" actId="1076"/>
        <pc:sldMkLst>
          <pc:docMk/>
          <pc:sldMk cId="487522735" sldId="340"/>
        </pc:sldMkLst>
        <pc:spChg chg="mod">
          <ac:chgData name="HARSH RAJ" userId="81dbf19e2b6eb2b5" providerId="LiveId" clId="{5A7CEADA-CA94-4CD6-806E-9EADF702A399}" dt="2025-04-23T03:28:35.772" v="598" actId="1076"/>
          <ac:spMkLst>
            <pc:docMk/>
            <pc:sldMk cId="487522735" sldId="340"/>
            <ac:spMk id="2" creationId="{793E39FA-84F2-3624-49D6-32B9E0363C56}"/>
          </ac:spMkLst>
        </pc:spChg>
        <pc:spChg chg="del">
          <ac:chgData name="HARSH RAJ" userId="81dbf19e2b6eb2b5" providerId="LiveId" clId="{5A7CEADA-CA94-4CD6-806E-9EADF702A399}" dt="2025-04-23T03:28:09.796" v="595" actId="478"/>
          <ac:spMkLst>
            <pc:docMk/>
            <pc:sldMk cId="487522735" sldId="340"/>
            <ac:spMk id="4" creationId="{A704BCD3-171F-C06E-AC4E-108832525DF4}"/>
          </ac:spMkLst>
        </pc:spChg>
        <pc:spChg chg="add del mod">
          <ac:chgData name="HARSH RAJ" userId="81dbf19e2b6eb2b5" providerId="LiveId" clId="{5A7CEADA-CA94-4CD6-806E-9EADF702A399}" dt="2025-04-23T03:28:15.377" v="597" actId="478"/>
          <ac:spMkLst>
            <pc:docMk/>
            <pc:sldMk cId="487522735" sldId="340"/>
            <ac:spMk id="5" creationId="{9CACEAAA-6CD4-E106-C6EC-0C4DD91B332B}"/>
          </ac:spMkLst>
        </pc:spChg>
        <pc:spChg chg="add del mod">
          <ac:chgData name="HARSH RAJ" userId="81dbf19e2b6eb2b5" providerId="LiveId" clId="{5A7CEADA-CA94-4CD6-806E-9EADF702A399}" dt="2025-04-23T03:28:14.042" v="596" actId="478"/>
          <ac:spMkLst>
            <pc:docMk/>
            <pc:sldMk cId="487522735" sldId="340"/>
            <ac:spMk id="8" creationId="{986859FF-E372-2815-1DDC-B53EF71F72ED}"/>
          </ac:spMkLst>
        </pc:spChg>
        <pc:picChg chg="del">
          <ac:chgData name="HARSH RAJ" userId="81dbf19e2b6eb2b5" providerId="LiveId" clId="{5A7CEADA-CA94-4CD6-806E-9EADF702A399}" dt="2025-04-23T03:28:04.671" v="594" actId="478"/>
          <ac:picMkLst>
            <pc:docMk/>
            <pc:sldMk cId="487522735" sldId="340"/>
            <ac:picMk id="7" creationId="{F46DA087-2662-0725-53F9-CF835D1DC8F1}"/>
          </ac:picMkLst>
        </pc:picChg>
      </pc:sldChg>
      <pc:sldChg chg="new del">
        <pc:chgData name="HARSH RAJ" userId="81dbf19e2b6eb2b5" providerId="LiveId" clId="{5A7CEADA-CA94-4CD6-806E-9EADF702A399}" dt="2025-04-23T02:58:15.209" v="198" actId="47"/>
        <pc:sldMkLst>
          <pc:docMk/>
          <pc:sldMk cId="692565179" sldId="341"/>
        </pc:sldMkLst>
      </pc:sldChg>
      <pc:sldChg chg="modSp new mod">
        <pc:chgData name="HARSH RAJ" userId="81dbf19e2b6eb2b5" providerId="LiveId" clId="{5A7CEADA-CA94-4CD6-806E-9EADF702A399}" dt="2025-04-23T02:59:34.347" v="214" actId="20577"/>
        <pc:sldMkLst>
          <pc:docMk/>
          <pc:sldMk cId="2489729112" sldId="342"/>
        </pc:sldMkLst>
        <pc:spChg chg="mod">
          <ac:chgData name="HARSH RAJ" userId="81dbf19e2b6eb2b5" providerId="LiveId" clId="{5A7CEADA-CA94-4CD6-806E-9EADF702A399}" dt="2025-04-23T02:59:06.825" v="208" actId="14100"/>
          <ac:spMkLst>
            <pc:docMk/>
            <pc:sldMk cId="2489729112" sldId="342"/>
            <ac:spMk id="2" creationId="{715D920A-F7C9-915D-B4C0-8C9B5858A304}"/>
          </ac:spMkLst>
        </pc:spChg>
        <pc:spChg chg="mod">
          <ac:chgData name="HARSH RAJ" userId="81dbf19e2b6eb2b5" providerId="LiveId" clId="{5A7CEADA-CA94-4CD6-806E-9EADF702A399}" dt="2025-04-23T02:59:34.347" v="214" actId="20577"/>
          <ac:spMkLst>
            <pc:docMk/>
            <pc:sldMk cId="2489729112" sldId="342"/>
            <ac:spMk id="4" creationId="{31EEF357-A9BD-5966-0132-A44EBDB6E932}"/>
          </ac:spMkLst>
        </pc:spChg>
      </pc:sldChg>
      <pc:sldChg chg="new del">
        <pc:chgData name="HARSH RAJ" userId="81dbf19e2b6eb2b5" providerId="LiveId" clId="{5A7CEADA-CA94-4CD6-806E-9EADF702A399}" dt="2025-04-23T02:58:17.194" v="199" actId="47"/>
        <pc:sldMkLst>
          <pc:docMk/>
          <pc:sldMk cId="1691270992" sldId="343"/>
        </pc:sldMkLst>
      </pc:sldChg>
      <pc:sldChg chg="modSp add mod">
        <pc:chgData name="HARSH RAJ" userId="81dbf19e2b6eb2b5" providerId="LiveId" clId="{5A7CEADA-CA94-4CD6-806E-9EADF702A399}" dt="2025-04-23T03:06:54.302" v="348" actId="20577"/>
        <pc:sldMkLst>
          <pc:docMk/>
          <pc:sldMk cId="2430496437" sldId="343"/>
        </pc:sldMkLst>
        <pc:spChg chg="mod">
          <ac:chgData name="HARSH RAJ" userId="81dbf19e2b6eb2b5" providerId="LiveId" clId="{5A7CEADA-CA94-4CD6-806E-9EADF702A399}" dt="2025-04-23T03:00:44.119" v="216"/>
          <ac:spMkLst>
            <pc:docMk/>
            <pc:sldMk cId="2430496437" sldId="343"/>
            <ac:spMk id="2" creationId="{57857BD4-5991-BC7C-5741-A473DFF2F6EF}"/>
          </ac:spMkLst>
        </pc:spChg>
        <pc:spChg chg="mod">
          <ac:chgData name="HARSH RAJ" userId="81dbf19e2b6eb2b5" providerId="LiveId" clId="{5A7CEADA-CA94-4CD6-806E-9EADF702A399}" dt="2025-04-23T03:06:54.302" v="348" actId="20577"/>
          <ac:spMkLst>
            <pc:docMk/>
            <pc:sldMk cId="2430496437" sldId="343"/>
            <ac:spMk id="4" creationId="{690AD2FC-AB42-51AB-5A99-1F553605EB7E}"/>
          </ac:spMkLst>
        </pc:spChg>
      </pc:sldChg>
      <pc:sldChg chg="addSp delSp modSp add mod">
        <pc:chgData name="HARSH RAJ" userId="81dbf19e2b6eb2b5" providerId="LiveId" clId="{5A7CEADA-CA94-4CD6-806E-9EADF702A399}" dt="2025-04-23T03:39:13.356" v="676" actId="732"/>
        <pc:sldMkLst>
          <pc:docMk/>
          <pc:sldMk cId="4158154434" sldId="344"/>
        </pc:sldMkLst>
        <pc:spChg chg="mod">
          <ac:chgData name="HARSH RAJ" userId="81dbf19e2b6eb2b5" providerId="LiveId" clId="{5A7CEADA-CA94-4CD6-806E-9EADF702A399}" dt="2025-04-23T03:08:42.975" v="381"/>
          <ac:spMkLst>
            <pc:docMk/>
            <pc:sldMk cId="4158154434" sldId="344"/>
            <ac:spMk id="2" creationId="{76F96853-EEBD-0AB8-E38F-629EFECBCBBC}"/>
          </ac:spMkLst>
        </pc:spChg>
        <pc:spChg chg="del">
          <ac:chgData name="HARSH RAJ" userId="81dbf19e2b6eb2b5" providerId="LiveId" clId="{5A7CEADA-CA94-4CD6-806E-9EADF702A399}" dt="2025-04-23T03:37:46.977" v="666" actId="22"/>
          <ac:spMkLst>
            <pc:docMk/>
            <pc:sldMk cId="4158154434" sldId="344"/>
            <ac:spMk id="3" creationId="{99EAE7B0-77BC-DAFB-0C8B-AA06575C550A}"/>
          </ac:spMkLst>
        </pc:spChg>
        <pc:spChg chg="del mod">
          <ac:chgData name="HARSH RAJ" userId="81dbf19e2b6eb2b5" providerId="LiveId" clId="{5A7CEADA-CA94-4CD6-806E-9EADF702A399}" dt="2025-04-23T03:05:18.025" v="305" actId="478"/>
          <ac:spMkLst>
            <pc:docMk/>
            <pc:sldMk cId="4158154434" sldId="344"/>
            <ac:spMk id="4" creationId="{D619E437-D4DE-17D4-131F-895D3553EC85}"/>
          </ac:spMkLst>
        </pc:spChg>
        <pc:spChg chg="add del mod">
          <ac:chgData name="HARSH RAJ" userId="81dbf19e2b6eb2b5" providerId="LiveId" clId="{5A7CEADA-CA94-4CD6-806E-9EADF702A399}" dt="2025-04-23T03:06:44.166" v="345" actId="478"/>
          <ac:spMkLst>
            <pc:docMk/>
            <pc:sldMk cId="4158154434" sldId="344"/>
            <ac:spMk id="6" creationId="{AB19F7A5-DC53-6754-1957-E21BF870783D}"/>
          </ac:spMkLst>
        </pc:spChg>
        <pc:spChg chg="add mod">
          <ac:chgData name="HARSH RAJ" userId="81dbf19e2b6eb2b5" providerId="LiveId" clId="{5A7CEADA-CA94-4CD6-806E-9EADF702A399}" dt="2025-04-23T03:06:40.783" v="344"/>
          <ac:spMkLst>
            <pc:docMk/>
            <pc:sldMk cId="4158154434" sldId="344"/>
            <ac:spMk id="7" creationId="{11BC447A-5B61-962A-F091-FDA83E81C510}"/>
          </ac:spMkLst>
        </pc:spChg>
        <pc:spChg chg="add mod">
          <ac:chgData name="HARSH RAJ" userId="81dbf19e2b6eb2b5" providerId="LiveId" clId="{5A7CEADA-CA94-4CD6-806E-9EADF702A399}" dt="2025-04-23T03:08:49.388" v="385" actId="20577"/>
          <ac:spMkLst>
            <pc:docMk/>
            <pc:sldMk cId="4158154434" sldId="344"/>
            <ac:spMk id="8" creationId="{5239BA57-6504-DBB0-3039-201E31948982}"/>
          </ac:spMkLst>
        </pc:spChg>
        <pc:picChg chg="add mod ord modCrop">
          <ac:chgData name="HARSH RAJ" userId="81dbf19e2b6eb2b5" providerId="LiveId" clId="{5A7CEADA-CA94-4CD6-806E-9EADF702A399}" dt="2025-04-23T03:39:13.356" v="676" actId="732"/>
          <ac:picMkLst>
            <pc:docMk/>
            <pc:sldMk cId="4158154434" sldId="344"/>
            <ac:picMk id="10" creationId="{4AC8D8D5-BC98-CF91-B8D2-EC80AA23091E}"/>
          </ac:picMkLst>
        </pc:picChg>
      </pc:sldChg>
      <pc:sldChg chg="modSp add mod">
        <pc:chgData name="HARSH RAJ" userId="81dbf19e2b6eb2b5" providerId="LiveId" clId="{5A7CEADA-CA94-4CD6-806E-9EADF702A399}" dt="2025-04-23T03:11:07.265" v="418" actId="123"/>
        <pc:sldMkLst>
          <pc:docMk/>
          <pc:sldMk cId="3914374943" sldId="345"/>
        </pc:sldMkLst>
        <pc:spChg chg="mod">
          <ac:chgData name="HARSH RAJ" userId="81dbf19e2b6eb2b5" providerId="LiveId" clId="{5A7CEADA-CA94-4CD6-806E-9EADF702A399}" dt="2025-04-23T03:09:12.579" v="387"/>
          <ac:spMkLst>
            <pc:docMk/>
            <pc:sldMk cId="3914374943" sldId="345"/>
            <ac:spMk id="2" creationId="{B2D04822-B21C-702C-BF29-59ED11B96E7C}"/>
          </ac:spMkLst>
        </pc:spChg>
        <pc:spChg chg="mod">
          <ac:chgData name="HARSH RAJ" userId="81dbf19e2b6eb2b5" providerId="LiveId" clId="{5A7CEADA-CA94-4CD6-806E-9EADF702A399}" dt="2025-04-23T03:11:07.265" v="418" actId="123"/>
          <ac:spMkLst>
            <pc:docMk/>
            <pc:sldMk cId="3914374943" sldId="345"/>
            <ac:spMk id="8" creationId="{0E57AAF8-54C6-0D3E-7880-54645EDF72AF}"/>
          </ac:spMkLst>
        </pc:spChg>
      </pc:sldChg>
      <pc:sldChg chg="addSp delSp modSp add mod">
        <pc:chgData name="HARSH RAJ" userId="81dbf19e2b6eb2b5" providerId="LiveId" clId="{5A7CEADA-CA94-4CD6-806E-9EADF702A399}" dt="2025-04-23T03:35:37.874" v="665" actId="1076"/>
        <pc:sldMkLst>
          <pc:docMk/>
          <pc:sldMk cId="212181980" sldId="346"/>
        </pc:sldMkLst>
        <pc:spChg chg="mod">
          <ac:chgData name="HARSH RAJ" userId="81dbf19e2b6eb2b5" providerId="LiveId" clId="{5A7CEADA-CA94-4CD6-806E-9EADF702A399}" dt="2025-04-23T03:11:37.032" v="420"/>
          <ac:spMkLst>
            <pc:docMk/>
            <pc:sldMk cId="212181980" sldId="346"/>
            <ac:spMk id="2" creationId="{1F44B931-9CED-1C9D-CD4E-298D54603C9A}"/>
          </ac:spMkLst>
        </pc:spChg>
        <pc:spChg chg="del">
          <ac:chgData name="HARSH RAJ" userId="81dbf19e2b6eb2b5" providerId="LiveId" clId="{5A7CEADA-CA94-4CD6-806E-9EADF702A399}" dt="2025-04-23T03:33:12.845" v="654" actId="22"/>
          <ac:spMkLst>
            <pc:docMk/>
            <pc:sldMk cId="212181980" sldId="346"/>
            <ac:spMk id="3" creationId="{C6BE84DD-F000-1E0C-0866-FCEFD5213D9E}"/>
          </ac:spMkLst>
        </pc:spChg>
        <pc:spChg chg="mod">
          <ac:chgData name="HARSH RAJ" userId="81dbf19e2b6eb2b5" providerId="LiveId" clId="{5A7CEADA-CA94-4CD6-806E-9EADF702A399}" dt="2025-04-23T03:14:04.570" v="446" actId="20577"/>
          <ac:spMkLst>
            <pc:docMk/>
            <pc:sldMk cId="212181980" sldId="346"/>
            <ac:spMk id="8" creationId="{C7443D35-204F-FEF6-67F2-6B2E39FF99B8}"/>
          </ac:spMkLst>
        </pc:spChg>
        <pc:picChg chg="add mod ord modCrop">
          <ac:chgData name="HARSH RAJ" userId="81dbf19e2b6eb2b5" providerId="LiveId" clId="{5A7CEADA-CA94-4CD6-806E-9EADF702A399}" dt="2025-04-23T03:35:37.874" v="665" actId="1076"/>
          <ac:picMkLst>
            <pc:docMk/>
            <pc:sldMk cId="212181980" sldId="346"/>
            <ac:picMk id="5" creationId="{4D2822B7-802B-DBF2-99BA-A566D666E5F8}"/>
          </ac:picMkLst>
        </pc:picChg>
      </pc:sldChg>
      <pc:sldChg chg="addSp delSp modSp add mod">
        <pc:chgData name="HARSH RAJ" userId="81dbf19e2b6eb2b5" providerId="LiveId" clId="{5A7CEADA-CA94-4CD6-806E-9EADF702A399}" dt="2025-04-23T03:41:21.108" v="685" actId="1037"/>
        <pc:sldMkLst>
          <pc:docMk/>
          <pc:sldMk cId="34785506" sldId="347"/>
        </pc:sldMkLst>
        <pc:spChg chg="del">
          <ac:chgData name="HARSH RAJ" userId="81dbf19e2b6eb2b5" providerId="LiveId" clId="{5A7CEADA-CA94-4CD6-806E-9EADF702A399}" dt="2025-04-23T03:40:35.530" v="677" actId="22"/>
          <ac:spMkLst>
            <pc:docMk/>
            <pc:sldMk cId="34785506" sldId="347"/>
            <ac:spMk id="3" creationId="{42240FC6-AB00-437F-F9AB-BF794B4B5AFC}"/>
          </ac:spMkLst>
        </pc:spChg>
        <pc:spChg chg="mod">
          <ac:chgData name="HARSH RAJ" userId="81dbf19e2b6eb2b5" providerId="LiveId" clId="{5A7CEADA-CA94-4CD6-806E-9EADF702A399}" dt="2025-04-23T03:14:02.452" v="445" actId="20577"/>
          <ac:spMkLst>
            <pc:docMk/>
            <pc:sldMk cId="34785506" sldId="347"/>
            <ac:spMk id="8" creationId="{F9E9A072-869F-2A7F-A0F9-C58D5A608D42}"/>
          </ac:spMkLst>
        </pc:spChg>
        <pc:picChg chg="add mod ord modCrop">
          <ac:chgData name="HARSH RAJ" userId="81dbf19e2b6eb2b5" providerId="LiveId" clId="{5A7CEADA-CA94-4CD6-806E-9EADF702A399}" dt="2025-04-23T03:41:21.108" v="685" actId="1037"/>
          <ac:picMkLst>
            <pc:docMk/>
            <pc:sldMk cId="34785506" sldId="347"/>
            <ac:picMk id="5" creationId="{E7208DB9-8CD0-B858-DC3A-E9DE1729A736}"/>
          </ac:picMkLst>
        </pc:picChg>
      </pc:sldChg>
      <pc:sldChg chg="modSp add mod">
        <pc:chgData name="HARSH RAJ" userId="81dbf19e2b6eb2b5" providerId="LiveId" clId="{5A7CEADA-CA94-4CD6-806E-9EADF702A399}" dt="2025-04-23T03:16:14.681" v="460" actId="20577"/>
        <pc:sldMkLst>
          <pc:docMk/>
          <pc:sldMk cId="2210926959" sldId="348"/>
        </pc:sldMkLst>
        <pc:spChg chg="mod">
          <ac:chgData name="HARSH RAJ" userId="81dbf19e2b6eb2b5" providerId="LiveId" clId="{5A7CEADA-CA94-4CD6-806E-9EADF702A399}" dt="2025-04-23T03:15:30.489" v="448"/>
          <ac:spMkLst>
            <pc:docMk/>
            <pc:sldMk cId="2210926959" sldId="348"/>
            <ac:spMk id="2" creationId="{E1C42AB7-FC0C-9362-0AE2-A3B484AA94BA}"/>
          </ac:spMkLst>
        </pc:spChg>
        <pc:spChg chg="mod">
          <ac:chgData name="HARSH RAJ" userId="81dbf19e2b6eb2b5" providerId="LiveId" clId="{5A7CEADA-CA94-4CD6-806E-9EADF702A399}" dt="2025-04-23T03:16:14.681" v="460" actId="20577"/>
          <ac:spMkLst>
            <pc:docMk/>
            <pc:sldMk cId="2210926959" sldId="348"/>
            <ac:spMk id="8" creationId="{8739E370-1B68-EF15-A26E-FD6BE8AED78C}"/>
          </ac:spMkLst>
        </pc:spChg>
      </pc:sldChg>
      <pc:sldChg chg="modSp add mod">
        <pc:chgData name="HARSH RAJ" userId="81dbf19e2b6eb2b5" providerId="LiveId" clId="{5A7CEADA-CA94-4CD6-806E-9EADF702A399}" dt="2025-04-23T03:18:25.255" v="494" actId="20577"/>
        <pc:sldMkLst>
          <pc:docMk/>
          <pc:sldMk cId="3789903217" sldId="349"/>
        </pc:sldMkLst>
        <pc:spChg chg="mod">
          <ac:chgData name="HARSH RAJ" userId="81dbf19e2b6eb2b5" providerId="LiveId" clId="{5A7CEADA-CA94-4CD6-806E-9EADF702A399}" dt="2025-04-23T03:18:25.255" v="494" actId="20577"/>
          <ac:spMkLst>
            <pc:docMk/>
            <pc:sldMk cId="3789903217" sldId="349"/>
            <ac:spMk id="8" creationId="{814661C5-A7BF-BA7C-CE66-10E7BB731F1D}"/>
          </ac:spMkLst>
        </pc:spChg>
      </pc:sldChg>
      <pc:sldChg chg="modSp add mod">
        <pc:chgData name="HARSH RAJ" userId="81dbf19e2b6eb2b5" providerId="LiveId" clId="{5A7CEADA-CA94-4CD6-806E-9EADF702A399}" dt="2025-04-23T03:19:00.992" v="501" actId="20577"/>
        <pc:sldMkLst>
          <pc:docMk/>
          <pc:sldMk cId="2888356964" sldId="350"/>
        </pc:sldMkLst>
        <pc:spChg chg="mod">
          <ac:chgData name="HARSH RAJ" userId="81dbf19e2b6eb2b5" providerId="LiveId" clId="{5A7CEADA-CA94-4CD6-806E-9EADF702A399}" dt="2025-04-23T03:18:39.565" v="496"/>
          <ac:spMkLst>
            <pc:docMk/>
            <pc:sldMk cId="2888356964" sldId="350"/>
            <ac:spMk id="2" creationId="{CB4586F4-6DB1-4E0C-6D7E-12F94BE9E61E}"/>
          </ac:spMkLst>
        </pc:spChg>
        <pc:spChg chg="mod">
          <ac:chgData name="HARSH RAJ" userId="81dbf19e2b6eb2b5" providerId="LiveId" clId="{5A7CEADA-CA94-4CD6-806E-9EADF702A399}" dt="2025-04-23T03:19:00.992" v="501" actId="20577"/>
          <ac:spMkLst>
            <pc:docMk/>
            <pc:sldMk cId="2888356964" sldId="350"/>
            <ac:spMk id="8" creationId="{B610D1E2-80D8-F90D-7510-B5516F35AF85}"/>
          </ac:spMkLst>
        </pc:spChg>
      </pc:sldChg>
      <pc:sldChg chg="modSp add mod">
        <pc:chgData name="HARSH RAJ" userId="81dbf19e2b6eb2b5" providerId="LiveId" clId="{5A7CEADA-CA94-4CD6-806E-9EADF702A399}" dt="2025-04-23T03:19:35.815" v="509" actId="20577"/>
        <pc:sldMkLst>
          <pc:docMk/>
          <pc:sldMk cId="2941925400" sldId="351"/>
        </pc:sldMkLst>
        <pc:spChg chg="mod">
          <ac:chgData name="HARSH RAJ" userId="81dbf19e2b6eb2b5" providerId="LiveId" clId="{5A7CEADA-CA94-4CD6-806E-9EADF702A399}" dt="2025-04-23T03:19:35.815" v="509" actId="20577"/>
          <ac:spMkLst>
            <pc:docMk/>
            <pc:sldMk cId="2941925400" sldId="351"/>
            <ac:spMk id="8" creationId="{54ACA937-5F1B-596B-638C-AF31978E4E62}"/>
          </ac:spMkLst>
        </pc:spChg>
      </pc:sldChg>
      <pc:sldChg chg="modSp add mod">
        <pc:chgData name="HARSH RAJ" userId="81dbf19e2b6eb2b5" providerId="LiveId" clId="{5A7CEADA-CA94-4CD6-806E-9EADF702A399}" dt="2025-04-23T03:20:16.144" v="519" actId="20577"/>
        <pc:sldMkLst>
          <pc:docMk/>
          <pc:sldMk cId="602558929" sldId="352"/>
        </pc:sldMkLst>
        <pc:spChg chg="mod">
          <ac:chgData name="HARSH RAJ" userId="81dbf19e2b6eb2b5" providerId="LiveId" clId="{5A7CEADA-CA94-4CD6-806E-9EADF702A399}" dt="2025-04-23T03:20:16.144" v="519" actId="20577"/>
          <ac:spMkLst>
            <pc:docMk/>
            <pc:sldMk cId="602558929" sldId="352"/>
            <ac:spMk id="8" creationId="{9B97362B-348B-7E65-D832-9A9600E01C2F}"/>
          </ac:spMkLst>
        </pc:spChg>
      </pc:sldChg>
      <pc:sldChg chg="addSp delSp modSp add mod">
        <pc:chgData name="HARSH RAJ" userId="81dbf19e2b6eb2b5" providerId="LiveId" clId="{5A7CEADA-CA94-4CD6-806E-9EADF702A399}" dt="2025-04-23T03:42:37.106" v="689" actId="1076"/>
        <pc:sldMkLst>
          <pc:docMk/>
          <pc:sldMk cId="1566231566" sldId="353"/>
        </pc:sldMkLst>
        <pc:spChg chg="mod">
          <ac:chgData name="HARSH RAJ" userId="81dbf19e2b6eb2b5" providerId="LiveId" clId="{5A7CEADA-CA94-4CD6-806E-9EADF702A399}" dt="2025-04-23T03:20:32.450" v="521"/>
          <ac:spMkLst>
            <pc:docMk/>
            <pc:sldMk cId="1566231566" sldId="353"/>
            <ac:spMk id="2" creationId="{2C9A528B-EF43-2E25-DF44-978C6EFBDAE3}"/>
          </ac:spMkLst>
        </pc:spChg>
        <pc:spChg chg="del">
          <ac:chgData name="HARSH RAJ" userId="81dbf19e2b6eb2b5" providerId="LiveId" clId="{5A7CEADA-CA94-4CD6-806E-9EADF702A399}" dt="2025-04-23T03:42:09.276" v="686"/>
          <ac:spMkLst>
            <pc:docMk/>
            <pc:sldMk cId="1566231566" sldId="353"/>
            <ac:spMk id="3" creationId="{330B945E-51B4-8198-F91F-14AB10BF3964}"/>
          </ac:spMkLst>
        </pc:spChg>
        <pc:spChg chg="mod">
          <ac:chgData name="HARSH RAJ" userId="81dbf19e2b6eb2b5" providerId="LiveId" clId="{5A7CEADA-CA94-4CD6-806E-9EADF702A399}" dt="2025-04-23T03:21:24.518" v="536" actId="20577"/>
          <ac:spMkLst>
            <pc:docMk/>
            <pc:sldMk cId="1566231566" sldId="353"/>
            <ac:spMk id="8" creationId="{C91B5E63-7E4B-C5E1-CFFB-4EC4B342D4F1}"/>
          </ac:spMkLst>
        </pc:spChg>
        <pc:picChg chg="add mod">
          <ac:chgData name="HARSH RAJ" userId="81dbf19e2b6eb2b5" providerId="LiveId" clId="{5A7CEADA-CA94-4CD6-806E-9EADF702A399}" dt="2025-04-23T03:42:37.106" v="689" actId="1076"/>
          <ac:picMkLst>
            <pc:docMk/>
            <pc:sldMk cId="1566231566" sldId="353"/>
            <ac:picMk id="1026" creationId="{7F8B0E30-C8AD-40FC-9B5E-CA3A6BDC449F}"/>
          </ac:picMkLst>
        </pc:picChg>
      </pc:sldChg>
      <pc:sldChg chg="modSp add mod">
        <pc:chgData name="HARSH RAJ" userId="81dbf19e2b6eb2b5" providerId="LiveId" clId="{5A7CEADA-CA94-4CD6-806E-9EADF702A399}" dt="2025-04-23T03:22:09.501" v="546" actId="20577"/>
        <pc:sldMkLst>
          <pc:docMk/>
          <pc:sldMk cId="4142309062" sldId="354"/>
        </pc:sldMkLst>
        <pc:spChg chg="mod">
          <ac:chgData name="HARSH RAJ" userId="81dbf19e2b6eb2b5" providerId="LiveId" clId="{5A7CEADA-CA94-4CD6-806E-9EADF702A399}" dt="2025-04-23T03:22:09.501" v="546" actId="20577"/>
          <ac:spMkLst>
            <pc:docMk/>
            <pc:sldMk cId="4142309062" sldId="354"/>
            <ac:spMk id="8" creationId="{4E3DA42E-0311-2A05-B74F-F0CEF9B9BF96}"/>
          </ac:spMkLst>
        </pc:spChg>
      </pc:sldChg>
      <pc:sldChg chg="modSp add mod">
        <pc:chgData name="HARSH RAJ" userId="81dbf19e2b6eb2b5" providerId="LiveId" clId="{5A7CEADA-CA94-4CD6-806E-9EADF702A399}" dt="2025-04-23T03:22:58.783" v="550" actId="20577"/>
        <pc:sldMkLst>
          <pc:docMk/>
          <pc:sldMk cId="11839196" sldId="355"/>
        </pc:sldMkLst>
        <pc:spChg chg="mod">
          <ac:chgData name="HARSH RAJ" userId="81dbf19e2b6eb2b5" providerId="LiveId" clId="{5A7CEADA-CA94-4CD6-806E-9EADF702A399}" dt="2025-04-23T03:22:58.783" v="550" actId="20577"/>
          <ac:spMkLst>
            <pc:docMk/>
            <pc:sldMk cId="11839196" sldId="355"/>
            <ac:spMk id="8" creationId="{DD1B5CE3-67A1-7A3F-D8EA-73AFEF922F64}"/>
          </ac:spMkLst>
        </pc:spChg>
      </pc:sldChg>
      <pc:sldChg chg="modSp add del mod">
        <pc:chgData name="HARSH RAJ" userId="81dbf19e2b6eb2b5" providerId="LiveId" clId="{5A7CEADA-CA94-4CD6-806E-9EADF702A399}" dt="2025-04-23T03:23:47.698" v="558" actId="2890"/>
        <pc:sldMkLst>
          <pc:docMk/>
          <pc:sldMk cId="561750732" sldId="356"/>
        </pc:sldMkLst>
        <pc:spChg chg="mod">
          <ac:chgData name="HARSH RAJ" userId="81dbf19e2b6eb2b5" providerId="LiveId" clId="{5A7CEADA-CA94-4CD6-806E-9EADF702A399}" dt="2025-04-23T03:23:44.441" v="557"/>
          <ac:spMkLst>
            <pc:docMk/>
            <pc:sldMk cId="561750732" sldId="356"/>
            <ac:spMk id="2" creationId="{1E3001F3-D67A-C7FA-968E-FEF64659690F}"/>
          </ac:spMkLst>
        </pc:spChg>
        <pc:spChg chg="mod">
          <ac:chgData name="HARSH RAJ" userId="81dbf19e2b6eb2b5" providerId="LiveId" clId="{5A7CEADA-CA94-4CD6-806E-9EADF702A399}" dt="2025-04-23T03:23:43.782" v="556" actId="14100"/>
          <ac:spMkLst>
            <pc:docMk/>
            <pc:sldMk cId="561750732" sldId="356"/>
            <ac:spMk id="8" creationId="{55F86CE5-7FD8-9975-CF9B-91DE186377B2}"/>
          </ac:spMkLst>
        </pc:spChg>
      </pc:sldChg>
      <pc:sldChg chg="modSp add mod">
        <pc:chgData name="HARSH RAJ" userId="81dbf19e2b6eb2b5" providerId="LiveId" clId="{5A7CEADA-CA94-4CD6-806E-9EADF702A399}" dt="2025-04-23T03:24:19.806" v="568" actId="27636"/>
        <pc:sldMkLst>
          <pc:docMk/>
          <pc:sldMk cId="3334731282" sldId="356"/>
        </pc:sldMkLst>
        <pc:spChg chg="mod">
          <ac:chgData name="HARSH RAJ" userId="81dbf19e2b6eb2b5" providerId="LiveId" clId="{5A7CEADA-CA94-4CD6-806E-9EADF702A399}" dt="2025-04-23T03:24:19.806" v="568" actId="27636"/>
          <ac:spMkLst>
            <pc:docMk/>
            <pc:sldMk cId="3334731282" sldId="356"/>
            <ac:spMk id="8" creationId="{B342E6FD-158C-CD8F-D1C4-ADFA663FECDE}"/>
          </ac:spMkLst>
        </pc:spChg>
      </pc:sldChg>
      <pc:sldChg chg="modSp add mod">
        <pc:chgData name="HARSH RAJ" userId="81dbf19e2b6eb2b5" providerId="LiveId" clId="{5A7CEADA-CA94-4CD6-806E-9EADF702A399}" dt="2025-04-23T03:25:25.416" v="576" actId="20577"/>
        <pc:sldMkLst>
          <pc:docMk/>
          <pc:sldMk cId="321153238" sldId="357"/>
        </pc:sldMkLst>
        <pc:spChg chg="mod">
          <ac:chgData name="HARSH RAJ" userId="81dbf19e2b6eb2b5" providerId="LiveId" clId="{5A7CEADA-CA94-4CD6-806E-9EADF702A399}" dt="2025-04-23T03:24:56.960" v="571" actId="14100"/>
          <ac:spMkLst>
            <pc:docMk/>
            <pc:sldMk cId="321153238" sldId="357"/>
            <ac:spMk id="2" creationId="{8B6FD995-2620-3E10-D7E6-CA58A53BF433}"/>
          </ac:spMkLst>
        </pc:spChg>
        <pc:spChg chg="mod">
          <ac:chgData name="HARSH RAJ" userId="81dbf19e2b6eb2b5" providerId="LiveId" clId="{5A7CEADA-CA94-4CD6-806E-9EADF702A399}" dt="2025-04-23T03:25:25.416" v="576" actId="20577"/>
          <ac:spMkLst>
            <pc:docMk/>
            <pc:sldMk cId="321153238" sldId="357"/>
            <ac:spMk id="8" creationId="{846C5A55-9444-DFD3-DD62-D65AA708797B}"/>
          </ac:spMkLst>
        </pc:spChg>
      </pc:sldChg>
      <pc:sldChg chg="modSp add mod">
        <pc:chgData name="HARSH RAJ" userId="81dbf19e2b6eb2b5" providerId="LiveId" clId="{5A7CEADA-CA94-4CD6-806E-9EADF702A399}" dt="2025-04-23T03:26:12.298" v="593" actId="20577"/>
        <pc:sldMkLst>
          <pc:docMk/>
          <pc:sldMk cId="3344668085" sldId="358"/>
        </pc:sldMkLst>
        <pc:spChg chg="mod">
          <ac:chgData name="HARSH RAJ" userId="81dbf19e2b6eb2b5" providerId="LiveId" clId="{5A7CEADA-CA94-4CD6-806E-9EADF702A399}" dt="2025-04-23T03:26:12.298" v="593" actId="20577"/>
          <ac:spMkLst>
            <pc:docMk/>
            <pc:sldMk cId="3344668085" sldId="358"/>
            <ac:spMk id="8" creationId="{A04AE596-E2CF-CD9F-A0AC-80EC6EF612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27" y="5201264"/>
            <a:ext cx="5029200" cy="638114"/>
          </a:xfrm>
          <a:noFill/>
        </p:spPr>
        <p:txBody>
          <a:bodyPr/>
          <a:lstStyle/>
          <a:p>
            <a:r>
              <a:rPr lang="en-US" sz="2000" dirty="0"/>
              <a:t>HARSH RAJ		(24AI06014)</a:t>
            </a:r>
            <a:br>
              <a:rPr lang="en-US" sz="2000" dirty="0"/>
            </a:br>
            <a:r>
              <a:rPr lang="en-US" sz="2000" dirty="0"/>
              <a:t>ARINDAM PAL 	(A24CS08003)</a:t>
            </a:r>
          </a:p>
        </p:txBody>
      </p:sp>
      <p:pic>
        <p:nvPicPr>
          <p:cNvPr id="6" name="Picture Placeholder 17">
            <a:extLst>
              <a:ext uri="{FF2B5EF4-FFF2-40B4-BE49-F238E27FC236}">
                <a16:creationId xmlns:a16="http://schemas.microsoft.com/office/drawing/2014/main" id="{23F775E2-246C-F1D2-C3A0-D4C55F65CC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700" r="3700"/>
          <a:stretch/>
        </p:blipFill>
        <p:spPr>
          <a:xfrm>
            <a:off x="1955267" y="531437"/>
            <a:ext cx="3017520" cy="30175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1484670"/>
            <a:ext cx="4306824" cy="4641809"/>
          </a:xfrm>
          <a:noFill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indent="0" algn="just">
              <a:buNone/>
            </a:pPr>
            <a:r>
              <a:rPr lang="en-US" sz="3200" b="1" dirty="0"/>
              <a:t>Hardware Architecture of Feature Extraction for Real-time Visual SLAM</a:t>
            </a:r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r>
              <a:rPr lang="en-US" b="1" cap="none" dirty="0"/>
              <a:t>Under</a:t>
            </a:r>
          </a:p>
          <a:p>
            <a:pPr marL="0" indent="0" algn="just">
              <a:buNone/>
            </a:pPr>
            <a:r>
              <a:rPr lang="en-US" b="1" cap="none" dirty="0"/>
              <a:t>Dr. Devashree tripathy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B3D7BC-54C8-4D72-56B8-25C8782BA5CF}"/>
              </a:ext>
            </a:extLst>
          </p:cNvPr>
          <p:cNvSpPr txBox="1">
            <a:spLocks/>
          </p:cNvSpPr>
          <p:nvPr/>
        </p:nvSpPr>
        <p:spPr>
          <a:xfrm>
            <a:off x="618695" y="3852771"/>
            <a:ext cx="5690665" cy="124034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urier New" panose="02070309020205020404" pitchFamily="49" charset="0"/>
              <a:buNone/>
            </a:pPr>
            <a:r>
              <a:rPr lang="en-US" sz="2000" b="1" dirty="0"/>
              <a:t>Department of Computer Science and Engineering</a:t>
            </a:r>
            <a:br>
              <a:rPr lang="en-US" sz="2000" dirty="0"/>
            </a:br>
            <a:r>
              <a:rPr lang="en-US" sz="2000" dirty="0"/>
              <a:t>School of Electrical and Computer Sciences</a:t>
            </a:r>
          </a:p>
          <a:p>
            <a:pPr marL="0" indent="0" algn="ctr">
              <a:buFont typeface="Courier New" panose="02070309020205020404" pitchFamily="49" charset="0"/>
              <a:buNone/>
            </a:pPr>
            <a:r>
              <a:rPr lang="en-US" sz="2000" dirty="0" err="1"/>
              <a:t>Iit</a:t>
            </a:r>
            <a:r>
              <a:rPr lang="en-US" sz="2000" dirty="0"/>
              <a:t> </a:t>
            </a:r>
            <a:r>
              <a:rPr lang="en-US" sz="2000" dirty="0" err="1"/>
              <a:t>bHUBANESWAR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DA51F-F5FE-447F-B51E-E55F900BB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86F4-6DB1-4E0C-6D7E-12F94BE9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Experimental Setup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558F5-D29F-72B9-D27D-26DA562AF6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610D1E2-80D8-F90D-7510-B5516F35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Software Implementation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SIFT implemented using OpenCV in Python and C++ for baseline performance and output validation.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Example code snippets: image loading, grayscale conversion, </a:t>
            </a:r>
            <a:r>
              <a:rPr lang="en-US" sz="2200" b="0" i="0" cap="none" dirty="0" err="1">
                <a:effectLst/>
                <a:latin typeface="fkGroteskNeue"/>
              </a:rPr>
              <a:t>keypoint</a:t>
            </a:r>
            <a:r>
              <a:rPr lang="en-US" sz="2200" b="0" i="0" cap="none" dirty="0">
                <a:effectLst/>
                <a:latin typeface="fkGroteskNeue"/>
              </a:rPr>
              <a:t> detection, and descriptor extraction</a:t>
            </a:r>
          </a:p>
        </p:txBody>
      </p:sp>
    </p:spTree>
    <p:extLst>
      <p:ext uri="{BB962C8B-B14F-4D97-AF65-F5344CB8AC3E}">
        <p14:creationId xmlns:p14="http://schemas.microsoft.com/office/powerpoint/2010/main" val="288835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9698A-7CB6-13C9-000F-951DE7F01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545A-7C21-8341-50DF-DFE1E7E4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Experimental Setup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AA145-5D39-1D68-449D-9DEBC9B221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4ACA937-5F1B-596B-638C-AF31978E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Hardware Design &amp; Tools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Behavioral Verilog modules for key SIFT operations (e.g., convolution, parallel addition).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Simulation and debugging in Xilinx </a:t>
            </a:r>
            <a:r>
              <a:rPr lang="en-US" sz="2200" b="0" i="0" cap="none" dirty="0" err="1">
                <a:effectLst/>
                <a:latin typeface="fkGroteskNeue"/>
              </a:rPr>
              <a:t>Vivado</a:t>
            </a:r>
            <a:r>
              <a:rPr lang="en-US" sz="2200" b="0" i="0" cap="none" dirty="0">
                <a:effectLst/>
                <a:latin typeface="fkGroteskNeue"/>
              </a:rPr>
              <a:t>; plan for synthesis and FPGA deployment.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Hardware design leverages parallelism for high throughput, as in pipelined FPGA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94192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BB926-AB6D-0DB1-3CD2-AE9288D6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CB77-D38B-395F-82CD-78EB6F59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Experimental Setup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D6C3-9725-83BE-0CC7-1E8D172CA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B97362B-348B-7E65-D832-9A9600E0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Testbench &amp; Input Data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Test images: Various resolutions, including high-res (e.g., 1920x1080) and standard (e.g., 384x512).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Testbench for Verilog modules to verify correctness and measure simulated execution time.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Plan for video sequence testing to evaluate real-time capability.</a:t>
            </a:r>
          </a:p>
        </p:txBody>
      </p:sp>
    </p:spTree>
    <p:extLst>
      <p:ext uri="{BB962C8B-B14F-4D97-AF65-F5344CB8AC3E}">
        <p14:creationId xmlns:p14="http://schemas.microsoft.com/office/powerpoint/2010/main" val="60255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53F9-6730-AAEC-E3F3-C36D8FF2F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528B-EF43-2E25-DF44-978C6EFB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Results and Discussion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91B5E63-7E4B-C5E1-CFFB-4EC4B342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Software Results: SIFT </a:t>
            </a:r>
            <a:r>
              <a:rPr lang="en-IN" b="0" i="0" dirty="0" err="1">
                <a:effectLst/>
                <a:latin typeface="fkGrotesk"/>
              </a:rPr>
              <a:t>Keypoints</a:t>
            </a:r>
            <a:endParaRPr lang="en-IN" b="0" i="0" dirty="0">
              <a:effectLst/>
              <a:latin typeface="fkGrotesk"/>
            </a:endParaRPr>
          </a:p>
          <a:p>
            <a:r>
              <a:rPr lang="en-US" sz="2200" b="0" i="0" cap="none" dirty="0">
                <a:effectLst/>
                <a:latin typeface="fkGroteskNeue"/>
              </a:rPr>
              <a:t>Example outputs: Number of </a:t>
            </a:r>
            <a:r>
              <a:rPr lang="en-US" sz="2200" b="0" i="0" cap="none" dirty="0" err="1">
                <a:effectLst/>
                <a:latin typeface="fkGroteskNeue"/>
              </a:rPr>
              <a:t>keypoints</a:t>
            </a:r>
            <a:r>
              <a:rPr lang="en-US" sz="2200" b="0" i="0" cap="none" dirty="0">
                <a:effectLst/>
                <a:latin typeface="fkGroteskNeue"/>
              </a:rPr>
              <a:t> detected, annotated images with </a:t>
            </a:r>
            <a:r>
              <a:rPr lang="en-US" sz="2200" b="0" i="0" cap="none" dirty="0" err="1">
                <a:effectLst/>
                <a:latin typeface="fkGroteskNeue"/>
              </a:rPr>
              <a:t>keypoints</a:t>
            </a:r>
            <a:r>
              <a:rPr lang="en-US" sz="2200" b="0" i="0" cap="none" dirty="0">
                <a:effectLst/>
                <a:latin typeface="fkGroteskNeue"/>
              </a:rPr>
              <a:t>.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Typical performance: SIFT in software can process moderate-sized images at a few frames per second on CPU.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8B0E30-C8AD-40FC-9B5E-CA3A6BDC449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 r="6441"/>
          <a:stretch>
            <a:fillRect/>
          </a:stretch>
        </p:blipFill>
        <p:spPr bwMode="auto">
          <a:xfrm>
            <a:off x="633984" y="1303069"/>
            <a:ext cx="4251861" cy="42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8F1ED-5D72-9160-424B-9B7050E9C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DFF7-1FB9-F7C3-DAE9-CCD9EE39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Results and Discussion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F40DC-1CC0-69A7-2446-75DF89D7F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E3DA42E-0311-2A05-B74F-F0CEF9B9B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Hardware Simulation Results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Behavioral Verilog parallel adder: Demonstrated correct summation of multiple inputs, a key step in convolution.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Simulated SIFT modules show potential for significant speedup due to parallel processing.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Reference: FPGA-based SIFT can process 30 fps at 1920x1080, detecting 1275+ features per frame.</a:t>
            </a:r>
          </a:p>
        </p:txBody>
      </p:sp>
    </p:spTree>
    <p:extLst>
      <p:ext uri="{BB962C8B-B14F-4D97-AF65-F5344CB8AC3E}">
        <p14:creationId xmlns:p14="http://schemas.microsoft.com/office/powerpoint/2010/main" val="414230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E12F5-254C-9699-C53F-1CF09E4F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E362-3878-3462-B346-8D1BCBCF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Results and Discussion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ED587-EC07-F8BC-0261-973EBAD83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D1B5CE3-67A1-7A3F-D8EA-73AFEF92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Comparative Analysis</a:t>
            </a:r>
          </a:p>
          <a:p>
            <a:endParaRPr lang="en-US" sz="2200" b="0" i="0" cap="none" dirty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1183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CD32-8EDE-590E-A53F-F82305BE4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8B74-1C36-B7DA-9005-BF00A71A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Results and Discussion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C3C3C-EFC8-810C-F33D-D3D0EE7D8C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342E6FD-158C-CD8F-D1C4-ADFA663F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Discussion: Insights &amp; Challenges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Strengths: Hardware parallelism enables real-time processing and energy savings, crucial for embedded SLAM.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Challenges: Mapping complex algorithms like SIFT to hardware requires careful design (e.g., efficient memory access, pipelining).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Limitations: Current work focuses on behavioral simulation; full structural design and FPGA deployment are next steps</a:t>
            </a:r>
          </a:p>
        </p:txBody>
      </p:sp>
    </p:spTree>
    <p:extLst>
      <p:ext uri="{BB962C8B-B14F-4D97-AF65-F5344CB8AC3E}">
        <p14:creationId xmlns:p14="http://schemas.microsoft.com/office/powerpoint/2010/main" val="333473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C090E-DCB1-B6BA-AD2E-1BA0DEF97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D995-2620-3E10-D7E6-CA58A53B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5" y="1097280"/>
            <a:ext cx="6655259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Conclusion and Future Work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85904-D831-3AEF-8074-FBC2FA02FA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46C5A55-9444-DFD3-DD62-D65AA708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Conclusion: Key Takeaways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Hardware acceleration of feature extraction is essential for real-time, energy-efficient SLAM in embedded and mobile devices.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The project demonstrates the feasibility and workflow for moving from software to hardware, with promising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32115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E63D-C5A2-1267-2513-F95FCC34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9CBB-0C4D-F239-8605-C159E5C0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5" y="1097280"/>
            <a:ext cx="6655259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Conclusion and Future Work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DE07E-6B4B-3090-D46F-A47D81444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04AE596-E2CF-CD9F-A0AC-80EC6EF6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b="0" i="0" dirty="0">
                <a:effectLst/>
                <a:latin typeface="fkGrotesk"/>
              </a:rPr>
              <a:t>Next Steps &amp; Future Directions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Complete structural Verilog for SIFT and optimize for FPGA synthesis.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Deploy and benchmark on real FPGA hardware (e.g., Xilinx Zynq).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Extend to other algorithms (ORB, FAST) and integrate with full SLAM pipeline for VR/AR and robotics applications.</a:t>
            </a:r>
          </a:p>
          <a:p>
            <a:r>
              <a:rPr lang="en-US" sz="2200" b="0" i="0" cap="none" dirty="0">
                <a:effectLst/>
                <a:latin typeface="fkGroteskNeue"/>
              </a:rPr>
              <a:t>Explore further optimizations: memory access patterns, pipelined architectures, low-power design.</a:t>
            </a:r>
          </a:p>
        </p:txBody>
      </p:sp>
    </p:spTree>
    <p:extLst>
      <p:ext uri="{BB962C8B-B14F-4D97-AF65-F5344CB8AC3E}">
        <p14:creationId xmlns:p14="http://schemas.microsoft.com/office/powerpoint/2010/main" val="334466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7712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920A-F7C9-915D-B4C0-8C9B5858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E748E-3CE4-0D8E-D45E-9D516F8C64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EF357-A9BD-5966-0132-A44EBDB6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Motivation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Main Contributions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Evaluation Criteria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Experimental Setup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Results &amp; Discussion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48972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4466-D206-D6C1-8E58-E2481A1BA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BD4-5991-BC7C-5741-A473DFF2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Motivation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B49A6-22B1-A5AA-E5C2-AE78D04CA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D2FC-AB42-51AB-5A99-1F553605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fkGrotesk"/>
              </a:rPr>
              <a:t>Why Hardware for Visual SLAM?</a:t>
            </a:r>
            <a:endParaRPr lang="en-IN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cap="none" dirty="0">
                <a:effectLst/>
                <a:latin typeface="fkGroteskNeue"/>
              </a:rPr>
              <a:t>Software algorithms on general CPUs are not optimized for the intensive, real-time requirements of SLAM.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cap="none" dirty="0">
                <a:effectLst/>
                <a:latin typeface="fkGroteskNeue"/>
              </a:rPr>
              <a:t>Task-specific hardware (FPGAs/ASICs) can provide significant gains in speed and energy efficiency, critical for mobile and embedded systems like VR headsets and autonomous robots.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cap="none" dirty="0">
                <a:effectLst/>
                <a:latin typeface="fkGroteskNeue"/>
              </a:rPr>
              <a:t>Visual slam enables inside-out tracking, making VR/AR devices more portable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243049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BECE2-64D8-6AC8-2415-617B6D2EA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6853-EEBD-0AB8-E38F-629EFEC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Motivation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AC8D8D5-BC98-CF91-B8D2-EC80AA2309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264" t="1" r="-639" b="-1544"/>
          <a:stretch/>
        </p:blipFill>
        <p:spPr>
          <a:xfrm>
            <a:off x="1091381" y="1828798"/>
            <a:ext cx="3677264" cy="3293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239BA57-6504-DBB0-3039-201E3194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Visual SLAM &amp; Feature Extraction</a:t>
            </a:r>
            <a:endParaRPr lang="en-IN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cap="none" dirty="0">
                <a:effectLst/>
                <a:latin typeface="fkGroteskNeue"/>
              </a:rPr>
              <a:t>Visual SLAM uses cameras to simultaneously map an environment and localize the agent within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cap="none" dirty="0">
                <a:effectLst/>
                <a:latin typeface="fkGroteskNeue"/>
              </a:rPr>
              <a:t>Feature extraction is the first and most computationally demanding step in the SLAM pipeline.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cap="none" dirty="0">
                <a:effectLst/>
                <a:latin typeface="fkGroteskNeue"/>
              </a:rPr>
              <a:t>Robust feature extraction is essential for accurate mapping and localization, especially in dynamic or low-light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15815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98EEE-EBA1-DC0D-3986-540D6A80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4822-B21C-702C-BF29-59ED11B9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Problem Statement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A27BB-B4AE-45D6-C850-715CE8733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E57AAF8-54C6-0D3E-7880-54645EDF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fkGrotesk"/>
              </a:rPr>
              <a:t>The Bottleneck in Visual SLAM</a:t>
            </a:r>
            <a:endParaRPr lang="en-IN" b="0" i="0" dirty="0">
              <a:effectLst/>
              <a:latin typeface="fkGroteskNeue"/>
            </a:endParaRPr>
          </a:p>
          <a:p>
            <a:pPr marL="0" indent="0" algn="just">
              <a:buNone/>
            </a:pPr>
            <a:r>
              <a:rPr lang="en-US" sz="2200" b="0" i="0" cap="none" dirty="0">
                <a:effectLst/>
                <a:latin typeface="fkGroteskNeue"/>
              </a:rPr>
              <a:t>Feature extraction (e.g., SIFT, ORB) dominates the computational cost in SLAM pipelines, often consuming over 60% of execution time. Real-time constraints and energy efficiency are not met by CPU-based implementations, especially for high-resolution images or video streams</a:t>
            </a:r>
            <a:r>
              <a:rPr lang="en-US" sz="2200" cap="none" dirty="0">
                <a:latin typeface="fkGroteskNeue"/>
              </a:rPr>
              <a:t>. Without efficient feature extraction, SLAM cannot run in real time on power- and resource-constrained devices.</a:t>
            </a:r>
            <a:endParaRPr lang="en-US" sz="2200" b="0" i="0" cap="none" dirty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391437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4920A-D8E0-F520-CC39-5B07F137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931-9CED-1C9D-CD4E-298D5460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Main Contributions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D2822B7-802B-DBF2-99BA-A566D666E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645" r="20645"/>
          <a:stretch/>
        </p:blipFill>
        <p:spPr>
          <a:xfrm>
            <a:off x="841248" y="1378974"/>
            <a:ext cx="4100052" cy="4100052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7443D35-204F-FEF6-67F2-6B2E39FF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Project Goals &amp; Contributions</a:t>
            </a:r>
            <a:endParaRPr lang="en-IN" b="0" i="0" dirty="0">
              <a:effectLst/>
              <a:latin typeface="fkGroteskNeue"/>
            </a:endParaRP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Implemented SIFT feature extraction in both software (Python/C++) and hardware (Verilog).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Designed and simulated a behavioral hardware architecture for SIFT using Xilinx </a:t>
            </a:r>
            <a:r>
              <a:rPr lang="en-US" sz="2200" b="0" i="0" cap="none" dirty="0" err="1">
                <a:effectLst/>
                <a:latin typeface="fkGroteskNeue"/>
              </a:rPr>
              <a:t>Vivado</a:t>
            </a:r>
            <a:r>
              <a:rPr lang="en-US" sz="2200" b="0" i="0" cap="none" dirty="0">
                <a:effectLst/>
                <a:latin typeface="fkGroteskNeue"/>
              </a:rPr>
              <a:t>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Developed a parallel adder module as a building block for data-parallel operations in SIFT (e.g., convolution).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Outlined a workflow for moving from software to hardware, including simulation and FPGA deployment.</a:t>
            </a:r>
          </a:p>
        </p:txBody>
      </p:sp>
    </p:spTree>
    <p:extLst>
      <p:ext uri="{BB962C8B-B14F-4D97-AF65-F5344CB8AC3E}">
        <p14:creationId xmlns:p14="http://schemas.microsoft.com/office/powerpoint/2010/main" val="2121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B7FBC-34E8-BD4E-D405-D483647F9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F5F2-B815-068B-B563-7532FA4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Main Contributions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7208DB9-8CD0-B858-DC3A-E9DE1729A7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377" r="747" b="1689"/>
          <a:stretch/>
        </p:blipFill>
        <p:spPr>
          <a:xfrm>
            <a:off x="594656" y="1828801"/>
            <a:ext cx="4478790" cy="3146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9E9A072-869F-2A7F-A0F9-C58D5A60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fkGrotesk"/>
              </a:rPr>
              <a:t>Technical Innovations</a:t>
            </a:r>
            <a:endParaRPr lang="en-IN" b="0" i="0" dirty="0">
              <a:effectLst/>
              <a:latin typeface="fkGroteskNeue"/>
            </a:endParaRP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Exploited data parallelism in convolution and other SIFT steps to accelerate processing.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Behavioral Verilog code for parallel adders and other SIFT modules, enabling efficient simulation and future synthesis.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Plan for structural Verilog and FPGA implementation to further optimize performance and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3478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D6966-349C-6661-1DC9-D6E70CC6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2AB7-FC0C-9362-0AE2-A3B484A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Evaluation Criteria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EFEC-B1C9-812E-6962-A692C0B5F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739E370-1B68-EF15-A26E-FD6BE8AE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0" i="0" dirty="0">
                <a:effectLst/>
                <a:latin typeface="fkGrotesk"/>
              </a:rPr>
              <a:t>What Are We Measuring?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Performance: Speedup (execution time per frame)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Energy Efficiency: Estimated or measured power consumption (if FPGA tested)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Accuracy: Number and quality of detected </a:t>
            </a:r>
            <a:r>
              <a:rPr lang="en-US" sz="2200" b="0" i="0" cap="none" dirty="0" err="1">
                <a:effectLst/>
                <a:latin typeface="fkGroteskNeue"/>
              </a:rPr>
              <a:t>keypoints</a:t>
            </a:r>
            <a:r>
              <a:rPr lang="en-US" sz="2200" b="0" i="0" cap="none" dirty="0">
                <a:effectLst/>
                <a:latin typeface="fkGroteskNeue"/>
              </a:rPr>
              <a:t>, matching consistency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Hardware Resource Utilization: Area, memory, and logic usage on FPGA</a:t>
            </a:r>
          </a:p>
        </p:txBody>
      </p:sp>
    </p:spTree>
    <p:extLst>
      <p:ext uri="{BB962C8B-B14F-4D97-AF65-F5344CB8AC3E}">
        <p14:creationId xmlns:p14="http://schemas.microsoft.com/office/powerpoint/2010/main" val="221092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F333-1B31-2E0E-25AD-AE918A8B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EC44-78E0-1C44-8129-319A95B6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0537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Evaluation Criteria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9D8B9-E3D8-7B56-0C95-AB177AA74C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14661C5-A7BF-BA7C-CE66-10E7BB73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976284"/>
            <a:ext cx="6217920" cy="41959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0" i="0" dirty="0">
                <a:effectLst/>
                <a:latin typeface="fkGrotesk"/>
              </a:rPr>
              <a:t>Measurement Methods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We compare software (C++/Python) and hardware (Verilog simulation) implementations using the same input images and we use standard test images and sequences for benchmarking.</a:t>
            </a:r>
          </a:p>
          <a:p>
            <a:pPr algn="just"/>
            <a:r>
              <a:rPr lang="en-US" sz="2200" b="0" i="0" cap="none" dirty="0">
                <a:effectLst/>
                <a:latin typeface="fkGroteskNeue"/>
              </a:rPr>
              <a:t>Collect metrics: number of </a:t>
            </a:r>
            <a:r>
              <a:rPr lang="en-US" sz="2200" b="0" i="0" cap="none" dirty="0" err="1">
                <a:effectLst/>
                <a:latin typeface="fkGroteskNeue"/>
              </a:rPr>
              <a:t>keypoints</a:t>
            </a:r>
            <a:r>
              <a:rPr lang="en-US" sz="2200" b="0" i="0" cap="none" dirty="0">
                <a:effectLst/>
                <a:latin typeface="fkGroteskNeue"/>
              </a:rPr>
              <a:t>, processing time, resource utilization reports from </a:t>
            </a:r>
            <a:r>
              <a:rPr lang="en-US" sz="2200" b="0" i="0" cap="none" dirty="0" err="1">
                <a:effectLst/>
                <a:latin typeface="fkGroteskNeue"/>
              </a:rPr>
              <a:t>Vivado</a:t>
            </a:r>
            <a:r>
              <a:rPr lang="en-US" sz="2200" b="0" i="0" cap="none" dirty="0">
                <a:effectLst/>
                <a:latin typeface="fkGroteskNeue"/>
              </a:rPr>
              <a:t> or FPGA tools.</a:t>
            </a:r>
          </a:p>
        </p:txBody>
      </p:sp>
    </p:spTree>
    <p:extLst>
      <p:ext uri="{BB962C8B-B14F-4D97-AF65-F5344CB8AC3E}">
        <p14:creationId xmlns:p14="http://schemas.microsoft.com/office/powerpoint/2010/main" val="37899032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{47CBD7AE-6FEC-4D2A-9804-B8C0CB4A27DF}tf67061901_win32</Template>
  <TotalTime>58</TotalTime>
  <Words>911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Daytona Condensed Light</vt:lpstr>
      <vt:lpstr>fkGrotesk</vt:lpstr>
      <vt:lpstr>fkGroteskNeue</vt:lpstr>
      <vt:lpstr>Posterama</vt:lpstr>
      <vt:lpstr>Custom</vt:lpstr>
      <vt:lpstr>HARSH RAJ  (24AI06014) ARINDAM PAL  (A24CS08003)</vt:lpstr>
      <vt:lpstr>OUTLINE</vt:lpstr>
      <vt:lpstr>Motivation</vt:lpstr>
      <vt:lpstr>Motivation</vt:lpstr>
      <vt:lpstr>Problem Statement</vt:lpstr>
      <vt:lpstr>Main Contributions</vt:lpstr>
      <vt:lpstr>Main Contributions</vt:lpstr>
      <vt:lpstr>Evaluation Criteria</vt:lpstr>
      <vt:lpstr>Evaluation Criteria</vt:lpstr>
      <vt:lpstr>Experimental Setup</vt:lpstr>
      <vt:lpstr>Experimental Setup</vt:lpstr>
      <vt:lpstr>Experimental Setup</vt:lpstr>
      <vt:lpstr>Results and Discussion</vt:lpstr>
      <vt:lpstr>Results and Discussion</vt:lpstr>
      <vt:lpstr>Results and Discussion</vt:lpstr>
      <vt:lpstr>Results and Discussion</vt:lpstr>
      <vt:lpstr>Conclusion and Future Work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RAJ</dc:creator>
  <cp:lastModifiedBy>HARSH RAJ</cp:lastModifiedBy>
  <cp:revision>1</cp:revision>
  <dcterms:created xsi:type="dcterms:W3CDTF">2025-04-23T02:44:33Z</dcterms:created>
  <dcterms:modified xsi:type="dcterms:W3CDTF">2025-04-23T03:42:37Z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