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datesmarugujarat.in/2016/03/parul-university-recruitment-for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84154"/>
            <a:ext cx="7772400" cy="1470025"/>
          </a:xfrm>
        </p:spPr>
        <p:txBody>
          <a:bodyPr/>
          <a:lstStyle/>
          <a:p>
            <a:r>
              <a:rPr dirty="0"/>
              <a:t>AI in the Film and Gaming Industries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685800"/>
          </a:xfrm>
        </p:spPr>
        <p:txBody>
          <a:bodyPr/>
          <a:lstStyle/>
          <a:p>
            <a:r>
              <a:rPr dirty="0"/>
              <a:t>Presented by: </a:t>
            </a:r>
            <a:r>
              <a:rPr lang="en-US" dirty="0"/>
              <a:t>Harsh Rajput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9665C-2993-F2F3-775F-5C1844CA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28103" y="1332783"/>
            <a:ext cx="1887794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is transforming film and gaming by automating processes and enhancing creativity.</a:t>
            </a:r>
          </a:p>
          <a:p>
            <a:r>
              <a:t>• AI-driven advancements improve efficiency, realism, and user engagement.</a:t>
            </a:r>
          </a:p>
          <a:p>
            <a:r>
              <a:t>• This presentation explores AI’s applications, benefits, and future trends in these industries.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the Film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AI-Assisted Scriptwriting: AI helps generate storylines and dialogues.</a:t>
            </a:r>
          </a:p>
          <a:p>
            <a:r>
              <a:rPr lang="en-US" dirty="0"/>
              <a:t>• CGI &amp; Visual Effects: AI improves animation and special effects. </a:t>
            </a:r>
            <a:r>
              <a:rPr lang="en-US" sz="3000" dirty="0"/>
              <a:t>(</a:t>
            </a:r>
            <a:r>
              <a:rPr lang="en-US" sz="3000" dirty="0" err="1"/>
              <a:t>eg</a:t>
            </a:r>
            <a:r>
              <a:rPr lang="en-US" sz="3000" dirty="0"/>
              <a:t>.:King Kong Movie, Brahmastra)</a:t>
            </a:r>
          </a:p>
          <a:p>
            <a:r>
              <a:rPr dirty="0"/>
              <a:t>• Deepfake Technology: AI enables realistic face swapping and digital doubles.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en-US" sz="3000" dirty="0" err="1"/>
              <a:t>eg.</a:t>
            </a:r>
            <a:r>
              <a:rPr lang="en-US" sz="3000" dirty="0"/>
              <a:t>: Jawan Movie)</a:t>
            </a:r>
            <a:endParaRPr dirty="0"/>
          </a:p>
          <a:p>
            <a:r>
              <a:rPr dirty="0"/>
              <a:t>• AI in Video Editing: Automates scene transitions, color grading, and editing.</a:t>
            </a:r>
          </a:p>
          <a:p>
            <a:r>
              <a:rPr dirty="0"/>
              <a:t>• AI for Audience Analytics: Predicts viewer preferences and optimizes marketing.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the Gaming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NPC Behavior: AI enhances the realism of non-player characters (NPCs).</a:t>
            </a:r>
          </a:p>
          <a:p>
            <a:r>
              <a:t>• Procedural Content Generation: AI creates dynamic game environments.</a:t>
            </a:r>
          </a:p>
          <a:p>
            <a:r>
              <a:t>• Adaptive Storytelling: AI personalizes the game narrative based on player choices.</a:t>
            </a:r>
          </a:p>
          <a:p>
            <a:r>
              <a:t>• AI for Game Testing: AI automates bug detection and quality assurance.</a:t>
            </a:r>
          </a:p>
          <a:p>
            <a:r>
              <a:t>• AI in Game Streaming: Enhances recommendations and improves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AI in Film &amp; Gaming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Ethical Concerns: AI-generated content may replace human jobs.</a:t>
            </a:r>
          </a:p>
          <a:p>
            <a:r>
              <a:t>• High Costs: AI tools require significant investment and expertise.</a:t>
            </a:r>
          </a:p>
          <a:p>
            <a:r>
              <a:t>• Data Privacy Issues: AI-driven audience analytics raise security concerns.</a:t>
            </a:r>
          </a:p>
          <a:p>
            <a:r>
              <a:t>• Uncanny Valley Effect: AI-generated characters may appear unnatural.</a:t>
            </a:r>
          </a:p>
          <a:p>
            <a:r>
              <a:t>• Copyright &amp; Legal Issues: AI-created content challenges intellectual property laws.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&amp;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AI-Generated Movies &amp; Games: Fully AI-created entertainment.</a:t>
            </a:r>
          </a:p>
          <a:p>
            <a:r>
              <a:t>• Hyper-Personalized Content: AI will tailor entertainment to individuals.</a:t>
            </a:r>
          </a:p>
          <a:p>
            <a:r>
              <a:t>• AI in Virtual Production: AI will enhance real-time virtual filmmaking.</a:t>
            </a:r>
          </a:p>
          <a:p>
            <a:r>
              <a:t>• AI in VR &amp; AR Gaming: AI will create more immersive experiences.</a:t>
            </a:r>
          </a:p>
          <a:p>
            <a:r>
              <a:t>• Human-AI Collaboration: AI will support, not replace, human creativity.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is revolutionizing the film and gaming industries.</a:t>
            </a:r>
          </a:p>
          <a:p>
            <a:r>
              <a:t>• It enhances production efficiency, realism, and audience engagement.</a:t>
            </a:r>
          </a:p>
          <a:p>
            <a:r>
              <a:t>• Ethical and legal challenges must be addressed for responsible AI adoption.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[Add references as needed]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399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in the Film and Gaming Industries</vt:lpstr>
      <vt:lpstr>Introduction</vt:lpstr>
      <vt:lpstr>AI in the Film Industry</vt:lpstr>
      <vt:lpstr>AI in the Gaming Industry</vt:lpstr>
      <vt:lpstr>Challenges of AI in Film &amp; Gaming</vt:lpstr>
      <vt:lpstr>Future Trends &amp; Prospects</vt:lpstr>
      <vt:lpstr>Conclusion</vt:lpstr>
      <vt:lpstr>References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RAJPUT</cp:lastModifiedBy>
  <cp:revision>2</cp:revision>
  <dcterms:created xsi:type="dcterms:W3CDTF">2013-01-27T09:14:16Z</dcterms:created>
  <dcterms:modified xsi:type="dcterms:W3CDTF">2025-03-18T19:00:34Z</dcterms:modified>
  <cp:category/>
</cp:coreProperties>
</file>